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1DB08-A4E1-4A70-874E-AA9080643616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1598C-D24E-4930-8399-2073E5C5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01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693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834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1598C-D24E-4930-8399-2073E5C53A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10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67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0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6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558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48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04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01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6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386BF-D4A3-420D-8208-E0948DCB9939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2C3D9-0B8E-43EE-A0C9-8C556B7F6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6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absolute value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January 12,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2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practice using absolute value inequalities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148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y=|2x+2|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5" name="SMARTPenAnnotation397"/>
          <p:cNvSpPr/>
          <p:nvPr/>
        </p:nvSpPr>
        <p:spPr>
          <a:xfrm>
            <a:off x="4323397" y="1140142"/>
            <a:ext cx="951549" cy="94299"/>
          </a:xfrm>
          <a:custGeom>
            <a:avLst/>
            <a:gdLst/>
            <a:ahLst/>
            <a:cxnLst/>
            <a:rect l="0" t="0" r="0" b="0"/>
            <a:pathLst>
              <a:path w="951549" h="94299">
                <a:moveTo>
                  <a:pt x="0" y="0"/>
                </a:moveTo>
                <a:lnTo>
                  <a:pt x="55599" y="0"/>
                </a:lnTo>
                <a:lnTo>
                  <a:pt x="58021" y="953"/>
                </a:lnTo>
                <a:lnTo>
                  <a:pt x="60588" y="2540"/>
                </a:lnTo>
                <a:lnTo>
                  <a:pt x="63253" y="4551"/>
                </a:lnTo>
                <a:lnTo>
                  <a:pt x="68752" y="6785"/>
                </a:lnTo>
                <a:lnTo>
                  <a:pt x="77204" y="8043"/>
                </a:lnTo>
                <a:lnTo>
                  <a:pt x="97158" y="8542"/>
                </a:lnTo>
                <a:lnTo>
                  <a:pt x="100015" y="9504"/>
                </a:lnTo>
                <a:lnTo>
                  <a:pt x="102871" y="11099"/>
                </a:lnTo>
                <a:lnTo>
                  <a:pt x="105728" y="13114"/>
                </a:lnTo>
                <a:lnTo>
                  <a:pt x="111443" y="15354"/>
                </a:lnTo>
                <a:lnTo>
                  <a:pt x="119839" y="16909"/>
                </a:lnTo>
                <a:lnTo>
                  <a:pt x="124064" y="17040"/>
                </a:lnTo>
                <a:lnTo>
                  <a:pt x="126524" y="18028"/>
                </a:lnTo>
                <a:lnTo>
                  <a:pt x="129117" y="19638"/>
                </a:lnTo>
                <a:lnTo>
                  <a:pt x="131798" y="21665"/>
                </a:lnTo>
                <a:lnTo>
                  <a:pt x="135490" y="23016"/>
                </a:lnTo>
                <a:lnTo>
                  <a:pt x="152564" y="25184"/>
                </a:lnTo>
                <a:lnTo>
                  <a:pt x="178757" y="25686"/>
                </a:lnTo>
                <a:lnTo>
                  <a:pt x="190231" y="25708"/>
                </a:lnTo>
                <a:lnTo>
                  <a:pt x="193495" y="26664"/>
                </a:lnTo>
                <a:lnTo>
                  <a:pt x="196624" y="28253"/>
                </a:lnTo>
                <a:lnTo>
                  <a:pt x="199663" y="30266"/>
                </a:lnTo>
                <a:lnTo>
                  <a:pt x="205579" y="32501"/>
                </a:lnTo>
                <a:lnTo>
                  <a:pt x="216805" y="33760"/>
                </a:lnTo>
                <a:lnTo>
                  <a:pt x="246460" y="34269"/>
                </a:lnTo>
                <a:lnTo>
                  <a:pt x="293024" y="34290"/>
                </a:lnTo>
                <a:lnTo>
                  <a:pt x="302000" y="36830"/>
                </a:lnTo>
                <a:lnTo>
                  <a:pt x="307061" y="38841"/>
                </a:lnTo>
                <a:lnTo>
                  <a:pt x="318734" y="41671"/>
                </a:lnTo>
                <a:lnTo>
                  <a:pt x="345858" y="43745"/>
                </a:lnTo>
                <a:lnTo>
                  <a:pt x="349634" y="45356"/>
                </a:lnTo>
                <a:lnTo>
                  <a:pt x="353104" y="47382"/>
                </a:lnTo>
                <a:lnTo>
                  <a:pt x="362041" y="49634"/>
                </a:lnTo>
                <a:lnTo>
                  <a:pt x="388235" y="51330"/>
                </a:lnTo>
                <a:lnTo>
                  <a:pt x="396704" y="53928"/>
                </a:lnTo>
                <a:lnTo>
                  <a:pt x="401629" y="55955"/>
                </a:lnTo>
                <a:lnTo>
                  <a:pt x="413112" y="58807"/>
                </a:lnTo>
                <a:lnTo>
                  <a:pt x="427098" y="59652"/>
                </a:lnTo>
                <a:lnTo>
                  <a:pt x="431417" y="60723"/>
                </a:lnTo>
                <a:lnTo>
                  <a:pt x="435249" y="62389"/>
                </a:lnTo>
                <a:lnTo>
                  <a:pt x="438756" y="64453"/>
                </a:lnTo>
                <a:lnTo>
                  <a:pt x="447733" y="66746"/>
                </a:lnTo>
                <a:lnTo>
                  <a:pt x="473958" y="68473"/>
                </a:lnTo>
                <a:lnTo>
                  <a:pt x="547113" y="68580"/>
                </a:lnTo>
                <a:lnTo>
                  <a:pt x="551432" y="69532"/>
                </a:lnTo>
                <a:lnTo>
                  <a:pt x="555264" y="71120"/>
                </a:lnTo>
                <a:lnTo>
                  <a:pt x="558771" y="73131"/>
                </a:lnTo>
                <a:lnTo>
                  <a:pt x="565208" y="75365"/>
                </a:lnTo>
                <a:lnTo>
                  <a:pt x="576727" y="76623"/>
                </a:lnTo>
                <a:lnTo>
                  <a:pt x="602070" y="77106"/>
                </a:lnTo>
                <a:lnTo>
                  <a:pt x="743313" y="77152"/>
                </a:lnTo>
                <a:lnTo>
                  <a:pt x="747954" y="78105"/>
                </a:lnTo>
                <a:lnTo>
                  <a:pt x="752001" y="79693"/>
                </a:lnTo>
                <a:lnTo>
                  <a:pt x="755651" y="81703"/>
                </a:lnTo>
                <a:lnTo>
                  <a:pt x="759990" y="82091"/>
                </a:lnTo>
                <a:lnTo>
                  <a:pt x="769891" y="79983"/>
                </a:lnTo>
                <a:lnTo>
                  <a:pt x="797403" y="77525"/>
                </a:lnTo>
                <a:lnTo>
                  <a:pt x="824886" y="77202"/>
                </a:lnTo>
                <a:lnTo>
                  <a:pt x="903177" y="77152"/>
                </a:lnTo>
                <a:lnTo>
                  <a:pt x="905966" y="78105"/>
                </a:lnTo>
                <a:lnTo>
                  <a:pt x="908777" y="79693"/>
                </a:lnTo>
                <a:lnTo>
                  <a:pt x="911604" y="81703"/>
                </a:lnTo>
                <a:lnTo>
                  <a:pt x="917285" y="83938"/>
                </a:lnTo>
                <a:lnTo>
                  <a:pt x="932711" y="85620"/>
                </a:lnTo>
                <a:lnTo>
                  <a:pt x="951538" y="85725"/>
                </a:lnTo>
                <a:lnTo>
                  <a:pt x="951548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8"/>
          <p:cNvSpPr/>
          <p:nvPr/>
        </p:nvSpPr>
        <p:spPr>
          <a:xfrm>
            <a:off x="6672266" y="1208732"/>
            <a:ext cx="308607" cy="265738"/>
          </a:xfrm>
          <a:custGeom>
            <a:avLst/>
            <a:gdLst/>
            <a:ahLst/>
            <a:cxnLst/>
            <a:rect l="0" t="0" r="0" b="0"/>
            <a:pathLst>
              <a:path w="308607" h="265738">
                <a:moveTo>
                  <a:pt x="8568" y="42853"/>
                </a:moveTo>
                <a:lnTo>
                  <a:pt x="13119" y="42853"/>
                </a:lnTo>
                <a:lnTo>
                  <a:pt x="14460" y="41900"/>
                </a:lnTo>
                <a:lnTo>
                  <a:pt x="15354" y="40313"/>
                </a:lnTo>
                <a:lnTo>
                  <a:pt x="15949" y="38302"/>
                </a:lnTo>
                <a:lnTo>
                  <a:pt x="19151" y="33528"/>
                </a:lnTo>
                <a:lnTo>
                  <a:pt x="21339" y="30921"/>
                </a:lnTo>
                <a:lnTo>
                  <a:pt x="23750" y="29183"/>
                </a:lnTo>
                <a:lnTo>
                  <a:pt x="31693" y="25785"/>
                </a:lnTo>
                <a:lnTo>
                  <a:pt x="41032" y="19169"/>
                </a:lnTo>
                <a:lnTo>
                  <a:pt x="50302" y="13911"/>
                </a:lnTo>
                <a:lnTo>
                  <a:pt x="55441" y="12128"/>
                </a:lnTo>
                <a:lnTo>
                  <a:pt x="60771" y="10940"/>
                </a:lnTo>
                <a:lnTo>
                  <a:pt x="66231" y="10147"/>
                </a:lnTo>
                <a:lnTo>
                  <a:pt x="74836" y="9267"/>
                </a:lnTo>
                <a:lnTo>
                  <a:pt x="83741" y="7923"/>
                </a:lnTo>
                <a:lnTo>
                  <a:pt x="90116" y="6231"/>
                </a:lnTo>
                <a:lnTo>
                  <a:pt x="97223" y="4151"/>
                </a:lnTo>
                <a:lnTo>
                  <a:pt x="102915" y="2764"/>
                </a:lnTo>
                <a:lnTo>
                  <a:pt x="111778" y="1223"/>
                </a:lnTo>
                <a:lnTo>
                  <a:pt x="116427" y="812"/>
                </a:lnTo>
                <a:lnTo>
                  <a:pt x="121431" y="538"/>
                </a:lnTo>
                <a:lnTo>
                  <a:pt x="132072" y="234"/>
                </a:lnTo>
                <a:lnTo>
                  <a:pt x="165253" y="0"/>
                </a:lnTo>
                <a:lnTo>
                  <a:pt x="173774" y="2534"/>
                </a:lnTo>
                <a:lnTo>
                  <a:pt x="182958" y="5883"/>
                </a:lnTo>
                <a:lnTo>
                  <a:pt x="190215" y="7372"/>
                </a:lnTo>
                <a:lnTo>
                  <a:pt x="199155" y="10573"/>
                </a:lnTo>
                <a:lnTo>
                  <a:pt x="208527" y="15171"/>
                </a:lnTo>
                <a:lnTo>
                  <a:pt x="215866" y="20390"/>
                </a:lnTo>
                <a:lnTo>
                  <a:pt x="225354" y="28683"/>
                </a:lnTo>
                <a:lnTo>
                  <a:pt x="231283" y="34332"/>
                </a:lnTo>
                <a:lnTo>
                  <a:pt x="237092" y="40971"/>
                </a:lnTo>
                <a:lnTo>
                  <a:pt x="239975" y="45408"/>
                </a:lnTo>
                <a:lnTo>
                  <a:pt x="242850" y="50271"/>
                </a:lnTo>
                <a:lnTo>
                  <a:pt x="246044" y="58215"/>
                </a:lnTo>
                <a:lnTo>
                  <a:pt x="247463" y="64920"/>
                </a:lnTo>
                <a:lnTo>
                  <a:pt x="248093" y="71075"/>
                </a:lnTo>
                <a:lnTo>
                  <a:pt x="249214" y="74050"/>
                </a:lnTo>
                <a:lnTo>
                  <a:pt x="253001" y="79896"/>
                </a:lnTo>
                <a:lnTo>
                  <a:pt x="254391" y="83741"/>
                </a:lnTo>
                <a:lnTo>
                  <a:pt x="255317" y="88209"/>
                </a:lnTo>
                <a:lnTo>
                  <a:pt x="255935" y="93092"/>
                </a:lnTo>
                <a:lnTo>
                  <a:pt x="256621" y="101059"/>
                </a:lnTo>
                <a:lnTo>
                  <a:pt x="256927" y="108727"/>
                </a:lnTo>
                <a:lnTo>
                  <a:pt x="257123" y="129172"/>
                </a:lnTo>
                <a:lnTo>
                  <a:pt x="257138" y="134689"/>
                </a:lnTo>
                <a:lnTo>
                  <a:pt x="256197" y="139319"/>
                </a:lnTo>
                <a:lnTo>
                  <a:pt x="251273" y="150387"/>
                </a:lnTo>
                <a:lnTo>
                  <a:pt x="249787" y="156686"/>
                </a:lnTo>
                <a:lnTo>
                  <a:pt x="246586" y="162660"/>
                </a:lnTo>
                <a:lnTo>
                  <a:pt x="241989" y="168490"/>
                </a:lnTo>
                <a:lnTo>
                  <a:pt x="236771" y="174257"/>
                </a:lnTo>
                <a:lnTo>
                  <a:pt x="231277" y="179994"/>
                </a:lnTo>
                <a:lnTo>
                  <a:pt x="211440" y="200014"/>
                </a:lnTo>
                <a:lnTo>
                  <a:pt x="203191" y="205730"/>
                </a:lnTo>
                <a:lnTo>
                  <a:pt x="194128" y="211445"/>
                </a:lnTo>
                <a:lnTo>
                  <a:pt x="186924" y="217160"/>
                </a:lnTo>
                <a:lnTo>
                  <a:pt x="178008" y="222875"/>
                </a:lnTo>
                <a:lnTo>
                  <a:pt x="172964" y="225732"/>
                </a:lnTo>
                <a:lnTo>
                  <a:pt x="162278" y="231448"/>
                </a:lnTo>
                <a:lnTo>
                  <a:pt x="156761" y="234305"/>
                </a:lnTo>
                <a:lnTo>
                  <a:pt x="151179" y="236210"/>
                </a:lnTo>
                <a:lnTo>
                  <a:pt x="145552" y="237480"/>
                </a:lnTo>
                <a:lnTo>
                  <a:pt x="139896" y="238327"/>
                </a:lnTo>
                <a:lnTo>
                  <a:pt x="134220" y="239844"/>
                </a:lnTo>
                <a:lnTo>
                  <a:pt x="128532" y="241807"/>
                </a:lnTo>
                <a:lnTo>
                  <a:pt x="122833" y="244069"/>
                </a:lnTo>
                <a:lnTo>
                  <a:pt x="117131" y="245577"/>
                </a:lnTo>
                <a:lnTo>
                  <a:pt x="111423" y="246582"/>
                </a:lnTo>
                <a:lnTo>
                  <a:pt x="105714" y="247252"/>
                </a:lnTo>
                <a:lnTo>
                  <a:pt x="96829" y="247997"/>
                </a:lnTo>
                <a:lnTo>
                  <a:pt x="88753" y="248328"/>
                </a:lnTo>
                <a:lnTo>
                  <a:pt x="67059" y="248558"/>
                </a:lnTo>
                <a:lnTo>
                  <a:pt x="22785" y="248592"/>
                </a:lnTo>
                <a:lnTo>
                  <a:pt x="19952" y="247640"/>
                </a:lnTo>
                <a:lnTo>
                  <a:pt x="11412" y="242701"/>
                </a:lnTo>
                <a:lnTo>
                  <a:pt x="5705" y="241212"/>
                </a:lnTo>
                <a:lnTo>
                  <a:pt x="3802" y="239862"/>
                </a:lnTo>
                <a:lnTo>
                  <a:pt x="2533" y="238010"/>
                </a:lnTo>
                <a:lnTo>
                  <a:pt x="498" y="232744"/>
                </a:lnTo>
                <a:lnTo>
                  <a:pt x="62" y="224833"/>
                </a:lnTo>
                <a:lnTo>
                  <a:pt x="5" y="217242"/>
                </a:lnTo>
                <a:lnTo>
                  <a:pt x="0" y="215609"/>
                </a:lnTo>
                <a:lnTo>
                  <a:pt x="9099" y="210139"/>
                </a:lnTo>
                <a:lnTo>
                  <a:pt x="16107" y="205150"/>
                </a:lnTo>
                <a:lnTo>
                  <a:pt x="19310" y="202486"/>
                </a:lnTo>
                <a:lnTo>
                  <a:pt x="22396" y="200710"/>
                </a:lnTo>
                <a:lnTo>
                  <a:pt x="31292" y="197257"/>
                </a:lnTo>
                <a:lnTo>
                  <a:pt x="37083" y="193074"/>
                </a:lnTo>
                <a:lnTo>
                  <a:pt x="40913" y="191578"/>
                </a:lnTo>
                <a:lnTo>
                  <a:pt x="50249" y="189915"/>
                </a:lnTo>
                <a:lnTo>
                  <a:pt x="55406" y="188519"/>
                </a:lnTo>
                <a:lnTo>
                  <a:pt x="60748" y="186636"/>
                </a:lnTo>
                <a:lnTo>
                  <a:pt x="66215" y="184428"/>
                </a:lnTo>
                <a:lnTo>
                  <a:pt x="71764" y="182956"/>
                </a:lnTo>
                <a:lnTo>
                  <a:pt x="77370" y="181975"/>
                </a:lnTo>
                <a:lnTo>
                  <a:pt x="83011" y="181321"/>
                </a:lnTo>
                <a:lnTo>
                  <a:pt x="88677" y="180885"/>
                </a:lnTo>
                <a:lnTo>
                  <a:pt x="94359" y="180594"/>
                </a:lnTo>
                <a:lnTo>
                  <a:pt x="105752" y="180271"/>
                </a:lnTo>
                <a:lnTo>
                  <a:pt x="145731" y="180028"/>
                </a:lnTo>
                <a:lnTo>
                  <a:pt x="151445" y="180023"/>
                </a:lnTo>
                <a:lnTo>
                  <a:pt x="157159" y="180972"/>
                </a:lnTo>
                <a:lnTo>
                  <a:pt x="162874" y="182557"/>
                </a:lnTo>
                <a:lnTo>
                  <a:pt x="168589" y="184566"/>
                </a:lnTo>
                <a:lnTo>
                  <a:pt x="177479" y="186799"/>
                </a:lnTo>
                <a:lnTo>
                  <a:pt x="185558" y="188744"/>
                </a:lnTo>
                <a:lnTo>
                  <a:pt x="190378" y="190596"/>
                </a:lnTo>
                <a:lnTo>
                  <a:pt x="195497" y="192783"/>
                </a:lnTo>
                <a:lnTo>
                  <a:pt x="200816" y="194241"/>
                </a:lnTo>
                <a:lnTo>
                  <a:pt x="206266" y="195213"/>
                </a:lnTo>
                <a:lnTo>
                  <a:pt x="211804" y="195861"/>
                </a:lnTo>
                <a:lnTo>
                  <a:pt x="220498" y="199121"/>
                </a:lnTo>
                <a:lnTo>
                  <a:pt x="227536" y="203745"/>
                </a:lnTo>
                <a:lnTo>
                  <a:pt x="236854" y="211704"/>
                </a:lnTo>
                <a:lnTo>
                  <a:pt x="242744" y="217275"/>
                </a:lnTo>
                <a:lnTo>
                  <a:pt x="260017" y="234315"/>
                </a:lnTo>
                <a:lnTo>
                  <a:pt x="262878" y="236217"/>
                </a:lnTo>
                <a:lnTo>
                  <a:pt x="276855" y="241809"/>
                </a:lnTo>
                <a:lnTo>
                  <a:pt x="281723" y="244070"/>
                </a:lnTo>
                <a:lnTo>
                  <a:pt x="284969" y="246530"/>
                </a:lnTo>
                <a:lnTo>
                  <a:pt x="287134" y="249123"/>
                </a:lnTo>
                <a:lnTo>
                  <a:pt x="288575" y="251803"/>
                </a:lnTo>
                <a:lnTo>
                  <a:pt x="290490" y="253591"/>
                </a:lnTo>
                <a:lnTo>
                  <a:pt x="292719" y="254782"/>
                </a:lnTo>
                <a:lnTo>
                  <a:pt x="295157" y="255576"/>
                </a:lnTo>
                <a:lnTo>
                  <a:pt x="296783" y="257058"/>
                </a:lnTo>
                <a:lnTo>
                  <a:pt x="297866" y="258999"/>
                </a:lnTo>
                <a:lnTo>
                  <a:pt x="299606" y="264406"/>
                </a:lnTo>
                <a:lnTo>
                  <a:pt x="300701" y="264850"/>
                </a:lnTo>
                <a:lnTo>
                  <a:pt x="308606" y="26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9"/>
          <p:cNvSpPr/>
          <p:nvPr/>
        </p:nvSpPr>
        <p:spPr>
          <a:xfrm>
            <a:off x="7032307" y="1251585"/>
            <a:ext cx="188596" cy="214313"/>
          </a:xfrm>
          <a:custGeom>
            <a:avLst/>
            <a:gdLst/>
            <a:ahLst/>
            <a:cxnLst/>
            <a:rect l="0" t="0" r="0" b="0"/>
            <a:pathLst>
              <a:path w="188596" h="214313">
                <a:moveTo>
                  <a:pt x="0" y="0"/>
                </a:moveTo>
                <a:lnTo>
                  <a:pt x="7381" y="0"/>
                </a:lnTo>
                <a:lnTo>
                  <a:pt x="12771" y="4550"/>
                </a:lnTo>
                <a:lnTo>
                  <a:pt x="17234" y="8730"/>
                </a:lnTo>
                <a:lnTo>
                  <a:pt x="21312" y="12770"/>
                </a:lnTo>
                <a:lnTo>
                  <a:pt x="22780" y="15180"/>
                </a:lnTo>
                <a:lnTo>
                  <a:pt x="24412" y="20399"/>
                </a:lnTo>
                <a:lnTo>
                  <a:pt x="27678" y="25894"/>
                </a:lnTo>
                <a:lnTo>
                  <a:pt x="29882" y="28692"/>
                </a:lnTo>
                <a:lnTo>
                  <a:pt x="31351" y="31510"/>
                </a:lnTo>
                <a:lnTo>
                  <a:pt x="32984" y="37182"/>
                </a:lnTo>
                <a:lnTo>
                  <a:pt x="36249" y="42878"/>
                </a:lnTo>
                <a:lnTo>
                  <a:pt x="38455" y="45730"/>
                </a:lnTo>
                <a:lnTo>
                  <a:pt x="39924" y="49536"/>
                </a:lnTo>
                <a:lnTo>
                  <a:pt x="40903" y="53979"/>
                </a:lnTo>
                <a:lnTo>
                  <a:pt x="41557" y="58846"/>
                </a:lnTo>
                <a:lnTo>
                  <a:pt x="42944" y="63043"/>
                </a:lnTo>
                <a:lnTo>
                  <a:pt x="44822" y="66794"/>
                </a:lnTo>
                <a:lnTo>
                  <a:pt x="47027" y="70246"/>
                </a:lnTo>
                <a:lnTo>
                  <a:pt x="48496" y="74453"/>
                </a:lnTo>
                <a:lnTo>
                  <a:pt x="49476" y="79163"/>
                </a:lnTo>
                <a:lnTo>
                  <a:pt x="50129" y="84208"/>
                </a:lnTo>
                <a:lnTo>
                  <a:pt x="52469" y="88523"/>
                </a:lnTo>
                <a:lnTo>
                  <a:pt x="55935" y="92353"/>
                </a:lnTo>
                <a:lnTo>
                  <a:pt x="60150" y="95858"/>
                </a:lnTo>
                <a:lnTo>
                  <a:pt x="62959" y="99148"/>
                </a:lnTo>
                <a:lnTo>
                  <a:pt x="64833" y="102293"/>
                </a:lnTo>
                <a:lnTo>
                  <a:pt x="66082" y="105343"/>
                </a:lnTo>
                <a:lnTo>
                  <a:pt x="67868" y="109281"/>
                </a:lnTo>
                <a:lnTo>
                  <a:pt x="72391" y="118737"/>
                </a:lnTo>
                <a:lnTo>
                  <a:pt x="75883" y="122973"/>
                </a:lnTo>
                <a:lnTo>
                  <a:pt x="80116" y="126749"/>
                </a:lnTo>
                <a:lnTo>
                  <a:pt x="84843" y="130219"/>
                </a:lnTo>
                <a:lnTo>
                  <a:pt x="88947" y="134438"/>
                </a:lnTo>
                <a:lnTo>
                  <a:pt x="92636" y="139155"/>
                </a:lnTo>
                <a:lnTo>
                  <a:pt x="96047" y="144205"/>
                </a:lnTo>
                <a:lnTo>
                  <a:pt x="99274" y="148524"/>
                </a:lnTo>
                <a:lnTo>
                  <a:pt x="102378" y="152356"/>
                </a:lnTo>
                <a:lnTo>
                  <a:pt x="105399" y="155863"/>
                </a:lnTo>
                <a:lnTo>
                  <a:pt x="108367" y="159153"/>
                </a:lnTo>
                <a:lnTo>
                  <a:pt x="114203" y="165350"/>
                </a:lnTo>
                <a:lnTo>
                  <a:pt x="131437" y="182846"/>
                </a:lnTo>
                <a:lnTo>
                  <a:pt x="135250" y="185715"/>
                </a:lnTo>
                <a:lnTo>
                  <a:pt x="139696" y="188580"/>
                </a:lnTo>
                <a:lnTo>
                  <a:pt x="144566" y="191442"/>
                </a:lnTo>
                <a:lnTo>
                  <a:pt x="147812" y="194303"/>
                </a:lnTo>
                <a:lnTo>
                  <a:pt x="149977" y="197163"/>
                </a:lnTo>
                <a:lnTo>
                  <a:pt x="153334" y="202880"/>
                </a:lnTo>
                <a:lnTo>
                  <a:pt x="158001" y="208596"/>
                </a:lnTo>
                <a:lnTo>
                  <a:pt x="160579" y="210502"/>
                </a:lnTo>
                <a:lnTo>
                  <a:pt x="165984" y="212618"/>
                </a:lnTo>
                <a:lnTo>
                  <a:pt x="171561" y="213559"/>
                </a:lnTo>
                <a:lnTo>
                  <a:pt x="178352" y="214163"/>
                </a:lnTo>
                <a:lnTo>
                  <a:pt x="184078" y="214268"/>
                </a:lnTo>
                <a:lnTo>
                  <a:pt x="18859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0"/>
          <p:cNvSpPr/>
          <p:nvPr/>
        </p:nvSpPr>
        <p:spPr>
          <a:xfrm>
            <a:off x="7040880" y="1260157"/>
            <a:ext cx="171451" cy="162879"/>
          </a:xfrm>
          <a:custGeom>
            <a:avLst/>
            <a:gdLst/>
            <a:ahLst/>
            <a:cxnLst/>
            <a:rect l="0" t="0" r="0" b="0"/>
            <a:pathLst>
              <a:path w="171451" h="162879">
                <a:moveTo>
                  <a:pt x="171450" y="0"/>
                </a:moveTo>
                <a:lnTo>
                  <a:pt x="164069" y="0"/>
                </a:lnTo>
                <a:lnTo>
                  <a:pt x="163672" y="953"/>
                </a:lnTo>
                <a:lnTo>
                  <a:pt x="163231" y="4551"/>
                </a:lnTo>
                <a:lnTo>
                  <a:pt x="162160" y="6844"/>
                </a:lnTo>
                <a:lnTo>
                  <a:pt x="158430" y="11932"/>
                </a:lnTo>
                <a:lnTo>
                  <a:pt x="156103" y="14622"/>
                </a:lnTo>
                <a:lnTo>
                  <a:pt x="153599" y="17368"/>
                </a:lnTo>
                <a:lnTo>
                  <a:pt x="147286" y="24068"/>
                </a:lnTo>
                <a:lnTo>
                  <a:pt x="87263" y="84186"/>
                </a:lnTo>
                <a:lnTo>
                  <a:pt x="81988" y="88509"/>
                </a:lnTo>
                <a:lnTo>
                  <a:pt x="76566" y="92344"/>
                </a:lnTo>
                <a:lnTo>
                  <a:pt x="71047" y="95852"/>
                </a:lnTo>
                <a:lnTo>
                  <a:pt x="66414" y="99144"/>
                </a:lnTo>
                <a:lnTo>
                  <a:pt x="62374" y="102291"/>
                </a:lnTo>
                <a:lnTo>
                  <a:pt x="58727" y="105342"/>
                </a:lnTo>
                <a:lnTo>
                  <a:pt x="55344" y="109280"/>
                </a:lnTo>
                <a:lnTo>
                  <a:pt x="52135" y="113811"/>
                </a:lnTo>
                <a:lnTo>
                  <a:pt x="49044" y="118737"/>
                </a:lnTo>
                <a:lnTo>
                  <a:pt x="45079" y="122973"/>
                </a:lnTo>
                <a:lnTo>
                  <a:pt x="40530" y="126749"/>
                </a:lnTo>
                <a:lnTo>
                  <a:pt x="35592" y="130220"/>
                </a:lnTo>
                <a:lnTo>
                  <a:pt x="31348" y="132533"/>
                </a:lnTo>
                <a:lnTo>
                  <a:pt x="27566" y="134075"/>
                </a:lnTo>
                <a:lnTo>
                  <a:pt x="24092" y="135104"/>
                </a:lnTo>
                <a:lnTo>
                  <a:pt x="20824" y="136742"/>
                </a:lnTo>
                <a:lnTo>
                  <a:pt x="17693" y="138786"/>
                </a:lnTo>
                <a:lnTo>
                  <a:pt x="14652" y="141102"/>
                </a:lnTo>
                <a:lnTo>
                  <a:pt x="12625" y="143598"/>
                </a:lnTo>
                <a:lnTo>
                  <a:pt x="11274" y="146214"/>
                </a:lnTo>
                <a:lnTo>
                  <a:pt x="9106" y="152707"/>
                </a:lnTo>
                <a:lnTo>
                  <a:pt x="7975" y="153240"/>
                </a:lnTo>
                <a:lnTo>
                  <a:pt x="4179" y="153831"/>
                </a:lnTo>
                <a:lnTo>
                  <a:pt x="2786" y="154942"/>
                </a:lnTo>
                <a:lnTo>
                  <a:pt x="1858" y="156635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1"/>
          <p:cNvSpPr/>
          <p:nvPr/>
        </p:nvSpPr>
        <p:spPr>
          <a:xfrm>
            <a:off x="7375207" y="1354455"/>
            <a:ext cx="197169" cy="8468"/>
          </a:xfrm>
          <a:custGeom>
            <a:avLst/>
            <a:gdLst/>
            <a:ahLst/>
            <a:cxnLst/>
            <a:rect l="0" t="0" r="0" b="0"/>
            <a:pathLst>
              <a:path w="197169" h="8468">
                <a:moveTo>
                  <a:pt x="0" y="0"/>
                </a:moveTo>
                <a:lnTo>
                  <a:pt x="142869" y="0"/>
                </a:lnTo>
                <a:lnTo>
                  <a:pt x="147633" y="952"/>
                </a:lnTo>
                <a:lnTo>
                  <a:pt x="151763" y="2539"/>
                </a:lnTo>
                <a:lnTo>
                  <a:pt x="155467" y="4550"/>
                </a:lnTo>
                <a:lnTo>
                  <a:pt x="158890" y="5891"/>
                </a:lnTo>
                <a:lnTo>
                  <a:pt x="162124" y="6785"/>
                </a:lnTo>
                <a:lnTo>
                  <a:pt x="165232" y="7380"/>
                </a:lnTo>
                <a:lnTo>
                  <a:pt x="168258" y="7778"/>
                </a:lnTo>
                <a:lnTo>
                  <a:pt x="171227" y="8042"/>
                </a:lnTo>
                <a:lnTo>
                  <a:pt x="174159" y="8219"/>
                </a:lnTo>
                <a:lnTo>
                  <a:pt x="182496" y="8415"/>
                </a:lnTo>
                <a:lnTo>
                  <a:pt x="187387" y="8467"/>
                </a:lnTo>
                <a:lnTo>
                  <a:pt x="190647" y="7550"/>
                </a:lnTo>
                <a:lnTo>
                  <a:pt x="192820" y="5986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2"/>
          <p:cNvSpPr/>
          <p:nvPr/>
        </p:nvSpPr>
        <p:spPr>
          <a:xfrm>
            <a:off x="7426642" y="1234440"/>
            <a:ext cx="60009" cy="231458"/>
          </a:xfrm>
          <a:custGeom>
            <a:avLst/>
            <a:gdLst/>
            <a:ahLst/>
            <a:cxnLst/>
            <a:rect l="0" t="0" r="0" b="0"/>
            <a:pathLst>
              <a:path w="60009" h="23145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7778" y="16133"/>
                </a:lnTo>
                <a:lnTo>
                  <a:pt x="8043" y="20280"/>
                </a:lnTo>
                <a:lnTo>
                  <a:pt x="8338" y="29016"/>
                </a:lnTo>
                <a:lnTo>
                  <a:pt x="8468" y="36073"/>
                </a:lnTo>
                <a:lnTo>
                  <a:pt x="9456" y="39289"/>
                </a:lnTo>
                <a:lnTo>
                  <a:pt x="11066" y="42385"/>
                </a:lnTo>
                <a:lnTo>
                  <a:pt x="13093" y="45401"/>
                </a:lnTo>
                <a:lnTo>
                  <a:pt x="14444" y="49317"/>
                </a:lnTo>
                <a:lnTo>
                  <a:pt x="15344" y="53833"/>
                </a:lnTo>
                <a:lnTo>
                  <a:pt x="15945" y="58748"/>
                </a:lnTo>
                <a:lnTo>
                  <a:pt x="16344" y="62978"/>
                </a:lnTo>
                <a:lnTo>
                  <a:pt x="16612" y="66750"/>
                </a:lnTo>
                <a:lnTo>
                  <a:pt x="16789" y="70217"/>
                </a:lnTo>
                <a:lnTo>
                  <a:pt x="16987" y="79150"/>
                </a:lnTo>
                <a:lnTo>
                  <a:pt x="17040" y="84199"/>
                </a:lnTo>
                <a:lnTo>
                  <a:pt x="18980" y="89470"/>
                </a:lnTo>
                <a:lnTo>
                  <a:pt x="22179" y="94889"/>
                </a:lnTo>
                <a:lnTo>
                  <a:pt x="26216" y="100407"/>
                </a:lnTo>
                <a:lnTo>
                  <a:pt x="28907" y="105990"/>
                </a:lnTo>
                <a:lnTo>
                  <a:pt x="30702" y="111617"/>
                </a:lnTo>
                <a:lnTo>
                  <a:pt x="31898" y="117274"/>
                </a:lnTo>
                <a:lnTo>
                  <a:pt x="33648" y="122950"/>
                </a:lnTo>
                <a:lnTo>
                  <a:pt x="35767" y="128639"/>
                </a:lnTo>
                <a:lnTo>
                  <a:pt x="38133" y="134337"/>
                </a:lnTo>
                <a:lnTo>
                  <a:pt x="39709" y="139088"/>
                </a:lnTo>
                <a:lnTo>
                  <a:pt x="40760" y="143207"/>
                </a:lnTo>
                <a:lnTo>
                  <a:pt x="41461" y="146906"/>
                </a:lnTo>
                <a:lnTo>
                  <a:pt x="41928" y="151278"/>
                </a:lnTo>
                <a:lnTo>
                  <a:pt x="42240" y="156097"/>
                </a:lnTo>
                <a:lnTo>
                  <a:pt x="42447" y="161214"/>
                </a:lnTo>
                <a:lnTo>
                  <a:pt x="43538" y="165578"/>
                </a:lnTo>
                <a:lnTo>
                  <a:pt x="45218" y="169440"/>
                </a:lnTo>
                <a:lnTo>
                  <a:pt x="47290" y="172968"/>
                </a:lnTo>
                <a:lnTo>
                  <a:pt x="48672" y="177224"/>
                </a:lnTo>
                <a:lnTo>
                  <a:pt x="49593" y="181967"/>
                </a:lnTo>
                <a:lnTo>
                  <a:pt x="50207" y="187033"/>
                </a:lnTo>
                <a:lnTo>
                  <a:pt x="51569" y="191364"/>
                </a:lnTo>
                <a:lnTo>
                  <a:pt x="53430" y="195203"/>
                </a:lnTo>
                <a:lnTo>
                  <a:pt x="58708" y="203658"/>
                </a:lnTo>
                <a:lnTo>
                  <a:pt x="59431" y="207355"/>
                </a:lnTo>
                <a:lnTo>
                  <a:pt x="59751" y="212172"/>
                </a:lnTo>
                <a:lnTo>
                  <a:pt x="59894" y="217489"/>
                </a:lnTo>
                <a:lnTo>
                  <a:pt x="60008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3"/>
          <p:cNvSpPr/>
          <p:nvPr/>
        </p:nvSpPr>
        <p:spPr>
          <a:xfrm>
            <a:off x="7658100" y="1200150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0" y="17144"/>
                </a:moveTo>
                <a:lnTo>
                  <a:pt x="0" y="1200"/>
                </a:lnTo>
                <a:lnTo>
                  <a:pt x="952" y="800"/>
                </a:lnTo>
                <a:lnTo>
                  <a:pt x="7380" y="105"/>
                </a:lnTo>
                <a:lnTo>
                  <a:pt x="12770" y="31"/>
                </a:lnTo>
                <a:lnTo>
                  <a:pt x="91837" y="0"/>
                </a:lnTo>
                <a:lnTo>
                  <a:pt x="96466" y="952"/>
                </a:lnTo>
                <a:lnTo>
                  <a:pt x="100506" y="2540"/>
                </a:lnTo>
                <a:lnTo>
                  <a:pt x="104151" y="4550"/>
                </a:lnTo>
                <a:lnTo>
                  <a:pt x="108487" y="5891"/>
                </a:lnTo>
                <a:lnTo>
                  <a:pt x="113282" y="6785"/>
                </a:lnTo>
                <a:lnTo>
                  <a:pt x="118384" y="7380"/>
                </a:lnTo>
                <a:lnTo>
                  <a:pt x="123690" y="7778"/>
                </a:lnTo>
                <a:lnTo>
                  <a:pt x="129132" y="8042"/>
                </a:lnTo>
                <a:lnTo>
                  <a:pt x="134666" y="8219"/>
                </a:lnTo>
                <a:lnTo>
                  <a:pt x="139307" y="9289"/>
                </a:lnTo>
                <a:lnTo>
                  <a:pt x="143354" y="10955"/>
                </a:lnTo>
                <a:lnTo>
                  <a:pt x="150390" y="15346"/>
                </a:lnTo>
                <a:lnTo>
                  <a:pt x="156692" y="20473"/>
                </a:lnTo>
                <a:lnTo>
                  <a:pt x="162669" y="25926"/>
                </a:lnTo>
                <a:lnTo>
                  <a:pt x="171387" y="34352"/>
                </a:lnTo>
                <a:lnTo>
                  <a:pt x="177137" y="40985"/>
                </a:lnTo>
                <a:lnTo>
                  <a:pt x="180004" y="45420"/>
                </a:lnTo>
                <a:lnTo>
                  <a:pt x="182867" y="50283"/>
                </a:lnTo>
                <a:lnTo>
                  <a:pt x="188590" y="58225"/>
                </a:lnTo>
                <a:lnTo>
                  <a:pt x="191448" y="61676"/>
                </a:lnTo>
                <a:lnTo>
                  <a:pt x="193355" y="65883"/>
                </a:lnTo>
                <a:lnTo>
                  <a:pt x="194626" y="70592"/>
                </a:lnTo>
                <a:lnTo>
                  <a:pt x="195473" y="75636"/>
                </a:lnTo>
                <a:lnTo>
                  <a:pt x="198954" y="83781"/>
                </a:lnTo>
                <a:lnTo>
                  <a:pt x="201216" y="87286"/>
                </a:lnTo>
                <a:lnTo>
                  <a:pt x="202724" y="91528"/>
                </a:lnTo>
                <a:lnTo>
                  <a:pt x="203729" y="96261"/>
                </a:lnTo>
                <a:lnTo>
                  <a:pt x="204399" y="101321"/>
                </a:lnTo>
                <a:lnTo>
                  <a:pt x="204847" y="106600"/>
                </a:lnTo>
                <a:lnTo>
                  <a:pt x="205144" y="112024"/>
                </a:lnTo>
                <a:lnTo>
                  <a:pt x="205343" y="117545"/>
                </a:lnTo>
                <a:lnTo>
                  <a:pt x="206427" y="123131"/>
                </a:lnTo>
                <a:lnTo>
                  <a:pt x="208103" y="128759"/>
                </a:lnTo>
                <a:lnTo>
                  <a:pt x="210173" y="134417"/>
                </a:lnTo>
                <a:lnTo>
                  <a:pt x="212473" y="143243"/>
                </a:lnTo>
                <a:lnTo>
                  <a:pt x="213495" y="151293"/>
                </a:lnTo>
                <a:lnTo>
                  <a:pt x="213767" y="156107"/>
                </a:lnTo>
                <a:lnTo>
                  <a:pt x="213949" y="161221"/>
                </a:lnTo>
                <a:lnTo>
                  <a:pt x="213117" y="165583"/>
                </a:lnTo>
                <a:lnTo>
                  <a:pt x="209654" y="172970"/>
                </a:lnTo>
                <a:lnTo>
                  <a:pt x="208350" y="177226"/>
                </a:lnTo>
                <a:lnTo>
                  <a:pt x="207480" y="181968"/>
                </a:lnTo>
                <a:lnTo>
                  <a:pt x="206899" y="187034"/>
                </a:lnTo>
                <a:lnTo>
                  <a:pt x="205560" y="191364"/>
                </a:lnTo>
                <a:lnTo>
                  <a:pt x="201532" y="198715"/>
                </a:lnTo>
                <a:lnTo>
                  <a:pt x="200077" y="202962"/>
                </a:lnTo>
                <a:lnTo>
                  <a:pt x="199108" y="207698"/>
                </a:lnTo>
                <a:lnTo>
                  <a:pt x="198460" y="212760"/>
                </a:lnTo>
                <a:lnTo>
                  <a:pt x="195202" y="220925"/>
                </a:lnTo>
                <a:lnTo>
                  <a:pt x="190579" y="227729"/>
                </a:lnTo>
                <a:lnTo>
                  <a:pt x="185349" y="233927"/>
                </a:lnTo>
                <a:lnTo>
                  <a:pt x="181668" y="236914"/>
                </a:lnTo>
                <a:lnTo>
                  <a:pt x="177310" y="239858"/>
                </a:lnTo>
                <a:lnTo>
                  <a:pt x="172498" y="242772"/>
                </a:lnTo>
                <a:lnTo>
                  <a:pt x="168339" y="245668"/>
                </a:lnTo>
                <a:lnTo>
                  <a:pt x="161177" y="251426"/>
                </a:lnTo>
                <a:lnTo>
                  <a:pt x="154820" y="257159"/>
                </a:lnTo>
                <a:lnTo>
                  <a:pt x="147866" y="262883"/>
                </a:lnTo>
                <a:lnTo>
                  <a:pt x="143344" y="265743"/>
                </a:lnTo>
                <a:lnTo>
                  <a:pt x="138425" y="268602"/>
                </a:lnTo>
                <a:lnTo>
                  <a:pt x="134194" y="270508"/>
                </a:lnTo>
                <a:lnTo>
                  <a:pt x="126951" y="272625"/>
                </a:lnTo>
                <a:lnTo>
                  <a:pt x="122734" y="273190"/>
                </a:lnTo>
                <a:lnTo>
                  <a:pt x="118017" y="273567"/>
                </a:lnTo>
                <a:lnTo>
                  <a:pt x="108649" y="273985"/>
                </a:lnTo>
                <a:lnTo>
                  <a:pt x="98021" y="274220"/>
                </a:lnTo>
                <a:lnTo>
                  <a:pt x="66947" y="274316"/>
                </a:lnTo>
                <a:lnTo>
                  <a:pt x="63682" y="273365"/>
                </a:lnTo>
                <a:lnTo>
                  <a:pt x="57513" y="269768"/>
                </a:lnTo>
                <a:lnTo>
                  <a:pt x="51596" y="267534"/>
                </a:lnTo>
                <a:lnTo>
                  <a:pt x="44587" y="266100"/>
                </a:lnTo>
                <a:lnTo>
                  <a:pt x="44012" y="265030"/>
                </a:lnTo>
                <a:lnTo>
                  <a:pt x="43374" y="261301"/>
                </a:lnTo>
                <a:lnTo>
                  <a:pt x="42250" y="259925"/>
                </a:lnTo>
                <a:lnTo>
                  <a:pt x="40550" y="259008"/>
                </a:lnTo>
                <a:lnTo>
                  <a:pt x="38463" y="258397"/>
                </a:lnTo>
                <a:lnTo>
                  <a:pt x="37072" y="257037"/>
                </a:lnTo>
                <a:lnTo>
                  <a:pt x="36145" y="255178"/>
                </a:lnTo>
                <a:lnTo>
                  <a:pt x="35114" y="250572"/>
                </a:lnTo>
                <a:lnTo>
                  <a:pt x="34656" y="245350"/>
                </a:lnTo>
                <a:lnTo>
                  <a:pt x="35486" y="243577"/>
                </a:lnTo>
                <a:lnTo>
                  <a:pt x="36993" y="242394"/>
                </a:lnTo>
                <a:lnTo>
                  <a:pt x="38949" y="241606"/>
                </a:lnTo>
                <a:lnTo>
                  <a:pt x="40253" y="240128"/>
                </a:lnTo>
                <a:lnTo>
                  <a:pt x="41123" y="238190"/>
                </a:lnTo>
                <a:lnTo>
                  <a:pt x="41702" y="235946"/>
                </a:lnTo>
                <a:lnTo>
                  <a:pt x="43042" y="234450"/>
                </a:lnTo>
                <a:lnTo>
                  <a:pt x="44887" y="233452"/>
                </a:lnTo>
                <a:lnTo>
                  <a:pt x="47069" y="232787"/>
                </a:lnTo>
                <a:lnTo>
                  <a:pt x="52034" y="229508"/>
                </a:lnTo>
                <a:lnTo>
                  <a:pt x="54692" y="227300"/>
                </a:lnTo>
                <a:lnTo>
                  <a:pt x="58369" y="225828"/>
                </a:lnTo>
                <a:lnTo>
                  <a:pt x="62725" y="224847"/>
                </a:lnTo>
                <a:lnTo>
                  <a:pt x="67534" y="224193"/>
                </a:lnTo>
                <a:lnTo>
                  <a:pt x="72645" y="223757"/>
                </a:lnTo>
                <a:lnTo>
                  <a:pt x="77958" y="223466"/>
                </a:lnTo>
                <a:lnTo>
                  <a:pt x="88941" y="223143"/>
                </a:lnTo>
                <a:lnTo>
                  <a:pt x="128608" y="222900"/>
                </a:lnTo>
                <a:lnTo>
                  <a:pt x="151451" y="222888"/>
                </a:lnTo>
                <a:lnTo>
                  <a:pt x="156212" y="223839"/>
                </a:lnTo>
                <a:lnTo>
                  <a:pt x="160339" y="225426"/>
                </a:lnTo>
                <a:lnTo>
                  <a:pt x="167464" y="228777"/>
                </a:lnTo>
                <a:lnTo>
                  <a:pt x="173806" y="230266"/>
                </a:lnTo>
                <a:lnTo>
                  <a:pt x="179799" y="233468"/>
                </a:lnTo>
                <a:lnTo>
                  <a:pt x="185638" y="238066"/>
                </a:lnTo>
                <a:lnTo>
                  <a:pt x="191408" y="243284"/>
                </a:lnTo>
                <a:lnTo>
                  <a:pt x="195233" y="245057"/>
                </a:lnTo>
                <a:lnTo>
                  <a:pt x="199687" y="246239"/>
                </a:lnTo>
                <a:lnTo>
                  <a:pt x="204563" y="247026"/>
                </a:lnTo>
                <a:lnTo>
                  <a:pt x="207812" y="248504"/>
                </a:lnTo>
                <a:lnTo>
                  <a:pt x="209979" y="250442"/>
                </a:lnTo>
                <a:lnTo>
                  <a:pt x="211424" y="252686"/>
                </a:lnTo>
                <a:lnTo>
                  <a:pt x="213339" y="254182"/>
                </a:lnTo>
                <a:lnTo>
                  <a:pt x="215569" y="255180"/>
                </a:lnTo>
                <a:lnTo>
                  <a:pt x="218007" y="255845"/>
                </a:lnTo>
                <a:lnTo>
                  <a:pt x="219633" y="257240"/>
                </a:lnTo>
                <a:lnTo>
                  <a:pt x="220717" y="259124"/>
                </a:lnTo>
                <a:lnTo>
                  <a:pt x="221439" y="261331"/>
                </a:lnTo>
                <a:lnTo>
                  <a:pt x="224783" y="266325"/>
                </a:lnTo>
                <a:lnTo>
                  <a:pt x="227007" y="268990"/>
                </a:lnTo>
                <a:lnTo>
                  <a:pt x="229443" y="270766"/>
                </a:lnTo>
                <a:lnTo>
                  <a:pt x="234690" y="272740"/>
                </a:lnTo>
                <a:lnTo>
                  <a:pt x="236470" y="274219"/>
                </a:lnTo>
                <a:lnTo>
                  <a:pt x="237656" y="276158"/>
                </a:lnTo>
                <a:lnTo>
                  <a:pt x="24003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4"/>
          <p:cNvSpPr/>
          <p:nvPr/>
        </p:nvSpPr>
        <p:spPr>
          <a:xfrm>
            <a:off x="8069580" y="1303019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83682" y="0"/>
                </a:lnTo>
                <a:lnTo>
                  <a:pt x="185320" y="953"/>
                </a:lnTo>
                <a:lnTo>
                  <a:pt x="186412" y="2541"/>
                </a:lnTo>
                <a:lnTo>
                  <a:pt x="187139" y="4551"/>
                </a:lnTo>
                <a:lnTo>
                  <a:pt x="188577" y="5892"/>
                </a:lnTo>
                <a:lnTo>
                  <a:pt x="190487" y="6786"/>
                </a:lnTo>
                <a:lnTo>
                  <a:pt x="19716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5"/>
          <p:cNvSpPr/>
          <p:nvPr/>
        </p:nvSpPr>
        <p:spPr>
          <a:xfrm>
            <a:off x="8052434" y="1371600"/>
            <a:ext cx="222886" cy="17145"/>
          </a:xfrm>
          <a:custGeom>
            <a:avLst/>
            <a:gdLst/>
            <a:ahLst/>
            <a:cxnLst/>
            <a:rect l="0" t="0" r="0" b="0"/>
            <a:pathLst>
              <a:path w="222886" h="17145">
                <a:moveTo>
                  <a:pt x="0" y="17144"/>
                </a:moveTo>
                <a:lnTo>
                  <a:pt x="57560" y="17144"/>
                </a:lnTo>
                <a:lnTo>
                  <a:pt x="62186" y="16192"/>
                </a:lnTo>
                <a:lnTo>
                  <a:pt x="66223" y="14605"/>
                </a:lnTo>
                <a:lnTo>
                  <a:pt x="69867" y="12594"/>
                </a:lnTo>
                <a:lnTo>
                  <a:pt x="75152" y="11253"/>
                </a:lnTo>
                <a:lnTo>
                  <a:pt x="81534" y="10360"/>
                </a:lnTo>
                <a:lnTo>
                  <a:pt x="88646" y="9764"/>
                </a:lnTo>
                <a:lnTo>
                  <a:pt x="95293" y="9366"/>
                </a:lnTo>
                <a:lnTo>
                  <a:pt x="107757" y="8925"/>
                </a:lnTo>
                <a:lnTo>
                  <a:pt x="131282" y="8642"/>
                </a:lnTo>
                <a:lnTo>
                  <a:pt x="142803" y="8603"/>
                </a:lnTo>
                <a:lnTo>
                  <a:pt x="148542" y="7640"/>
                </a:lnTo>
                <a:lnTo>
                  <a:pt x="154273" y="6046"/>
                </a:lnTo>
                <a:lnTo>
                  <a:pt x="159999" y="4030"/>
                </a:lnTo>
                <a:lnTo>
                  <a:pt x="164769" y="2687"/>
                </a:lnTo>
                <a:lnTo>
                  <a:pt x="168902" y="1791"/>
                </a:lnTo>
                <a:lnTo>
                  <a:pt x="172608" y="1194"/>
                </a:lnTo>
                <a:lnTo>
                  <a:pt x="176985" y="796"/>
                </a:lnTo>
                <a:lnTo>
                  <a:pt x="181807" y="530"/>
                </a:lnTo>
                <a:lnTo>
                  <a:pt x="191294" y="236"/>
                </a:lnTo>
                <a:lnTo>
                  <a:pt x="205145" y="4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6"/>
          <p:cNvSpPr/>
          <p:nvPr/>
        </p:nvSpPr>
        <p:spPr>
          <a:xfrm>
            <a:off x="8343903" y="1200150"/>
            <a:ext cx="368604" cy="257134"/>
          </a:xfrm>
          <a:custGeom>
            <a:avLst/>
            <a:gdLst/>
            <a:ahLst/>
            <a:cxnLst/>
            <a:rect l="0" t="0" r="0" b="0"/>
            <a:pathLst>
              <a:path w="368604" h="257134">
                <a:moveTo>
                  <a:pt x="137156" y="8572"/>
                </a:moveTo>
                <a:lnTo>
                  <a:pt x="129776" y="8572"/>
                </a:lnTo>
                <a:lnTo>
                  <a:pt x="119836" y="13123"/>
                </a:lnTo>
                <a:lnTo>
                  <a:pt x="109377" y="20504"/>
                </a:lnTo>
                <a:lnTo>
                  <a:pt x="103220" y="23400"/>
                </a:lnTo>
                <a:lnTo>
                  <a:pt x="100245" y="24172"/>
                </a:lnTo>
                <a:lnTo>
                  <a:pt x="94398" y="27571"/>
                </a:lnTo>
                <a:lnTo>
                  <a:pt x="85753" y="34839"/>
                </a:lnTo>
                <a:lnTo>
                  <a:pt x="79068" y="41201"/>
                </a:lnTo>
                <a:lnTo>
                  <a:pt x="48928" y="71094"/>
                </a:lnTo>
                <a:lnTo>
                  <a:pt x="40476" y="76999"/>
                </a:lnTo>
                <a:lnTo>
                  <a:pt x="35556" y="79908"/>
                </a:lnTo>
                <a:lnTo>
                  <a:pt x="31322" y="83752"/>
                </a:lnTo>
                <a:lnTo>
                  <a:pt x="27548" y="88219"/>
                </a:lnTo>
                <a:lnTo>
                  <a:pt x="24080" y="93103"/>
                </a:lnTo>
                <a:lnTo>
                  <a:pt x="17685" y="101069"/>
                </a:lnTo>
                <a:lnTo>
                  <a:pt x="11668" y="107784"/>
                </a:lnTo>
                <a:lnTo>
                  <a:pt x="5819" y="113944"/>
                </a:lnTo>
                <a:lnTo>
                  <a:pt x="3878" y="117872"/>
                </a:lnTo>
                <a:lnTo>
                  <a:pt x="2585" y="122396"/>
                </a:lnTo>
                <a:lnTo>
                  <a:pt x="1722" y="127318"/>
                </a:lnTo>
                <a:lnTo>
                  <a:pt x="764" y="135325"/>
                </a:lnTo>
                <a:lnTo>
                  <a:pt x="338" y="142059"/>
                </a:lnTo>
                <a:lnTo>
                  <a:pt x="148" y="148227"/>
                </a:lnTo>
                <a:lnTo>
                  <a:pt x="0" y="182517"/>
                </a:lnTo>
                <a:lnTo>
                  <a:pt x="952" y="186448"/>
                </a:lnTo>
                <a:lnTo>
                  <a:pt x="2538" y="190974"/>
                </a:lnTo>
                <a:lnTo>
                  <a:pt x="4549" y="195895"/>
                </a:lnTo>
                <a:lnTo>
                  <a:pt x="6783" y="203904"/>
                </a:lnTo>
                <a:lnTo>
                  <a:pt x="7378" y="207374"/>
                </a:lnTo>
                <a:lnTo>
                  <a:pt x="9680" y="210639"/>
                </a:lnTo>
                <a:lnTo>
                  <a:pt x="17317" y="216807"/>
                </a:lnTo>
                <a:lnTo>
                  <a:pt x="24522" y="222724"/>
                </a:lnTo>
                <a:lnTo>
                  <a:pt x="31853" y="228528"/>
                </a:lnTo>
                <a:lnTo>
                  <a:pt x="41460" y="234283"/>
                </a:lnTo>
                <a:lnTo>
                  <a:pt x="49539" y="237475"/>
                </a:lnTo>
                <a:lnTo>
                  <a:pt x="57258" y="239847"/>
                </a:lnTo>
                <a:lnTo>
                  <a:pt x="67038" y="244076"/>
                </a:lnTo>
                <a:lnTo>
                  <a:pt x="73266" y="246537"/>
                </a:lnTo>
                <a:lnTo>
                  <a:pt x="87806" y="251812"/>
                </a:lnTo>
                <a:lnTo>
                  <a:pt x="94732" y="253599"/>
                </a:lnTo>
                <a:lnTo>
                  <a:pt x="101253" y="254791"/>
                </a:lnTo>
                <a:lnTo>
                  <a:pt x="107505" y="255586"/>
                </a:lnTo>
                <a:lnTo>
                  <a:pt x="113579" y="256115"/>
                </a:lnTo>
                <a:lnTo>
                  <a:pt x="119533" y="256468"/>
                </a:lnTo>
                <a:lnTo>
                  <a:pt x="125408" y="256704"/>
                </a:lnTo>
                <a:lnTo>
                  <a:pt x="139555" y="256965"/>
                </a:lnTo>
                <a:lnTo>
                  <a:pt x="167369" y="257133"/>
                </a:lnTo>
                <a:lnTo>
                  <a:pt x="173491" y="256195"/>
                </a:lnTo>
                <a:lnTo>
                  <a:pt x="179477" y="254616"/>
                </a:lnTo>
                <a:lnTo>
                  <a:pt x="207323" y="245239"/>
                </a:lnTo>
                <a:lnTo>
                  <a:pt x="214414" y="243503"/>
                </a:lnTo>
                <a:lnTo>
                  <a:pt x="221047" y="242345"/>
                </a:lnTo>
                <a:lnTo>
                  <a:pt x="227373" y="241573"/>
                </a:lnTo>
                <a:lnTo>
                  <a:pt x="233495" y="240106"/>
                </a:lnTo>
                <a:lnTo>
                  <a:pt x="239483" y="238176"/>
                </a:lnTo>
                <a:lnTo>
                  <a:pt x="245379" y="235936"/>
                </a:lnTo>
                <a:lnTo>
                  <a:pt x="252167" y="234443"/>
                </a:lnTo>
                <a:lnTo>
                  <a:pt x="259550" y="233448"/>
                </a:lnTo>
                <a:lnTo>
                  <a:pt x="267330" y="232784"/>
                </a:lnTo>
                <a:lnTo>
                  <a:pt x="274421" y="231389"/>
                </a:lnTo>
                <a:lnTo>
                  <a:pt x="281054" y="229507"/>
                </a:lnTo>
                <a:lnTo>
                  <a:pt x="292551" y="224875"/>
                </a:lnTo>
                <a:lnTo>
                  <a:pt x="300836" y="219642"/>
                </a:lnTo>
                <a:lnTo>
                  <a:pt x="310233" y="214141"/>
                </a:lnTo>
                <a:lnTo>
                  <a:pt x="320760" y="208521"/>
                </a:lnTo>
                <a:lnTo>
                  <a:pt x="331787" y="202848"/>
                </a:lnTo>
                <a:lnTo>
                  <a:pt x="336443" y="199049"/>
                </a:lnTo>
                <a:lnTo>
                  <a:pt x="340499" y="194612"/>
                </a:lnTo>
                <a:lnTo>
                  <a:pt x="344156" y="189749"/>
                </a:lnTo>
                <a:lnTo>
                  <a:pt x="350759" y="181805"/>
                </a:lnTo>
                <a:lnTo>
                  <a:pt x="353854" y="178353"/>
                </a:lnTo>
                <a:lnTo>
                  <a:pt x="355917" y="175100"/>
                </a:lnTo>
                <a:lnTo>
                  <a:pt x="358208" y="168944"/>
                </a:lnTo>
                <a:lnTo>
                  <a:pt x="361767" y="163034"/>
                </a:lnTo>
                <a:lnTo>
                  <a:pt x="364049" y="160124"/>
                </a:lnTo>
                <a:lnTo>
                  <a:pt x="366585" y="154351"/>
                </a:lnTo>
                <a:lnTo>
                  <a:pt x="367712" y="147658"/>
                </a:lnTo>
                <a:lnTo>
                  <a:pt x="368014" y="143206"/>
                </a:lnTo>
                <a:lnTo>
                  <a:pt x="368347" y="134132"/>
                </a:lnTo>
                <a:lnTo>
                  <a:pt x="368535" y="123668"/>
                </a:lnTo>
                <a:lnTo>
                  <a:pt x="368603" y="108689"/>
                </a:lnTo>
                <a:lnTo>
                  <a:pt x="367655" y="105797"/>
                </a:lnTo>
                <a:lnTo>
                  <a:pt x="364060" y="100043"/>
                </a:lnTo>
                <a:lnTo>
                  <a:pt x="359288" y="94311"/>
                </a:lnTo>
                <a:lnTo>
                  <a:pt x="353991" y="87636"/>
                </a:lnTo>
                <a:lnTo>
                  <a:pt x="351246" y="83189"/>
                </a:lnTo>
                <a:lnTo>
                  <a:pt x="348463" y="78319"/>
                </a:lnTo>
                <a:lnTo>
                  <a:pt x="342831" y="70368"/>
                </a:lnTo>
                <a:lnTo>
                  <a:pt x="337153" y="63659"/>
                </a:lnTo>
                <a:lnTo>
                  <a:pt x="331454" y="57503"/>
                </a:lnTo>
                <a:lnTo>
                  <a:pt x="322891" y="48682"/>
                </a:lnTo>
                <a:lnTo>
                  <a:pt x="319082" y="46742"/>
                </a:lnTo>
                <a:lnTo>
                  <a:pt x="309770" y="44586"/>
                </a:lnTo>
                <a:lnTo>
                  <a:pt x="306525" y="43059"/>
                </a:lnTo>
                <a:lnTo>
                  <a:pt x="304361" y="41088"/>
                </a:lnTo>
                <a:lnTo>
                  <a:pt x="302919" y="38822"/>
                </a:lnTo>
                <a:lnTo>
                  <a:pt x="296237" y="33764"/>
                </a:lnTo>
                <a:lnTo>
                  <a:pt x="287869" y="28341"/>
                </a:lnTo>
                <a:lnTo>
                  <a:pt x="280975" y="22756"/>
                </a:lnTo>
                <a:lnTo>
                  <a:pt x="276850" y="20885"/>
                </a:lnTo>
                <a:lnTo>
                  <a:pt x="267188" y="18807"/>
                </a:lnTo>
                <a:lnTo>
                  <a:pt x="259084" y="15343"/>
                </a:lnTo>
                <a:lnTo>
                  <a:pt x="255589" y="13086"/>
                </a:lnTo>
                <a:lnTo>
                  <a:pt x="246626" y="10578"/>
                </a:lnTo>
                <a:lnTo>
                  <a:pt x="236292" y="9464"/>
                </a:lnTo>
                <a:lnTo>
                  <a:pt x="225349" y="8968"/>
                </a:lnTo>
                <a:lnTo>
                  <a:pt x="213029" y="8689"/>
                </a:lnTo>
                <a:lnTo>
                  <a:pt x="198795" y="8607"/>
                </a:lnTo>
                <a:lnTo>
                  <a:pt x="188046" y="6047"/>
                </a:lnTo>
                <a:lnTo>
                  <a:pt x="177872" y="2688"/>
                </a:lnTo>
                <a:lnTo>
                  <a:pt x="166789" y="796"/>
                </a:lnTo>
                <a:lnTo>
                  <a:pt x="156134" y="104"/>
                </a:lnTo>
                <a:lnTo>
                  <a:pt x="145219" y="13"/>
                </a:lnTo>
                <a:lnTo>
                  <a:pt x="13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7"/>
          <p:cNvSpPr/>
          <p:nvPr/>
        </p:nvSpPr>
        <p:spPr>
          <a:xfrm>
            <a:off x="7486754" y="1723072"/>
            <a:ext cx="171347" cy="16793"/>
          </a:xfrm>
          <a:custGeom>
            <a:avLst/>
            <a:gdLst/>
            <a:ahLst/>
            <a:cxnLst/>
            <a:rect l="0" t="0" r="0" b="0"/>
            <a:pathLst>
              <a:path w="171347" h="16793">
                <a:moveTo>
                  <a:pt x="8468" y="0"/>
                </a:moveTo>
                <a:lnTo>
                  <a:pt x="0" y="8468"/>
                </a:lnTo>
                <a:lnTo>
                  <a:pt x="4477" y="8542"/>
                </a:lnTo>
                <a:lnTo>
                  <a:pt x="20296" y="8572"/>
                </a:lnTo>
                <a:lnTo>
                  <a:pt x="23973" y="9524"/>
                </a:lnTo>
                <a:lnTo>
                  <a:pt x="28330" y="11112"/>
                </a:lnTo>
                <a:lnTo>
                  <a:pt x="39908" y="15953"/>
                </a:lnTo>
                <a:lnTo>
                  <a:pt x="42763" y="16351"/>
                </a:lnTo>
                <a:lnTo>
                  <a:pt x="46571" y="16615"/>
                </a:lnTo>
                <a:lnTo>
                  <a:pt x="51016" y="16792"/>
                </a:lnTo>
                <a:lnTo>
                  <a:pt x="54931" y="15957"/>
                </a:lnTo>
                <a:lnTo>
                  <a:pt x="58493" y="14448"/>
                </a:lnTo>
                <a:lnTo>
                  <a:pt x="61820" y="12490"/>
                </a:lnTo>
                <a:lnTo>
                  <a:pt x="65943" y="11184"/>
                </a:lnTo>
                <a:lnTo>
                  <a:pt x="70597" y="10313"/>
                </a:lnTo>
                <a:lnTo>
                  <a:pt x="75606" y="9733"/>
                </a:lnTo>
                <a:lnTo>
                  <a:pt x="79897" y="9346"/>
                </a:lnTo>
                <a:lnTo>
                  <a:pt x="83710" y="9088"/>
                </a:lnTo>
                <a:lnTo>
                  <a:pt x="87204" y="8916"/>
                </a:lnTo>
                <a:lnTo>
                  <a:pt x="96167" y="8725"/>
                </a:lnTo>
                <a:lnTo>
                  <a:pt x="117443" y="8603"/>
                </a:lnTo>
                <a:lnTo>
                  <a:pt x="122076" y="7640"/>
                </a:lnTo>
                <a:lnTo>
                  <a:pt x="126116" y="6046"/>
                </a:lnTo>
                <a:lnTo>
                  <a:pt x="129763" y="4031"/>
                </a:lnTo>
                <a:lnTo>
                  <a:pt x="133146" y="2687"/>
                </a:lnTo>
                <a:lnTo>
                  <a:pt x="136355" y="1791"/>
                </a:lnTo>
                <a:lnTo>
                  <a:pt x="139446" y="1194"/>
                </a:lnTo>
                <a:lnTo>
                  <a:pt x="142459" y="796"/>
                </a:lnTo>
                <a:lnTo>
                  <a:pt x="145420" y="531"/>
                </a:lnTo>
                <a:lnTo>
                  <a:pt x="148347" y="354"/>
                </a:lnTo>
                <a:lnTo>
                  <a:pt x="154140" y="157"/>
                </a:lnTo>
                <a:lnTo>
                  <a:pt x="17134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8"/>
          <p:cNvSpPr/>
          <p:nvPr/>
        </p:nvSpPr>
        <p:spPr>
          <a:xfrm>
            <a:off x="7760969" y="1637350"/>
            <a:ext cx="171451" cy="188593"/>
          </a:xfrm>
          <a:custGeom>
            <a:avLst/>
            <a:gdLst/>
            <a:ahLst/>
            <a:cxnLst/>
            <a:rect l="0" t="0" r="0" b="0"/>
            <a:pathLst>
              <a:path w="171451" h="188593">
                <a:moveTo>
                  <a:pt x="0" y="8570"/>
                </a:moveTo>
                <a:lnTo>
                  <a:pt x="4552" y="8570"/>
                </a:lnTo>
                <a:lnTo>
                  <a:pt x="5892" y="7617"/>
                </a:lnTo>
                <a:lnTo>
                  <a:pt x="6786" y="6030"/>
                </a:lnTo>
                <a:lnTo>
                  <a:pt x="7382" y="4019"/>
                </a:lnTo>
                <a:lnTo>
                  <a:pt x="8731" y="2678"/>
                </a:lnTo>
                <a:lnTo>
                  <a:pt x="10584" y="1785"/>
                </a:lnTo>
                <a:lnTo>
                  <a:pt x="15182" y="791"/>
                </a:lnTo>
                <a:lnTo>
                  <a:pt x="20400" y="350"/>
                </a:lnTo>
                <a:lnTo>
                  <a:pt x="23125" y="232"/>
                </a:lnTo>
                <a:lnTo>
                  <a:pt x="28694" y="102"/>
                </a:lnTo>
                <a:lnTo>
                  <a:pt x="58847" y="0"/>
                </a:lnTo>
                <a:lnTo>
                  <a:pt x="62092" y="951"/>
                </a:lnTo>
                <a:lnTo>
                  <a:pt x="64254" y="2538"/>
                </a:lnTo>
                <a:lnTo>
                  <a:pt x="65696" y="4549"/>
                </a:lnTo>
                <a:lnTo>
                  <a:pt x="67611" y="5889"/>
                </a:lnTo>
                <a:lnTo>
                  <a:pt x="72277" y="7378"/>
                </a:lnTo>
                <a:lnTo>
                  <a:pt x="77526" y="8040"/>
                </a:lnTo>
                <a:lnTo>
                  <a:pt x="80260" y="8216"/>
                </a:lnTo>
                <a:lnTo>
                  <a:pt x="83034" y="9287"/>
                </a:lnTo>
                <a:lnTo>
                  <a:pt x="85836" y="10953"/>
                </a:lnTo>
                <a:lnTo>
                  <a:pt x="92627" y="15920"/>
                </a:lnTo>
                <a:lnTo>
                  <a:pt x="96095" y="19139"/>
                </a:lnTo>
                <a:lnTo>
                  <a:pt x="98354" y="21331"/>
                </a:lnTo>
                <a:lnTo>
                  <a:pt x="99859" y="23744"/>
                </a:lnTo>
                <a:lnTo>
                  <a:pt x="101532" y="28967"/>
                </a:lnTo>
                <a:lnTo>
                  <a:pt x="101026" y="31693"/>
                </a:lnTo>
                <a:lnTo>
                  <a:pt x="97924" y="37261"/>
                </a:lnTo>
                <a:lnTo>
                  <a:pt x="95910" y="42911"/>
                </a:lnTo>
                <a:lnTo>
                  <a:pt x="95372" y="45752"/>
                </a:lnTo>
                <a:lnTo>
                  <a:pt x="92236" y="51447"/>
                </a:lnTo>
                <a:lnTo>
                  <a:pt x="87667" y="57154"/>
                </a:lnTo>
                <a:lnTo>
                  <a:pt x="82460" y="62865"/>
                </a:lnTo>
                <a:lnTo>
                  <a:pt x="74175" y="71436"/>
                </a:lnTo>
                <a:lnTo>
                  <a:pt x="72310" y="74293"/>
                </a:lnTo>
                <a:lnTo>
                  <a:pt x="70238" y="80007"/>
                </a:lnTo>
                <a:lnTo>
                  <a:pt x="66778" y="85722"/>
                </a:lnTo>
                <a:lnTo>
                  <a:pt x="62064" y="91437"/>
                </a:lnTo>
                <a:lnTo>
                  <a:pt x="56794" y="97152"/>
                </a:lnTo>
                <a:lnTo>
                  <a:pt x="48472" y="105725"/>
                </a:lnTo>
                <a:lnTo>
                  <a:pt x="46603" y="108582"/>
                </a:lnTo>
                <a:lnTo>
                  <a:pt x="44525" y="114297"/>
                </a:lnTo>
                <a:lnTo>
                  <a:pt x="43018" y="118107"/>
                </a:lnTo>
                <a:lnTo>
                  <a:pt x="41061" y="122552"/>
                </a:lnTo>
                <a:lnTo>
                  <a:pt x="38804" y="127420"/>
                </a:lnTo>
                <a:lnTo>
                  <a:pt x="36348" y="131618"/>
                </a:lnTo>
                <a:lnTo>
                  <a:pt x="33757" y="135370"/>
                </a:lnTo>
                <a:lnTo>
                  <a:pt x="27306" y="143683"/>
                </a:lnTo>
                <a:lnTo>
                  <a:pt x="26424" y="147360"/>
                </a:lnTo>
                <a:lnTo>
                  <a:pt x="26032" y="152169"/>
                </a:lnTo>
                <a:lnTo>
                  <a:pt x="25858" y="157482"/>
                </a:lnTo>
                <a:lnTo>
                  <a:pt x="25730" y="169782"/>
                </a:lnTo>
                <a:lnTo>
                  <a:pt x="28264" y="173247"/>
                </a:lnTo>
                <a:lnTo>
                  <a:pt x="30273" y="175505"/>
                </a:lnTo>
                <a:lnTo>
                  <a:pt x="32564" y="177009"/>
                </a:lnTo>
                <a:lnTo>
                  <a:pt x="37651" y="178682"/>
                </a:lnTo>
                <a:lnTo>
                  <a:pt x="40341" y="180080"/>
                </a:lnTo>
                <a:lnTo>
                  <a:pt x="43087" y="181965"/>
                </a:lnTo>
                <a:lnTo>
                  <a:pt x="45869" y="184174"/>
                </a:lnTo>
                <a:lnTo>
                  <a:pt x="48677" y="185647"/>
                </a:lnTo>
                <a:lnTo>
                  <a:pt x="51502" y="186628"/>
                </a:lnTo>
                <a:lnTo>
                  <a:pt x="54337" y="187283"/>
                </a:lnTo>
                <a:lnTo>
                  <a:pt x="57180" y="187719"/>
                </a:lnTo>
                <a:lnTo>
                  <a:pt x="60028" y="188010"/>
                </a:lnTo>
                <a:lnTo>
                  <a:pt x="62879" y="188204"/>
                </a:lnTo>
                <a:lnTo>
                  <a:pt x="65732" y="188333"/>
                </a:lnTo>
                <a:lnTo>
                  <a:pt x="71442" y="188477"/>
                </a:lnTo>
                <a:lnTo>
                  <a:pt x="147369" y="188592"/>
                </a:lnTo>
                <a:lnTo>
                  <a:pt x="150634" y="187639"/>
                </a:lnTo>
                <a:lnTo>
                  <a:pt x="153762" y="186052"/>
                </a:lnTo>
                <a:lnTo>
                  <a:pt x="156801" y="184041"/>
                </a:lnTo>
                <a:lnTo>
                  <a:pt x="159780" y="182701"/>
                </a:lnTo>
                <a:lnTo>
                  <a:pt x="162717" y="181807"/>
                </a:lnTo>
                <a:lnTo>
                  <a:pt x="171450" y="18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9"/>
          <p:cNvSpPr/>
          <p:nvPr/>
        </p:nvSpPr>
        <p:spPr>
          <a:xfrm>
            <a:off x="8352826" y="1723072"/>
            <a:ext cx="93944" cy="8573"/>
          </a:xfrm>
          <a:custGeom>
            <a:avLst/>
            <a:gdLst/>
            <a:ahLst/>
            <a:cxnLst/>
            <a:rect l="0" t="0" r="0" b="0"/>
            <a:pathLst>
              <a:path w="93944" h="8573">
                <a:moveTo>
                  <a:pt x="8218" y="0"/>
                </a:moveTo>
                <a:lnTo>
                  <a:pt x="0" y="0"/>
                </a:lnTo>
                <a:lnTo>
                  <a:pt x="7058" y="0"/>
                </a:lnTo>
                <a:lnTo>
                  <a:pt x="8397" y="953"/>
                </a:lnTo>
                <a:lnTo>
                  <a:pt x="10244" y="2540"/>
                </a:lnTo>
                <a:lnTo>
                  <a:pt x="12425" y="4551"/>
                </a:lnTo>
                <a:lnTo>
                  <a:pt x="14833" y="5891"/>
                </a:lnTo>
                <a:lnTo>
                  <a:pt x="17390" y="6785"/>
                </a:lnTo>
                <a:lnTo>
                  <a:pt x="20048" y="7381"/>
                </a:lnTo>
                <a:lnTo>
                  <a:pt x="22772" y="7778"/>
                </a:lnTo>
                <a:lnTo>
                  <a:pt x="25541" y="8043"/>
                </a:lnTo>
                <a:lnTo>
                  <a:pt x="28339" y="8219"/>
                </a:lnTo>
                <a:lnTo>
                  <a:pt x="33989" y="8416"/>
                </a:lnTo>
                <a:lnTo>
                  <a:pt x="45377" y="8542"/>
                </a:lnTo>
                <a:lnTo>
                  <a:pt x="75106" y="8572"/>
                </a:lnTo>
                <a:lnTo>
                  <a:pt x="76623" y="7620"/>
                </a:lnTo>
                <a:lnTo>
                  <a:pt x="78586" y="6032"/>
                </a:lnTo>
                <a:lnTo>
                  <a:pt x="84031" y="1192"/>
                </a:lnTo>
                <a:lnTo>
                  <a:pt x="85431" y="794"/>
                </a:lnTo>
                <a:lnTo>
                  <a:pt x="87316" y="530"/>
                </a:lnTo>
                <a:lnTo>
                  <a:pt x="939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0"/>
          <p:cNvSpPr/>
          <p:nvPr/>
        </p:nvSpPr>
        <p:spPr>
          <a:xfrm>
            <a:off x="8463915" y="1611735"/>
            <a:ext cx="334210" cy="193407"/>
          </a:xfrm>
          <a:custGeom>
            <a:avLst/>
            <a:gdLst/>
            <a:ahLst/>
            <a:cxnLst/>
            <a:rect l="0" t="0" r="0" b="0"/>
            <a:pathLst>
              <a:path w="334210" h="193407">
                <a:moveTo>
                  <a:pt x="0" y="25612"/>
                </a:moveTo>
                <a:lnTo>
                  <a:pt x="4551" y="25612"/>
                </a:lnTo>
                <a:lnTo>
                  <a:pt x="5891" y="24660"/>
                </a:lnTo>
                <a:lnTo>
                  <a:pt x="6785" y="23072"/>
                </a:lnTo>
                <a:lnTo>
                  <a:pt x="8467" y="17393"/>
                </a:lnTo>
                <a:lnTo>
                  <a:pt x="13092" y="17144"/>
                </a:lnTo>
                <a:lnTo>
                  <a:pt x="14443" y="16157"/>
                </a:lnTo>
                <a:lnTo>
                  <a:pt x="15344" y="14546"/>
                </a:lnTo>
                <a:lnTo>
                  <a:pt x="15944" y="12520"/>
                </a:lnTo>
                <a:lnTo>
                  <a:pt x="17296" y="11169"/>
                </a:lnTo>
                <a:lnTo>
                  <a:pt x="19152" y="10268"/>
                </a:lnTo>
                <a:lnTo>
                  <a:pt x="23752" y="9268"/>
                </a:lnTo>
                <a:lnTo>
                  <a:pt x="31696" y="8704"/>
                </a:lnTo>
                <a:lnTo>
                  <a:pt x="37265" y="8572"/>
                </a:lnTo>
                <a:lnTo>
                  <a:pt x="45454" y="5974"/>
                </a:lnTo>
                <a:lnTo>
                  <a:pt x="54492" y="2596"/>
                </a:lnTo>
                <a:lnTo>
                  <a:pt x="61683" y="1095"/>
                </a:lnTo>
                <a:lnTo>
                  <a:pt x="70595" y="428"/>
                </a:lnTo>
                <a:lnTo>
                  <a:pt x="79952" y="132"/>
                </a:lnTo>
                <a:lnTo>
                  <a:pt x="87287" y="0"/>
                </a:lnTo>
                <a:lnTo>
                  <a:pt x="96261" y="2481"/>
                </a:lnTo>
                <a:lnTo>
                  <a:pt x="106600" y="5807"/>
                </a:lnTo>
                <a:lnTo>
                  <a:pt x="112024" y="6694"/>
                </a:lnTo>
                <a:lnTo>
                  <a:pt x="122178" y="7679"/>
                </a:lnTo>
                <a:lnTo>
                  <a:pt x="129867" y="8117"/>
                </a:lnTo>
                <a:lnTo>
                  <a:pt x="139549" y="8363"/>
                </a:lnTo>
                <a:lnTo>
                  <a:pt x="148064" y="10961"/>
                </a:lnTo>
                <a:lnTo>
                  <a:pt x="157246" y="14338"/>
                </a:lnTo>
                <a:lnTo>
                  <a:pt x="164502" y="15839"/>
                </a:lnTo>
                <a:lnTo>
                  <a:pt x="170902" y="19046"/>
                </a:lnTo>
                <a:lnTo>
                  <a:pt x="178221" y="24315"/>
                </a:lnTo>
                <a:lnTo>
                  <a:pt x="184040" y="29779"/>
                </a:lnTo>
                <a:lnTo>
                  <a:pt x="185558" y="32200"/>
                </a:lnTo>
                <a:lnTo>
                  <a:pt x="187245" y="37430"/>
                </a:lnTo>
                <a:lnTo>
                  <a:pt x="187995" y="42929"/>
                </a:lnTo>
                <a:lnTo>
                  <a:pt x="188328" y="48549"/>
                </a:lnTo>
                <a:lnTo>
                  <a:pt x="188559" y="58219"/>
                </a:lnTo>
                <a:lnTo>
                  <a:pt x="186039" y="61694"/>
                </a:lnTo>
                <a:lnTo>
                  <a:pt x="184034" y="63954"/>
                </a:lnTo>
                <a:lnTo>
                  <a:pt x="182697" y="67366"/>
                </a:lnTo>
                <a:lnTo>
                  <a:pt x="181805" y="71545"/>
                </a:lnTo>
                <a:lnTo>
                  <a:pt x="181211" y="76237"/>
                </a:lnTo>
                <a:lnTo>
                  <a:pt x="179862" y="80317"/>
                </a:lnTo>
                <a:lnTo>
                  <a:pt x="178010" y="83989"/>
                </a:lnTo>
                <a:lnTo>
                  <a:pt x="175824" y="87390"/>
                </a:lnTo>
                <a:lnTo>
                  <a:pt x="173412" y="90610"/>
                </a:lnTo>
                <a:lnTo>
                  <a:pt x="170853" y="93709"/>
                </a:lnTo>
                <a:lnTo>
                  <a:pt x="164453" y="100976"/>
                </a:lnTo>
                <a:lnTo>
                  <a:pt x="158793" y="106785"/>
                </a:lnTo>
                <a:lnTo>
                  <a:pt x="142766" y="122869"/>
                </a:lnTo>
                <a:lnTo>
                  <a:pt x="140897" y="125693"/>
                </a:lnTo>
                <a:lnTo>
                  <a:pt x="138821" y="131370"/>
                </a:lnTo>
                <a:lnTo>
                  <a:pt x="135357" y="137068"/>
                </a:lnTo>
                <a:lnTo>
                  <a:pt x="129924" y="143936"/>
                </a:lnTo>
                <a:lnTo>
                  <a:pt x="124432" y="149677"/>
                </a:lnTo>
                <a:lnTo>
                  <a:pt x="122008" y="151184"/>
                </a:lnTo>
                <a:lnTo>
                  <a:pt x="116774" y="152860"/>
                </a:lnTo>
                <a:lnTo>
                  <a:pt x="114996" y="154259"/>
                </a:lnTo>
                <a:lnTo>
                  <a:pt x="113811" y="156144"/>
                </a:lnTo>
                <a:lnTo>
                  <a:pt x="111910" y="161463"/>
                </a:lnTo>
                <a:lnTo>
                  <a:pt x="111581" y="166935"/>
                </a:lnTo>
                <a:lnTo>
                  <a:pt x="111446" y="171230"/>
                </a:lnTo>
                <a:lnTo>
                  <a:pt x="117334" y="177213"/>
                </a:lnTo>
                <a:lnTo>
                  <a:pt x="127292" y="187192"/>
                </a:lnTo>
                <a:lnTo>
                  <a:pt x="128676" y="187625"/>
                </a:lnTo>
                <a:lnTo>
                  <a:pt x="135855" y="188376"/>
                </a:lnTo>
                <a:lnTo>
                  <a:pt x="141324" y="193007"/>
                </a:lnTo>
                <a:lnTo>
                  <a:pt x="144698" y="193406"/>
                </a:lnTo>
                <a:lnTo>
                  <a:pt x="153528" y="191309"/>
                </a:lnTo>
                <a:lnTo>
                  <a:pt x="163802" y="189743"/>
                </a:lnTo>
                <a:lnTo>
                  <a:pt x="173765" y="189047"/>
                </a:lnTo>
                <a:lnTo>
                  <a:pt x="181369" y="188737"/>
                </a:lnTo>
                <a:lnTo>
                  <a:pt x="195555" y="188563"/>
                </a:lnTo>
                <a:lnTo>
                  <a:pt x="201808" y="187586"/>
                </a:lnTo>
                <a:lnTo>
                  <a:pt x="208834" y="185982"/>
                </a:lnTo>
                <a:lnTo>
                  <a:pt x="216375" y="183961"/>
                </a:lnTo>
                <a:lnTo>
                  <a:pt x="223307" y="182613"/>
                </a:lnTo>
                <a:lnTo>
                  <a:pt x="229834" y="181714"/>
                </a:lnTo>
                <a:lnTo>
                  <a:pt x="236090" y="181115"/>
                </a:lnTo>
                <a:lnTo>
                  <a:pt x="242165" y="179763"/>
                </a:lnTo>
                <a:lnTo>
                  <a:pt x="248122" y="177910"/>
                </a:lnTo>
                <a:lnTo>
                  <a:pt x="253997" y="175721"/>
                </a:lnTo>
                <a:lnTo>
                  <a:pt x="259818" y="174262"/>
                </a:lnTo>
                <a:lnTo>
                  <a:pt x="265604" y="173290"/>
                </a:lnTo>
                <a:lnTo>
                  <a:pt x="271368" y="172641"/>
                </a:lnTo>
                <a:lnTo>
                  <a:pt x="277114" y="172209"/>
                </a:lnTo>
                <a:lnTo>
                  <a:pt x="282850" y="171921"/>
                </a:lnTo>
                <a:lnTo>
                  <a:pt x="297485" y="171515"/>
                </a:lnTo>
                <a:lnTo>
                  <a:pt x="324017" y="171348"/>
                </a:lnTo>
                <a:lnTo>
                  <a:pt x="334209" y="171345"/>
                </a:lnTo>
                <a:lnTo>
                  <a:pt x="329742" y="175895"/>
                </a:lnTo>
                <a:lnTo>
                  <a:pt x="327460" y="177236"/>
                </a:lnTo>
                <a:lnTo>
                  <a:pt x="319698" y="180075"/>
                </a:lnTo>
                <a:lnTo>
                  <a:pt x="316955" y="181927"/>
                </a:lnTo>
                <a:lnTo>
                  <a:pt x="308610" y="1884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1"/>
          <p:cNvSpPr/>
          <p:nvPr/>
        </p:nvSpPr>
        <p:spPr>
          <a:xfrm>
            <a:off x="7375347" y="2100263"/>
            <a:ext cx="265609" cy="205727"/>
          </a:xfrm>
          <a:custGeom>
            <a:avLst/>
            <a:gdLst/>
            <a:ahLst/>
            <a:cxnLst/>
            <a:rect l="0" t="0" r="0" b="0"/>
            <a:pathLst>
              <a:path w="265609" h="205727">
                <a:moveTo>
                  <a:pt x="8433" y="51434"/>
                </a:moveTo>
                <a:lnTo>
                  <a:pt x="8433" y="42966"/>
                </a:lnTo>
                <a:lnTo>
                  <a:pt x="12984" y="42893"/>
                </a:lnTo>
                <a:lnTo>
                  <a:pt x="14324" y="41930"/>
                </a:lnTo>
                <a:lnTo>
                  <a:pt x="15218" y="40335"/>
                </a:lnTo>
                <a:lnTo>
                  <a:pt x="16211" y="36024"/>
                </a:lnTo>
                <a:lnTo>
                  <a:pt x="16652" y="30933"/>
                </a:lnTo>
                <a:lnTo>
                  <a:pt x="17722" y="29194"/>
                </a:lnTo>
                <a:lnTo>
                  <a:pt x="19388" y="28035"/>
                </a:lnTo>
                <a:lnTo>
                  <a:pt x="21451" y="27262"/>
                </a:lnTo>
                <a:lnTo>
                  <a:pt x="22827" y="25794"/>
                </a:lnTo>
                <a:lnTo>
                  <a:pt x="23744" y="23863"/>
                </a:lnTo>
                <a:lnTo>
                  <a:pt x="24355" y="21624"/>
                </a:lnTo>
                <a:lnTo>
                  <a:pt x="26668" y="20131"/>
                </a:lnTo>
                <a:lnTo>
                  <a:pt x="34317" y="18472"/>
                </a:lnTo>
                <a:lnTo>
                  <a:pt x="41527" y="15194"/>
                </a:lnTo>
                <a:lnTo>
                  <a:pt x="48858" y="10562"/>
                </a:lnTo>
                <a:lnTo>
                  <a:pt x="53480" y="7994"/>
                </a:lnTo>
                <a:lnTo>
                  <a:pt x="58468" y="5329"/>
                </a:lnTo>
                <a:lnTo>
                  <a:pt x="66548" y="2368"/>
                </a:lnTo>
                <a:lnTo>
                  <a:pt x="74267" y="1052"/>
                </a:lnTo>
                <a:lnTo>
                  <a:pt x="78992" y="701"/>
                </a:lnTo>
                <a:lnTo>
                  <a:pt x="84048" y="467"/>
                </a:lnTo>
                <a:lnTo>
                  <a:pt x="94744" y="207"/>
                </a:lnTo>
                <a:lnTo>
                  <a:pt x="148056" y="0"/>
                </a:lnTo>
                <a:lnTo>
                  <a:pt x="151045" y="952"/>
                </a:lnTo>
                <a:lnTo>
                  <a:pt x="156906" y="4550"/>
                </a:lnTo>
                <a:lnTo>
                  <a:pt x="162685" y="9324"/>
                </a:lnTo>
                <a:lnTo>
                  <a:pt x="168430" y="14621"/>
                </a:lnTo>
                <a:lnTo>
                  <a:pt x="174157" y="20150"/>
                </a:lnTo>
                <a:lnTo>
                  <a:pt x="177018" y="23911"/>
                </a:lnTo>
                <a:lnTo>
                  <a:pt x="179878" y="28323"/>
                </a:lnTo>
                <a:lnTo>
                  <a:pt x="182737" y="33169"/>
                </a:lnTo>
                <a:lnTo>
                  <a:pt x="184643" y="38305"/>
                </a:lnTo>
                <a:lnTo>
                  <a:pt x="185913" y="43634"/>
                </a:lnTo>
                <a:lnTo>
                  <a:pt x="186761" y="49091"/>
                </a:lnTo>
                <a:lnTo>
                  <a:pt x="188278" y="54635"/>
                </a:lnTo>
                <a:lnTo>
                  <a:pt x="190243" y="60235"/>
                </a:lnTo>
                <a:lnTo>
                  <a:pt x="192504" y="65874"/>
                </a:lnTo>
                <a:lnTo>
                  <a:pt x="194011" y="71538"/>
                </a:lnTo>
                <a:lnTo>
                  <a:pt x="195018" y="77219"/>
                </a:lnTo>
                <a:lnTo>
                  <a:pt x="195687" y="82912"/>
                </a:lnTo>
                <a:lnTo>
                  <a:pt x="195182" y="88612"/>
                </a:lnTo>
                <a:lnTo>
                  <a:pt x="193892" y="94317"/>
                </a:lnTo>
                <a:lnTo>
                  <a:pt x="192080" y="100025"/>
                </a:lnTo>
                <a:lnTo>
                  <a:pt x="189919" y="104783"/>
                </a:lnTo>
                <a:lnTo>
                  <a:pt x="187527" y="108908"/>
                </a:lnTo>
                <a:lnTo>
                  <a:pt x="184978" y="112610"/>
                </a:lnTo>
                <a:lnTo>
                  <a:pt x="182327" y="116983"/>
                </a:lnTo>
                <a:lnTo>
                  <a:pt x="179608" y="121803"/>
                </a:lnTo>
                <a:lnTo>
                  <a:pt x="174045" y="132239"/>
                </a:lnTo>
                <a:lnTo>
                  <a:pt x="168397" y="143228"/>
                </a:lnTo>
                <a:lnTo>
                  <a:pt x="165559" y="147872"/>
                </a:lnTo>
                <a:lnTo>
                  <a:pt x="162713" y="151921"/>
                </a:lnTo>
                <a:lnTo>
                  <a:pt x="159864" y="155573"/>
                </a:lnTo>
                <a:lnTo>
                  <a:pt x="157012" y="158960"/>
                </a:lnTo>
                <a:lnTo>
                  <a:pt x="151302" y="165264"/>
                </a:lnTo>
                <a:lnTo>
                  <a:pt x="143051" y="171240"/>
                </a:lnTo>
                <a:lnTo>
                  <a:pt x="138182" y="174167"/>
                </a:lnTo>
                <a:lnTo>
                  <a:pt x="130235" y="179960"/>
                </a:lnTo>
                <a:lnTo>
                  <a:pt x="122575" y="185709"/>
                </a:lnTo>
                <a:lnTo>
                  <a:pt x="117865" y="188576"/>
                </a:lnTo>
                <a:lnTo>
                  <a:pt x="112820" y="191439"/>
                </a:lnTo>
                <a:lnTo>
                  <a:pt x="104674" y="197161"/>
                </a:lnTo>
                <a:lnTo>
                  <a:pt x="101169" y="200021"/>
                </a:lnTo>
                <a:lnTo>
                  <a:pt x="96927" y="201927"/>
                </a:lnTo>
                <a:lnTo>
                  <a:pt x="92194" y="203197"/>
                </a:lnTo>
                <a:lnTo>
                  <a:pt x="87133" y="204045"/>
                </a:lnTo>
                <a:lnTo>
                  <a:pt x="78971" y="204986"/>
                </a:lnTo>
                <a:lnTo>
                  <a:pt x="71215" y="205404"/>
                </a:lnTo>
                <a:lnTo>
                  <a:pt x="61419" y="205591"/>
                </a:lnTo>
                <a:lnTo>
                  <a:pt x="32872" y="205726"/>
                </a:lnTo>
                <a:lnTo>
                  <a:pt x="29487" y="204778"/>
                </a:lnTo>
                <a:lnTo>
                  <a:pt x="23188" y="201184"/>
                </a:lnTo>
                <a:lnTo>
                  <a:pt x="17274" y="197008"/>
                </a:lnTo>
                <a:lnTo>
                  <a:pt x="12997" y="192968"/>
                </a:lnTo>
                <a:lnTo>
                  <a:pt x="10523" y="191511"/>
                </a:lnTo>
                <a:lnTo>
                  <a:pt x="5234" y="189890"/>
                </a:lnTo>
                <a:lnTo>
                  <a:pt x="3442" y="188506"/>
                </a:lnTo>
                <a:lnTo>
                  <a:pt x="2249" y="186630"/>
                </a:lnTo>
                <a:lnTo>
                  <a:pt x="332" y="181327"/>
                </a:lnTo>
                <a:lnTo>
                  <a:pt x="0" y="175858"/>
                </a:lnTo>
                <a:lnTo>
                  <a:pt x="906" y="173436"/>
                </a:lnTo>
                <a:lnTo>
                  <a:pt x="4453" y="168205"/>
                </a:lnTo>
                <a:lnTo>
                  <a:pt x="6664" y="162704"/>
                </a:lnTo>
                <a:lnTo>
                  <a:pt x="7253" y="159904"/>
                </a:lnTo>
                <a:lnTo>
                  <a:pt x="8599" y="158037"/>
                </a:lnTo>
                <a:lnTo>
                  <a:pt x="10448" y="156793"/>
                </a:lnTo>
                <a:lnTo>
                  <a:pt x="12634" y="155964"/>
                </a:lnTo>
                <a:lnTo>
                  <a:pt x="20261" y="150245"/>
                </a:lnTo>
                <a:lnTo>
                  <a:pt x="22985" y="148740"/>
                </a:lnTo>
                <a:lnTo>
                  <a:pt x="28553" y="147069"/>
                </a:lnTo>
                <a:lnTo>
                  <a:pt x="34203" y="146326"/>
                </a:lnTo>
                <a:lnTo>
                  <a:pt x="40840" y="145996"/>
                </a:lnTo>
                <a:lnTo>
                  <a:pt x="58085" y="145784"/>
                </a:lnTo>
                <a:lnTo>
                  <a:pt x="125625" y="145732"/>
                </a:lnTo>
                <a:lnTo>
                  <a:pt x="131328" y="146684"/>
                </a:lnTo>
                <a:lnTo>
                  <a:pt x="137036" y="148272"/>
                </a:lnTo>
                <a:lnTo>
                  <a:pt x="142746" y="150282"/>
                </a:lnTo>
                <a:lnTo>
                  <a:pt x="147504" y="152576"/>
                </a:lnTo>
                <a:lnTo>
                  <a:pt x="155332" y="157663"/>
                </a:lnTo>
                <a:lnTo>
                  <a:pt x="159706" y="159401"/>
                </a:lnTo>
                <a:lnTo>
                  <a:pt x="164526" y="160560"/>
                </a:lnTo>
                <a:lnTo>
                  <a:pt x="169645" y="161332"/>
                </a:lnTo>
                <a:lnTo>
                  <a:pt x="174963" y="162799"/>
                </a:lnTo>
                <a:lnTo>
                  <a:pt x="180412" y="164730"/>
                </a:lnTo>
                <a:lnTo>
                  <a:pt x="185951" y="166970"/>
                </a:lnTo>
                <a:lnTo>
                  <a:pt x="190595" y="169415"/>
                </a:lnTo>
                <a:lnTo>
                  <a:pt x="198296" y="174673"/>
                </a:lnTo>
                <a:lnTo>
                  <a:pt x="204894" y="177644"/>
                </a:lnTo>
                <a:lnTo>
                  <a:pt x="211954" y="179917"/>
                </a:lnTo>
                <a:lnTo>
                  <a:pt x="216504" y="181857"/>
                </a:lnTo>
                <a:lnTo>
                  <a:pt x="221442" y="184103"/>
                </a:lnTo>
                <a:lnTo>
                  <a:pt x="229468" y="186598"/>
                </a:lnTo>
                <a:lnTo>
                  <a:pt x="236210" y="187707"/>
                </a:lnTo>
                <a:lnTo>
                  <a:pt x="242382" y="188200"/>
                </a:lnTo>
                <a:lnTo>
                  <a:pt x="245362" y="189284"/>
                </a:lnTo>
                <a:lnTo>
                  <a:pt x="251212" y="193028"/>
                </a:lnTo>
                <a:lnTo>
                  <a:pt x="256987" y="195327"/>
                </a:lnTo>
                <a:lnTo>
                  <a:pt x="265608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2"/>
          <p:cNvSpPr/>
          <p:nvPr/>
        </p:nvSpPr>
        <p:spPr>
          <a:xfrm>
            <a:off x="7726680" y="2125980"/>
            <a:ext cx="214313" cy="162878"/>
          </a:xfrm>
          <a:custGeom>
            <a:avLst/>
            <a:gdLst/>
            <a:ahLst/>
            <a:cxnLst/>
            <a:rect l="0" t="0" r="0" b="0"/>
            <a:pathLst>
              <a:path w="214313" h="16287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2"/>
                </a:lnTo>
                <a:lnTo>
                  <a:pt x="15600" y="15848"/>
                </a:lnTo>
                <a:lnTo>
                  <a:pt x="18999" y="19109"/>
                </a:lnTo>
                <a:lnTo>
                  <a:pt x="54301" y="54302"/>
                </a:lnTo>
                <a:lnTo>
                  <a:pt x="58108" y="57156"/>
                </a:lnTo>
                <a:lnTo>
                  <a:pt x="62552" y="60011"/>
                </a:lnTo>
                <a:lnTo>
                  <a:pt x="67418" y="62867"/>
                </a:lnTo>
                <a:lnTo>
                  <a:pt x="71616" y="65724"/>
                </a:lnTo>
                <a:lnTo>
                  <a:pt x="75366" y="68581"/>
                </a:lnTo>
                <a:lnTo>
                  <a:pt x="78819" y="71438"/>
                </a:lnTo>
                <a:lnTo>
                  <a:pt x="83026" y="74295"/>
                </a:lnTo>
                <a:lnTo>
                  <a:pt x="87736" y="77153"/>
                </a:lnTo>
                <a:lnTo>
                  <a:pt x="92780" y="80010"/>
                </a:lnTo>
                <a:lnTo>
                  <a:pt x="97095" y="82867"/>
                </a:lnTo>
                <a:lnTo>
                  <a:pt x="100925" y="85725"/>
                </a:lnTo>
                <a:lnTo>
                  <a:pt x="104431" y="88582"/>
                </a:lnTo>
                <a:lnTo>
                  <a:pt x="107720" y="92392"/>
                </a:lnTo>
                <a:lnTo>
                  <a:pt x="110866" y="96837"/>
                </a:lnTo>
                <a:lnTo>
                  <a:pt x="113916" y="101705"/>
                </a:lnTo>
                <a:lnTo>
                  <a:pt x="117854" y="105903"/>
                </a:lnTo>
                <a:lnTo>
                  <a:pt x="122385" y="109655"/>
                </a:lnTo>
                <a:lnTo>
                  <a:pt x="127309" y="113108"/>
                </a:lnTo>
                <a:lnTo>
                  <a:pt x="131544" y="116363"/>
                </a:lnTo>
                <a:lnTo>
                  <a:pt x="135322" y="119485"/>
                </a:lnTo>
                <a:lnTo>
                  <a:pt x="138792" y="122519"/>
                </a:lnTo>
                <a:lnTo>
                  <a:pt x="143010" y="125494"/>
                </a:lnTo>
                <a:lnTo>
                  <a:pt x="147727" y="128430"/>
                </a:lnTo>
                <a:lnTo>
                  <a:pt x="152778" y="131340"/>
                </a:lnTo>
                <a:lnTo>
                  <a:pt x="157096" y="133280"/>
                </a:lnTo>
                <a:lnTo>
                  <a:pt x="160929" y="134573"/>
                </a:lnTo>
                <a:lnTo>
                  <a:pt x="164436" y="135435"/>
                </a:lnTo>
                <a:lnTo>
                  <a:pt x="170872" y="138933"/>
                </a:lnTo>
                <a:lnTo>
                  <a:pt x="173923" y="141199"/>
                </a:lnTo>
                <a:lnTo>
                  <a:pt x="179852" y="143718"/>
                </a:lnTo>
                <a:lnTo>
                  <a:pt x="182766" y="144389"/>
                </a:lnTo>
                <a:lnTo>
                  <a:pt x="188544" y="147675"/>
                </a:lnTo>
                <a:lnTo>
                  <a:pt x="191419" y="149885"/>
                </a:lnTo>
                <a:lnTo>
                  <a:pt x="197152" y="152340"/>
                </a:lnTo>
                <a:lnTo>
                  <a:pt x="202875" y="153432"/>
                </a:lnTo>
                <a:lnTo>
                  <a:pt x="208594" y="153917"/>
                </a:lnTo>
                <a:lnTo>
                  <a:pt x="212618" y="154189"/>
                </a:lnTo>
                <a:lnTo>
                  <a:pt x="213183" y="155180"/>
                </a:lnTo>
                <a:lnTo>
                  <a:pt x="213977" y="160173"/>
                </a:lnTo>
                <a:lnTo>
                  <a:pt x="214312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3"/>
          <p:cNvSpPr/>
          <p:nvPr/>
        </p:nvSpPr>
        <p:spPr>
          <a:xfrm>
            <a:off x="7743825" y="2117407"/>
            <a:ext cx="171451" cy="145733"/>
          </a:xfrm>
          <a:custGeom>
            <a:avLst/>
            <a:gdLst/>
            <a:ahLst/>
            <a:cxnLst/>
            <a:rect l="0" t="0" r="0" b="0"/>
            <a:pathLst>
              <a:path w="171451" h="145733">
                <a:moveTo>
                  <a:pt x="171450" y="0"/>
                </a:moveTo>
                <a:lnTo>
                  <a:pt x="162908" y="0"/>
                </a:lnTo>
                <a:lnTo>
                  <a:pt x="162886" y="4551"/>
                </a:lnTo>
                <a:lnTo>
                  <a:pt x="161931" y="6844"/>
                </a:lnTo>
                <a:lnTo>
                  <a:pt x="160342" y="9325"/>
                </a:lnTo>
                <a:lnTo>
                  <a:pt x="158329" y="11932"/>
                </a:lnTo>
                <a:lnTo>
                  <a:pt x="156036" y="14622"/>
                </a:lnTo>
                <a:lnTo>
                  <a:pt x="153553" y="17368"/>
                </a:lnTo>
                <a:lnTo>
                  <a:pt x="148256" y="22959"/>
                </a:lnTo>
                <a:lnTo>
                  <a:pt x="134258" y="37161"/>
                </a:lnTo>
                <a:lnTo>
                  <a:pt x="131416" y="40966"/>
                </a:lnTo>
                <a:lnTo>
                  <a:pt x="128567" y="45408"/>
                </a:lnTo>
                <a:lnTo>
                  <a:pt x="125717" y="50275"/>
                </a:lnTo>
                <a:lnTo>
                  <a:pt x="121911" y="54472"/>
                </a:lnTo>
                <a:lnTo>
                  <a:pt x="117469" y="58222"/>
                </a:lnTo>
                <a:lnTo>
                  <a:pt x="112603" y="61675"/>
                </a:lnTo>
                <a:lnTo>
                  <a:pt x="108406" y="65881"/>
                </a:lnTo>
                <a:lnTo>
                  <a:pt x="104655" y="70591"/>
                </a:lnTo>
                <a:lnTo>
                  <a:pt x="101203" y="75636"/>
                </a:lnTo>
                <a:lnTo>
                  <a:pt x="97948" y="79951"/>
                </a:lnTo>
                <a:lnTo>
                  <a:pt x="94826" y="83781"/>
                </a:lnTo>
                <a:lnTo>
                  <a:pt x="91792" y="87286"/>
                </a:lnTo>
                <a:lnTo>
                  <a:pt x="87865" y="90576"/>
                </a:lnTo>
                <a:lnTo>
                  <a:pt x="83341" y="93721"/>
                </a:lnTo>
                <a:lnTo>
                  <a:pt x="78421" y="96771"/>
                </a:lnTo>
                <a:lnTo>
                  <a:pt x="73235" y="100709"/>
                </a:lnTo>
                <a:lnTo>
                  <a:pt x="67874" y="105239"/>
                </a:lnTo>
                <a:lnTo>
                  <a:pt x="57788" y="114401"/>
                </a:lnTo>
                <a:lnTo>
                  <a:pt x="50131" y="121647"/>
                </a:lnTo>
                <a:lnTo>
                  <a:pt x="40465" y="131082"/>
                </a:lnTo>
                <a:lnTo>
                  <a:pt x="37455" y="133108"/>
                </a:lnTo>
                <a:lnTo>
                  <a:pt x="34494" y="134459"/>
                </a:lnTo>
                <a:lnTo>
                  <a:pt x="31569" y="135359"/>
                </a:lnTo>
                <a:lnTo>
                  <a:pt x="27713" y="136912"/>
                </a:lnTo>
                <a:lnTo>
                  <a:pt x="23238" y="138900"/>
                </a:lnTo>
                <a:lnTo>
                  <a:pt x="11469" y="144383"/>
                </a:lnTo>
                <a:lnTo>
                  <a:pt x="7320" y="145133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4"/>
          <p:cNvSpPr/>
          <p:nvPr/>
        </p:nvSpPr>
        <p:spPr>
          <a:xfrm>
            <a:off x="8086725" y="2151697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5"/>
          <p:cNvSpPr/>
          <p:nvPr/>
        </p:nvSpPr>
        <p:spPr>
          <a:xfrm>
            <a:off x="8061007" y="2220277"/>
            <a:ext cx="180024" cy="17115"/>
          </a:xfrm>
          <a:custGeom>
            <a:avLst/>
            <a:gdLst/>
            <a:ahLst/>
            <a:cxnLst/>
            <a:rect l="0" t="0" r="0" b="0"/>
            <a:pathLst>
              <a:path w="180024" h="17115">
                <a:moveTo>
                  <a:pt x="0" y="8573"/>
                </a:moveTo>
                <a:lnTo>
                  <a:pt x="7381" y="8573"/>
                </a:lnTo>
                <a:lnTo>
                  <a:pt x="7778" y="9525"/>
                </a:lnTo>
                <a:lnTo>
                  <a:pt x="8043" y="11112"/>
                </a:lnTo>
                <a:lnTo>
                  <a:pt x="8220" y="13124"/>
                </a:lnTo>
                <a:lnTo>
                  <a:pt x="9289" y="14464"/>
                </a:lnTo>
                <a:lnTo>
                  <a:pt x="10956" y="15358"/>
                </a:lnTo>
                <a:lnTo>
                  <a:pt x="13019" y="15953"/>
                </a:lnTo>
                <a:lnTo>
                  <a:pt x="15348" y="16351"/>
                </a:lnTo>
                <a:lnTo>
                  <a:pt x="20474" y="16792"/>
                </a:lnTo>
                <a:lnTo>
                  <a:pt x="24126" y="16910"/>
                </a:lnTo>
                <a:lnTo>
                  <a:pt x="43678" y="17099"/>
                </a:lnTo>
                <a:lnTo>
                  <a:pt x="49121" y="17114"/>
                </a:lnTo>
                <a:lnTo>
                  <a:pt x="53703" y="16172"/>
                </a:lnTo>
                <a:lnTo>
                  <a:pt x="57709" y="14591"/>
                </a:lnTo>
                <a:lnTo>
                  <a:pt x="61332" y="12585"/>
                </a:lnTo>
                <a:lnTo>
                  <a:pt x="65653" y="11248"/>
                </a:lnTo>
                <a:lnTo>
                  <a:pt x="70440" y="10356"/>
                </a:lnTo>
                <a:lnTo>
                  <a:pt x="75535" y="9762"/>
                </a:lnTo>
                <a:lnTo>
                  <a:pt x="80836" y="9365"/>
                </a:lnTo>
                <a:lnTo>
                  <a:pt x="86277" y="9101"/>
                </a:lnTo>
                <a:lnTo>
                  <a:pt x="97400" y="8808"/>
                </a:lnTo>
                <a:lnTo>
                  <a:pt x="161567" y="8573"/>
                </a:lnTo>
                <a:lnTo>
                  <a:pt x="165813" y="7621"/>
                </a:lnTo>
                <a:lnTo>
                  <a:pt x="169597" y="6033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16"/>
          <p:cNvSpPr/>
          <p:nvPr/>
        </p:nvSpPr>
        <p:spPr>
          <a:xfrm>
            <a:off x="8343900" y="2177414"/>
            <a:ext cx="145733" cy="1"/>
          </a:xfrm>
          <a:custGeom>
            <a:avLst/>
            <a:gdLst/>
            <a:ahLst/>
            <a:cxnLst/>
            <a:rect l="0" t="0" r="0" b="0"/>
            <a:pathLst>
              <a:path w="145733" h="1">
                <a:moveTo>
                  <a:pt x="0" y="0"/>
                </a:move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7"/>
          <p:cNvSpPr/>
          <p:nvPr/>
        </p:nvSpPr>
        <p:spPr>
          <a:xfrm>
            <a:off x="8549640" y="2023123"/>
            <a:ext cx="291466" cy="240015"/>
          </a:xfrm>
          <a:custGeom>
            <a:avLst/>
            <a:gdLst/>
            <a:ahLst/>
            <a:cxnLst/>
            <a:rect l="0" t="0" r="0" b="0"/>
            <a:pathLst>
              <a:path w="291466" h="240015">
                <a:moveTo>
                  <a:pt x="0" y="51422"/>
                </a:moveTo>
                <a:lnTo>
                  <a:pt x="21238" y="30184"/>
                </a:lnTo>
                <a:lnTo>
                  <a:pt x="28806" y="25155"/>
                </a:lnTo>
                <a:lnTo>
                  <a:pt x="33491" y="22481"/>
                </a:lnTo>
                <a:lnTo>
                  <a:pt x="43778" y="16969"/>
                </a:lnTo>
                <a:lnTo>
                  <a:pt x="49188" y="14166"/>
                </a:lnTo>
                <a:lnTo>
                  <a:pt x="55652" y="11344"/>
                </a:lnTo>
                <a:lnTo>
                  <a:pt x="62819" y="8511"/>
                </a:lnTo>
                <a:lnTo>
                  <a:pt x="70453" y="5669"/>
                </a:lnTo>
                <a:lnTo>
                  <a:pt x="77449" y="3775"/>
                </a:lnTo>
                <a:lnTo>
                  <a:pt x="84018" y="2512"/>
                </a:lnTo>
                <a:lnTo>
                  <a:pt x="90302" y="1670"/>
                </a:lnTo>
                <a:lnTo>
                  <a:pt x="95444" y="1109"/>
                </a:lnTo>
                <a:lnTo>
                  <a:pt x="103697" y="485"/>
                </a:lnTo>
                <a:lnTo>
                  <a:pt x="108184" y="319"/>
                </a:lnTo>
                <a:lnTo>
                  <a:pt x="122647" y="85"/>
                </a:lnTo>
                <a:lnTo>
                  <a:pt x="144162" y="0"/>
                </a:lnTo>
                <a:lnTo>
                  <a:pt x="148496" y="948"/>
                </a:lnTo>
                <a:lnTo>
                  <a:pt x="155850" y="4541"/>
                </a:lnTo>
                <a:lnTo>
                  <a:pt x="162294" y="9313"/>
                </a:lnTo>
                <a:lnTo>
                  <a:pt x="168334" y="14609"/>
                </a:lnTo>
                <a:lnTo>
                  <a:pt x="174192" y="20138"/>
                </a:lnTo>
                <a:lnTo>
                  <a:pt x="176135" y="22946"/>
                </a:lnTo>
                <a:lnTo>
                  <a:pt x="178294" y="28606"/>
                </a:lnTo>
                <a:lnTo>
                  <a:pt x="178870" y="32401"/>
                </a:lnTo>
                <a:lnTo>
                  <a:pt x="179254" y="36836"/>
                </a:lnTo>
                <a:lnTo>
                  <a:pt x="179681" y="45892"/>
                </a:lnTo>
                <a:lnTo>
                  <a:pt x="179870" y="53091"/>
                </a:lnTo>
                <a:lnTo>
                  <a:pt x="179977" y="67050"/>
                </a:lnTo>
                <a:lnTo>
                  <a:pt x="179039" y="72318"/>
                </a:lnTo>
                <a:lnTo>
                  <a:pt x="177462" y="77735"/>
                </a:lnTo>
                <a:lnTo>
                  <a:pt x="175459" y="83252"/>
                </a:lnTo>
                <a:lnTo>
                  <a:pt x="173170" y="88834"/>
                </a:lnTo>
                <a:lnTo>
                  <a:pt x="170691" y="94461"/>
                </a:lnTo>
                <a:lnTo>
                  <a:pt x="165398" y="105793"/>
                </a:lnTo>
                <a:lnTo>
                  <a:pt x="159871" y="117179"/>
                </a:lnTo>
                <a:lnTo>
                  <a:pt x="157063" y="121930"/>
                </a:lnTo>
                <a:lnTo>
                  <a:pt x="154238" y="126050"/>
                </a:lnTo>
                <a:lnTo>
                  <a:pt x="151403" y="129749"/>
                </a:lnTo>
                <a:lnTo>
                  <a:pt x="148560" y="134120"/>
                </a:lnTo>
                <a:lnTo>
                  <a:pt x="145712" y="138939"/>
                </a:lnTo>
                <a:lnTo>
                  <a:pt x="142861" y="144056"/>
                </a:lnTo>
                <a:lnTo>
                  <a:pt x="140008" y="148421"/>
                </a:lnTo>
                <a:lnTo>
                  <a:pt x="134298" y="155810"/>
                </a:lnTo>
                <a:lnTo>
                  <a:pt x="131442" y="160066"/>
                </a:lnTo>
                <a:lnTo>
                  <a:pt x="128586" y="164809"/>
                </a:lnTo>
                <a:lnTo>
                  <a:pt x="125728" y="169876"/>
                </a:lnTo>
                <a:lnTo>
                  <a:pt x="123824" y="174206"/>
                </a:lnTo>
                <a:lnTo>
                  <a:pt x="121708" y="181557"/>
                </a:lnTo>
                <a:lnTo>
                  <a:pt x="118227" y="188000"/>
                </a:lnTo>
                <a:lnTo>
                  <a:pt x="115965" y="191051"/>
                </a:lnTo>
                <a:lnTo>
                  <a:pt x="113452" y="196982"/>
                </a:lnTo>
                <a:lnTo>
                  <a:pt x="112335" y="202793"/>
                </a:lnTo>
                <a:lnTo>
                  <a:pt x="111839" y="208550"/>
                </a:lnTo>
                <a:lnTo>
                  <a:pt x="111619" y="214284"/>
                </a:lnTo>
                <a:lnTo>
                  <a:pt x="111560" y="217146"/>
                </a:lnTo>
                <a:lnTo>
                  <a:pt x="110568" y="219055"/>
                </a:lnTo>
                <a:lnTo>
                  <a:pt x="108955" y="220327"/>
                </a:lnTo>
                <a:lnTo>
                  <a:pt x="106926" y="221175"/>
                </a:lnTo>
                <a:lnTo>
                  <a:pt x="105575" y="222693"/>
                </a:lnTo>
                <a:lnTo>
                  <a:pt x="104672" y="224658"/>
                </a:lnTo>
                <a:lnTo>
                  <a:pt x="104072" y="226920"/>
                </a:lnTo>
                <a:lnTo>
                  <a:pt x="104624" y="228428"/>
                </a:lnTo>
                <a:lnTo>
                  <a:pt x="105944" y="229433"/>
                </a:lnTo>
                <a:lnTo>
                  <a:pt x="107776" y="230104"/>
                </a:lnTo>
                <a:lnTo>
                  <a:pt x="108998" y="231503"/>
                </a:lnTo>
                <a:lnTo>
                  <a:pt x="109813" y="233388"/>
                </a:lnTo>
                <a:lnTo>
                  <a:pt x="110356" y="235598"/>
                </a:lnTo>
                <a:lnTo>
                  <a:pt x="111671" y="237071"/>
                </a:lnTo>
                <a:lnTo>
                  <a:pt x="113500" y="238053"/>
                </a:lnTo>
                <a:lnTo>
                  <a:pt x="118072" y="239144"/>
                </a:lnTo>
                <a:lnTo>
                  <a:pt x="126000" y="239758"/>
                </a:lnTo>
                <a:lnTo>
                  <a:pt x="131565" y="239902"/>
                </a:lnTo>
                <a:lnTo>
                  <a:pt x="177317" y="240014"/>
                </a:lnTo>
                <a:lnTo>
                  <a:pt x="182028" y="239062"/>
                </a:lnTo>
                <a:lnTo>
                  <a:pt x="189804" y="235465"/>
                </a:lnTo>
                <a:lnTo>
                  <a:pt x="194164" y="234125"/>
                </a:lnTo>
                <a:lnTo>
                  <a:pt x="198974" y="233231"/>
                </a:lnTo>
                <a:lnTo>
                  <a:pt x="204087" y="232636"/>
                </a:lnTo>
                <a:lnTo>
                  <a:pt x="209400" y="231286"/>
                </a:lnTo>
                <a:lnTo>
                  <a:pt x="214848" y="229434"/>
                </a:lnTo>
                <a:lnTo>
                  <a:pt x="220385" y="227246"/>
                </a:lnTo>
                <a:lnTo>
                  <a:pt x="225980" y="225788"/>
                </a:lnTo>
                <a:lnTo>
                  <a:pt x="231616" y="224816"/>
                </a:lnTo>
                <a:lnTo>
                  <a:pt x="237278" y="224168"/>
                </a:lnTo>
                <a:lnTo>
                  <a:pt x="242958" y="223736"/>
                </a:lnTo>
                <a:lnTo>
                  <a:pt x="248649" y="223448"/>
                </a:lnTo>
                <a:lnTo>
                  <a:pt x="263221" y="223042"/>
                </a:lnTo>
                <a:lnTo>
                  <a:pt x="291465" y="22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8"/>
          <p:cNvSpPr/>
          <p:nvPr/>
        </p:nvSpPr>
        <p:spPr>
          <a:xfrm>
            <a:off x="7392361" y="2374591"/>
            <a:ext cx="480052" cy="59999"/>
          </a:xfrm>
          <a:custGeom>
            <a:avLst/>
            <a:gdLst/>
            <a:ahLst/>
            <a:cxnLst/>
            <a:rect l="0" t="0" r="0" b="0"/>
            <a:pathLst>
              <a:path w="480052" h="59999">
                <a:moveTo>
                  <a:pt x="8564" y="59998"/>
                </a:moveTo>
                <a:lnTo>
                  <a:pt x="22" y="51457"/>
                </a:lnTo>
                <a:lnTo>
                  <a:pt x="0" y="51435"/>
                </a:lnTo>
                <a:lnTo>
                  <a:pt x="20143" y="51426"/>
                </a:lnTo>
                <a:lnTo>
                  <a:pt x="23903" y="50474"/>
                </a:lnTo>
                <a:lnTo>
                  <a:pt x="28315" y="48886"/>
                </a:lnTo>
                <a:lnTo>
                  <a:pt x="33161" y="46875"/>
                </a:lnTo>
                <a:lnTo>
                  <a:pt x="39249" y="45535"/>
                </a:lnTo>
                <a:lnTo>
                  <a:pt x="53634" y="44045"/>
                </a:lnTo>
                <a:lnTo>
                  <a:pt x="61471" y="43648"/>
                </a:lnTo>
                <a:lnTo>
                  <a:pt x="77797" y="43207"/>
                </a:lnTo>
                <a:lnTo>
                  <a:pt x="87104" y="42136"/>
                </a:lnTo>
                <a:lnTo>
                  <a:pt x="97119" y="40471"/>
                </a:lnTo>
                <a:lnTo>
                  <a:pt x="107606" y="38408"/>
                </a:lnTo>
                <a:lnTo>
                  <a:pt x="129417" y="33575"/>
                </a:lnTo>
                <a:lnTo>
                  <a:pt x="140568" y="30953"/>
                </a:lnTo>
                <a:lnTo>
                  <a:pt x="151811" y="29205"/>
                </a:lnTo>
                <a:lnTo>
                  <a:pt x="163117" y="28040"/>
                </a:lnTo>
                <a:lnTo>
                  <a:pt x="174464" y="27262"/>
                </a:lnTo>
                <a:lnTo>
                  <a:pt x="185839" y="25792"/>
                </a:lnTo>
                <a:lnTo>
                  <a:pt x="197233" y="23859"/>
                </a:lnTo>
                <a:lnTo>
                  <a:pt x="208637" y="21618"/>
                </a:lnTo>
                <a:lnTo>
                  <a:pt x="231471" y="16588"/>
                </a:lnTo>
                <a:lnTo>
                  <a:pt x="242893" y="13913"/>
                </a:lnTo>
                <a:lnTo>
                  <a:pt x="254318" y="12130"/>
                </a:lnTo>
                <a:lnTo>
                  <a:pt x="265745" y="10941"/>
                </a:lnTo>
                <a:lnTo>
                  <a:pt x="277173" y="10149"/>
                </a:lnTo>
                <a:lnTo>
                  <a:pt x="289554" y="9621"/>
                </a:lnTo>
                <a:lnTo>
                  <a:pt x="316011" y="9033"/>
                </a:lnTo>
                <a:lnTo>
                  <a:pt x="327829" y="7924"/>
                </a:lnTo>
                <a:lnTo>
                  <a:pt x="338564" y="6232"/>
                </a:lnTo>
                <a:lnTo>
                  <a:pt x="348579" y="4152"/>
                </a:lnTo>
                <a:lnTo>
                  <a:pt x="359066" y="2765"/>
                </a:lnTo>
                <a:lnTo>
                  <a:pt x="369867" y="1840"/>
                </a:lnTo>
                <a:lnTo>
                  <a:pt x="380878" y="1224"/>
                </a:lnTo>
                <a:lnTo>
                  <a:pt x="400731" y="539"/>
                </a:lnTo>
                <a:lnTo>
                  <a:pt x="437679" y="63"/>
                </a:lnTo>
                <a:lnTo>
                  <a:pt x="461054" y="0"/>
                </a:lnTo>
                <a:lnTo>
                  <a:pt x="464529" y="950"/>
                </a:lnTo>
                <a:lnTo>
                  <a:pt x="466846" y="2535"/>
                </a:lnTo>
                <a:lnTo>
                  <a:pt x="468390" y="4545"/>
                </a:lnTo>
                <a:lnTo>
                  <a:pt x="470372" y="5884"/>
                </a:lnTo>
                <a:lnTo>
                  <a:pt x="475114" y="7373"/>
                </a:lnTo>
                <a:lnTo>
                  <a:pt x="480051" y="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9"/>
          <p:cNvSpPr/>
          <p:nvPr/>
        </p:nvSpPr>
        <p:spPr>
          <a:xfrm>
            <a:off x="7615260" y="2426370"/>
            <a:ext cx="240008" cy="188189"/>
          </a:xfrm>
          <a:custGeom>
            <a:avLst/>
            <a:gdLst/>
            <a:ahLst/>
            <a:cxnLst/>
            <a:rect l="0" t="0" r="0" b="0"/>
            <a:pathLst>
              <a:path w="240008" h="188189">
                <a:moveTo>
                  <a:pt x="68557" y="8219"/>
                </a:moveTo>
                <a:lnTo>
                  <a:pt x="83318" y="8219"/>
                </a:lnTo>
                <a:lnTo>
                  <a:pt x="89723" y="5680"/>
                </a:lnTo>
                <a:lnTo>
                  <a:pt x="94098" y="3669"/>
                </a:lnTo>
                <a:lnTo>
                  <a:pt x="99872" y="2328"/>
                </a:lnTo>
                <a:lnTo>
                  <a:pt x="106579" y="1434"/>
                </a:lnTo>
                <a:lnTo>
                  <a:pt x="113907" y="839"/>
                </a:lnTo>
                <a:lnTo>
                  <a:pt x="120698" y="442"/>
                </a:lnTo>
                <a:lnTo>
                  <a:pt x="133323" y="0"/>
                </a:lnTo>
                <a:lnTo>
                  <a:pt x="139357" y="835"/>
                </a:lnTo>
                <a:lnTo>
                  <a:pt x="145284" y="2344"/>
                </a:lnTo>
                <a:lnTo>
                  <a:pt x="151141" y="4302"/>
                </a:lnTo>
                <a:lnTo>
                  <a:pt x="156950" y="5608"/>
                </a:lnTo>
                <a:lnTo>
                  <a:pt x="162729" y="6478"/>
                </a:lnTo>
                <a:lnTo>
                  <a:pt x="168486" y="7059"/>
                </a:lnTo>
                <a:lnTo>
                  <a:pt x="174229" y="8399"/>
                </a:lnTo>
                <a:lnTo>
                  <a:pt x="179962" y="10244"/>
                </a:lnTo>
                <a:lnTo>
                  <a:pt x="185690" y="12427"/>
                </a:lnTo>
                <a:lnTo>
                  <a:pt x="190461" y="14834"/>
                </a:lnTo>
                <a:lnTo>
                  <a:pt x="194594" y="17392"/>
                </a:lnTo>
                <a:lnTo>
                  <a:pt x="201726" y="22774"/>
                </a:lnTo>
                <a:lnTo>
                  <a:pt x="208071" y="28340"/>
                </a:lnTo>
                <a:lnTo>
                  <a:pt x="211097" y="32111"/>
                </a:lnTo>
                <a:lnTo>
                  <a:pt x="214066" y="36530"/>
                </a:lnTo>
                <a:lnTo>
                  <a:pt x="216998" y="41380"/>
                </a:lnTo>
                <a:lnTo>
                  <a:pt x="218953" y="46519"/>
                </a:lnTo>
                <a:lnTo>
                  <a:pt x="220256" y="51850"/>
                </a:lnTo>
                <a:lnTo>
                  <a:pt x="221125" y="57309"/>
                </a:lnTo>
                <a:lnTo>
                  <a:pt x="220751" y="61901"/>
                </a:lnTo>
                <a:lnTo>
                  <a:pt x="219550" y="65915"/>
                </a:lnTo>
                <a:lnTo>
                  <a:pt x="217796" y="69543"/>
                </a:lnTo>
                <a:lnTo>
                  <a:pt x="216627" y="73867"/>
                </a:lnTo>
                <a:lnTo>
                  <a:pt x="215848" y="78654"/>
                </a:lnTo>
                <a:lnTo>
                  <a:pt x="215329" y="83751"/>
                </a:lnTo>
                <a:lnTo>
                  <a:pt x="213077" y="89054"/>
                </a:lnTo>
                <a:lnTo>
                  <a:pt x="209671" y="94494"/>
                </a:lnTo>
                <a:lnTo>
                  <a:pt x="205495" y="100026"/>
                </a:lnTo>
                <a:lnTo>
                  <a:pt x="200807" y="105619"/>
                </a:lnTo>
                <a:lnTo>
                  <a:pt x="195777" y="111252"/>
                </a:lnTo>
                <a:lnTo>
                  <a:pt x="190517" y="116913"/>
                </a:lnTo>
                <a:lnTo>
                  <a:pt x="185107" y="121639"/>
                </a:lnTo>
                <a:lnTo>
                  <a:pt x="179594" y="125743"/>
                </a:lnTo>
                <a:lnTo>
                  <a:pt x="152508" y="143723"/>
                </a:lnTo>
                <a:lnTo>
                  <a:pt x="144527" y="148085"/>
                </a:lnTo>
                <a:lnTo>
                  <a:pt x="136349" y="151946"/>
                </a:lnTo>
                <a:lnTo>
                  <a:pt x="128039" y="155472"/>
                </a:lnTo>
                <a:lnTo>
                  <a:pt x="120594" y="159728"/>
                </a:lnTo>
                <a:lnTo>
                  <a:pt x="113727" y="164470"/>
                </a:lnTo>
                <a:lnTo>
                  <a:pt x="107243" y="169537"/>
                </a:lnTo>
                <a:lnTo>
                  <a:pt x="101015" y="173867"/>
                </a:lnTo>
                <a:lnTo>
                  <a:pt x="94958" y="177706"/>
                </a:lnTo>
                <a:lnTo>
                  <a:pt x="89016" y="181218"/>
                </a:lnTo>
                <a:lnTo>
                  <a:pt x="83149" y="183560"/>
                </a:lnTo>
                <a:lnTo>
                  <a:pt x="77332" y="185120"/>
                </a:lnTo>
                <a:lnTo>
                  <a:pt x="71550" y="186161"/>
                </a:lnTo>
                <a:lnTo>
                  <a:pt x="65790" y="186855"/>
                </a:lnTo>
                <a:lnTo>
                  <a:pt x="60045" y="187317"/>
                </a:lnTo>
                <a:lnTo>
                  <a:pt x="54309" y="187625"/>
                </a:lnTo>
                <a:lnTo>
                  <a:pt x="42857" y="187968"/>
                </a:lnTo>
                <a:lnTo>
                  <a:pt x="24534" y="188188"/>
                </a:lnTo>
                <a:lnTo>
                  <a:pt x="20158" y="187253"/>
                </a:lnTo>
                <a:lnTo>
                  <a:pt x="15337" y="185678"/>
                </a:lnTo>
                <a:lnTo>
                  <a:pt x="3011" y="180856"/>
                </a:lnTo>
                <a:lnTo>
                  <a:pt x="2000" y="179508"/>
                </a:lnTo>
                <a:lnTo>
                  <a:pt x="876" y="175470"/>
                </a:lnTo>
                <a:lnTo>
                  <a:pt x="377" y="170501"/>
                </a:lnTo>
                <a:lnTo>
                  <a:pt x="155" y="165117"/>
                </a:lnTo>
                <a:lnTo>
                  <a:pt x="30" y="156731"/>
                </a:lnTo>
                <a:lnTo>
                  <a:pt x="0" y="151060"/>
                </a:lnTo>
                <a:lnTo>
                  <a:pt x="1898" y="149166"/>
                </a:lnTo>
                <a:lnTo>
                  <a:pt x="5067" y="147904"/>
                </a:lnTo>
                <a:lnTo>
                  <a:pt x="9086" y="147063"/>
                </a:lnTo>
                <a:lnTo>
                  <a:pt x="13670" y="145549"/>
                </a:lnTo>
                <a:lnTo>
                  <a:pt x="18630" y="143588"/>
                </a:lnTo>
                <a:lnTo>
                  <a:pt x="23843" y="141327"/>
                </a:lnTo>
                <a:lnTo>
                  <a:pt x="34714" y="136276"/>
                </a:lnTo>
                <a:lnTo>
                  <a:pt x="40281" y="133596"/>
                </a:lnTo>
                <a:lnTo>
                  <a:pt x="45896" y="131809"/>
                </a:lnTo>
                <a:lnTo>
                  <a:pt x="51545" y="130617"/>
                </a:lnTo>
                <a:lnTo>
                  <a:pt x="57215" y="129823"/>
                </a:lnTo>
                <a:lnTo>
                  <a:pt x="62901" y="129293"/>
                </a:lnTo>
                <a:lnTo>
                  <a:pt x="68597" y="128941"/>
                </a:lnTo>
                <a:lnTo>
                  <a:pt x="74298" y="128705"/>
                </a:lnTo>
                <a:lnTo>
                  <a:pt x="80005" y="127596"/>
                </a:lnTo>
                <a:lnTo>
                  <a:pt x="85714" y="125904"/>
                </a:lnTo>
                <a:lnTo>
                  <a:pt x="91425" y="123823"/>
                </a:lnTo>
                <a:lnTo>
                  <a:pt x="98090" y="122436"/>
                </a:lnTo>
                <a:lnTo>
                  <a:pt x="105391" y="121511"/>
                </a:lnTo>
                <a:lnTo>
                  <a:pt x="113116" y="120895"/>
                </a:lnTo>
                <a:lnTo>
                  <a:pt x="120170" y="120484"/>
                </a:lnTo>
                <a:lnTo>
                  <a:pt x="133089" y="120028"/>
                </a:lnTo>
                <a:lnTo>
                  <a:pt x="139200" y="120858"/>
                </a:lnTo>
                <a:lnTo>
                  <a:pt x="145181" y="122364"/>
                </a:lnTo>
                <a:lnTo>
                  <a:pt x="151072" y="124321"/>
                </a:lnTo>
                <a:lnTo>
                  <a:pt x="156905" y="125626"/>
                </a:lnTo>
                <a:lnTo>
                  <a:pt x="162698" y="126495"/>
                </a:lnTo>
                <a:lnTo>
                  <a:pt x="168464" y="127075"/>
                </a:lnTo>
                <a:lnTo>
                  <a:pt x="174214" y="127461"/>
                </a:lnTo>
                <a:lnTo>
                  <a:pt x="179953" y="127719"/>
                </a:lnTo>
                <a:lnTo>
                  <a:pt x="185683" y="127891"/>
                </a:lnTo>
                <a:lnTo>
                  <a:pt x="191409" y="128958"/>
                </a:lnTo>
                <a:lnTo>
                  <a:pt x="197131" y="130622"/>
                </a:lnTo>
                <a:lnTo>
                  <a:pt x="202851" y="132684"/>
                </a:lnTo>
                <a:lnTo>
                  <a:pt x="209521" y="134058"/>
                </a:lnTo>
                <a:lnTo>
                  <a:pt x="216826" y="134975"/>
                </a:lnTo>
                <a:lnTo>
                  <a:pt x="240007" y="136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0"/>
          <p:cNvSpPr/>
          <p:nvPr/>
        </p:nvSpPr>
        <p:spPr>
          <a:xfrm>
            <a:off x="8446769" y="2383155"/>
            <a:ext cx="368619" cy="1"/>
          </a:xfrm>
          <a:custGeom>
            <a:avLst/>
            <a:gdLst/>
            <a:ahLst/>
            <a:cxnLst/>
            <a:rect l="0" t="0" r="0" b="0"/>
            <a:pathLst>
              <a:path w="368619" h="1">
                <a:moveTo>
                  <a:pt x="0" y="0"/>
                </a:moveTo>
                <a:lnTo>
                  <a:pt x="3686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1"/>
          <p:cNvSpPr/>
          <p:nvPr/>
        </p:nvSpPr>
        <p:spPr>
          <a:xfrm>
            <a:off x="8506777" y="2486027"/>
            <a:ext cx="300039" cy="119896"/>
          </a:xfrm>
          <a:custGeom>
            <a:avLst/>
            <a:gdLst/>
            <a:ahLst/>
            <a:cxnLst/>
            <a:rect l="0" t="0" r="0" b="0"/>
            <a:pathLst>
              <a:path w="300039" h="119896">
                <a:moveTo>
                  <a:pt x="0" y="8570"/>
                </a:moveTo>
                <a:lnTo>
                  <a:pt x="0" y="350"/>
                </a:lnTo>
                <a:lnTo>
                  <a:pt x="9325" y="44"/>
                </a:lnTo>
                <a:lnTo>
                  <a:pt x="40551" y="0"/>
                </a:lnTo>
                <a:lnTo>
                  <a:pt x="47037" y="952"/>
                </a:lnTo>
                <a:lnTo>
                  <a:pt x="54218" y="2539"/>
                </a:lnTo>
                <a:lnTo>
                  <a:pt x="61863" y="4549"/>
                </a:lnTo>
                <a:lnTo>
                  <a:pt x="68863" y="5890"/>
                </a:lnTo>
                <a:lnTo>
                  <a:pt x="75437" y="6783"/>
                </a:lnTo>
                <a:lnTo>
                  <a:pt x="81725" y="7379"/>
                </a:lnTo>
                <a:lnTo>
                  <a:pt x="87820" y="7776"/>
                </a:lnTo>
                <a:lnTo>
                  <a:pt x="93789" y="8041"/>
                </a:lnTo>
                <a:lnTo>
                  <a:pt x="99674" y="8217"/>
                </a:lnTo>
                <a:lnTo>
                  <a:pt x="105502" y="9287"/>
                </a:lnTo>
                <a:lnTo>
                  <a:pt x="111292" y="10953"/>
                </a:lnTo>
                <a:lnTo>
                  <a:pt x="117057" y="13016"/>
                </a:lnTo>
                <a:lnTo>
                  <a:pt x="126003" y="15309"/>
                </a:lnTo>
                <a:lnTo>
                  <a:pt x="129722" y="15920"/>
                </a:lnTo>
                <a:lnTo>
                  <a:pt x="133154" y="18232"/>
                </a:lnTo>
                <a:lnTo>
                  <a:pt x="136394" y="21679"/>
                </a:lnTo>
                <a:lnTo>
                  <a:pt x="139507" y="25882"/>
                </a:lnTo>
                <a:lnTo>
                  <a:pt x="142535" y="29636"/>
                </a:lnTo>
                <a:lnTo>
                  <a:pt x="145505" y="33092"/>
                </a:lnTo>
                <a:lnTo>
                  <a:pt x="148438" y="36348"/>
                </a:lnTo>
                <a:lnTo>
                  <a:pt x="154238" y="42506"/>
                </a:lnTo>
                <a:lnTo>
                  <a:pt x="157118" y="45481"/>
                </a:lnTo>
                <a:lnTo>
                  <a:pt x="159039" y="48418"/>
                </a:lnTo>
                <a:lnTo>
                  <a:pt x="160318" y="51328"/>
                </a:lnTo>
                <a:lnTo>
                  <a:pt x="161171" y="54220"/>
                </a:lnTo>
                <a:lnTo>
                  <a:pt x="161740" y="57101"/>
                </a:lnTo>
                <a:lnTo>
                  <a:pt x="162119" y="59974"/>
                </a:lnTo>
                <a:lnTo>
                  <a:pt x="162372" y="62842"/>
                </a:lnTo>
                <a:lnTo>
                  <a:pt x="162541" y="65706"/>
                </a:lnTo>
                <a:lnTo>
                  <a:pt x="162728" y="71429"/>
                </a:lnTo>
                <a:lnTo>
                  <a:pt x="162834" y="80006"/>
                </a:lnTo>
                <a:lnTo>
                  <a:pt x="161896" y="82864"/>
                </a:lnTo>
                <a:lnTo>
                  <a:pt x="160318" y="85722"/>
                </a:lnTo>
                <a:lnTo>
                  <a:pt x="158314" y="88580"/>
                </a:lnTo>
                <a:lnTo>
                  <a:pt x="155072" y="91437"/>
                </a:lnTo>
                <a:lnTo>
                  <a:pt x="151006" y="94295"/>
                </a:lnTo>
                <a:lnTo>
                  <a:pt x="146390" y="97152"/>
                </a:lnTo>
                <a:lnTo>
                  <a:pt x="142362" y="100010"/>
                </a:lnTo>
                <a:lnTo>
                  <a:pt x="138723" y="102868"/>
                </a:lnTo>
                <a:lnTo>
                  <a:pt x="135345" y="105725"/>
                </a:lnTo>
                <a:lnTo>
                  <a:pt x="131187" y="107630"/>
                </a:lnTo>
                <a:lnTo>
                  <a:pt x="126510" y="108900"/>
                </a:lnTo>
                <a:lnTo>
                  <a:pt x="121487" y="109747"/>
                </a:lnTo>
                <a:lnTo>
                  <a:pt x="116234" y="111264"/>
                </a:lnTo>
                <a:lnTo>
                  <a:pt x="110827" y="113227"/>
                </a:lnTo>
                <a:lnTo>
                  <a:pt x="105317" y="115489"/>
                </a:lnTo>
                <a:lnTo>
                  <a:pt x="96655" y="118002"/>
                </a:lnTo>
                <a:lnTo>
                  <a:pt x="89630" y="119119"/>
                </a:lnTo>
                <a:lnTo>
                  <a:pt x="80320" y="119748"/>
                </a:lnTo>
                <a:lnTo>
                  <a:pt x="74434" y="119895"/>
                </a:lnTo>
                <a:lnTo>
                  <a:pt x="71530" y="118982"/>
                </a:lnTo>
                <a:lnTo>
                  <a:pt x="65764" y="115427"/>
                </a:lnTo>
                <a:lnTo>
                  <a:pt x="62892" y="113145"/>
                </a:lnTo>
                <a:lnTo>
                  <a:pt x="60027" y="110672"/>
                </a:lnTo>
                <a:lnTo>
                  <a:pt x="53133" y="104409"/>
                </a:lnTo>
                <a:lnTo>
                  <a:pt x="52566" y="102943"/>
                </a:lnTo>
                <a:lnTo>
                  <a:pt x="52189" y="101013"/>
                </a:lnTo>
                <a:lnTo>
                  <a:pt x="51938" y="98774"/>
                </a:lnTo>
                <a:lnTo>
                  <a:pt x="51770" y="96328"/>
                </a:lnTo>
                <a:lnTo>
                  <a:pt x="51659" y="93745"/>
                </a:lnTo>
                <a:lnTo>
                  <a:pt x="51479" y="87307"/>
                </a:lnTo>
                <a:lnTo>
                  <a:pt x="51449" y="81641"/>
                </a:lnTo>
                <a:lnTo>
                  <a:pt x="52397" y="79192"/>
                </a:lnTo>
                <a:lnTo>
                  <a:pt x="53981" y="76606"/>
                </a:lnTo>
                <a:lnTo>
                  <a:pt x="55991" y="73930"/>
                </a:lnTo>
                <a:lnTo>
                  <a:pt x="59235" y="72146"/>
                </a:lnTo>
                <a:lnTo>
                  <a:pt x="67918" y="70163"/>
                </a:lnTo>
                <a:lnTo>
                  <a:pt x="72902" y="69635"/>
                </a:lnTo>
                <a:lnTo>
                  <a:pt x="78129" y="69282"/>
                </a:lnTo>
                <a:lnTo>
                  <a:pt x="83519" y="69047"/>
                </a:lnTo>
                <a:lnTo>
                  <a:pt x="94587" y="68786"/>
                </a:lnTo>
                <a:lnTo>
                  <a:pt x="164223" y="68581"/>
                </a:lnTo>
                <a:lnTo>
                  <a:pt x="172347" y="69532"/>
                </a:lnTo>
                <a:lnTo>
                  <a:pt x="180621" y="71119"/>
                </a:lnTo>
                <a:lnTo>
                  <a:pt x="188994" y="73130"/>
                </a:lnTo>
                <a:lnTo>
                  <a:pt x="197433" y="74470"/>
                </a:lnTo>
                <a:lnTo>
                  <a:pt x="205917" y="75363"/>
                </a:lnTo>
                <a:lnTo>
                  <a:pt x="214430" y="75959"/>
                </a:lnTo>
                <a:lnTo>
                  <a:pt x="222011" y="77308"/>
                </a:lnTo>
                <a:lnTo>
                  <a:pt x="228970" y="79160"/>
                </a:lnTo>
                <a:lnTo>
                  <a:pt x="235514" y="81348"/>
                </a:lnTo>
                <a:lnTo>
                  <a:pt x="241782" y="82806"/>
                </a:lnTo>
                <a:lnTo>
                  <a:pt x="247866" y="83778"/>
                </a:lnTo>
                <a:lnTo>
                  <a:pt x="253827" y="84426"/>
                </a:lnTo>
                <a:lnTo>
                  <a:pt x="262989" y="85147"/>
                </a:lnTo>
                <a:lnTo>
                  <a:pt x="266767" y="85338"/>
                </a:lnTo>
                <a:lnTo>
                  <a:pt x="276042" y="88092"/>
                </a:lnTo>
                <a:lnTo>
                  <a:pt x="281184" y="90160"/>
                </a:lnTo>
                <a:lnTo>
                  <a:pt x="284611" y="92491"/>
                </a:lnTo>
                <a:lnTo>
                  <a:pt x="286895" y="94997"/>
                </a:lnTo>
                <a:lnTo>
                  <a:pt x="288419" y="97621"/>
                </a:lnTo>
                <a:lnTo>
                  <a:pt x="290386" y="99370"/>
                </a:lnTo>
                <a:lnTo>
                  <a:pt x="292651" y="100536"/>
                </a:lnTo>
                <a:lnTo>
                  <a:pt x="295113" y="101313"/>
                </a:lnTo>
                <a:lnTo>
                  <a:pt x="296755" y="102783"/>
                </a:lnTo>
                <a:lnTo>
                  <a:pt x="297849" y="104717"/>
                </a:lnTo>
                <a:lnTo>
                  <a:pt x="300038" y="1114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2"/>
          <p:cNvSpPr/>
          <p:nvPr/>
        </p:nvSpPr>
        <p:spPr>
          <a:xfrm>
            <a:off x="7615342" y="2863214"/>
            <a:ext cx="222781" cy="171451"/>
          </a:xfrm>
          <a:custGeom>
            <a:avLst/>
            <a:gdLst/>
            <a:ahLst/>
            <a:cxnLst/>
            <a:rect l="0" t="0" r="0" b="0"/>
            <a:pathLst>
              <a:path w="222781" h="171451">
                <a:moveTo>
                  <a:pt x="8467" y="0"/>
                </a:moveTo>
                <a:lnTo>
                  <a:pt x="248" y="0"/>
                </a:lnTo>
                <a:lnTo>
                  <a:pt x="0" y="4552"/>
                </a:lnTo>
                <a:lnTo>
                  <a:pt x="917" y="5892"/>
                </a:lnTo>
                <a:lnTo>
                  <a:pt x="2482" y="6786"/>
                </a:lnTo>
                <a:lnTo>
                  <a:pt x="4477" y="7381"/>
                </a:lnTo>
                <a:lnTo>
                  <a:pt x="9234" y="10584"/>
                </a:lnTo>
                <a:lnTo>
                  <a:pt x="14524" y="15182"/>
                </a:lnTo>
                <a:lnTo>
                  <a:pt x="20049" y="20400"/>
                </a:lnTo>
                <a:lnTo>
                  <a:pt x="37056" y="37183"/>
                </a:lnTo>
                <a:lnTo>
                  <a:pt x="40861" y="40029"/>
                </a:lnTo>
                <a:lnTo>
                  <a:pt x="45304" y="42878"/>
                </a:lnTo>
                <a:lnTo>
                  <a:pt x="50170" y="45731"/>
                </a:lnTo>
                <a:lnTo>
                  <a:pt x="63197" y="53980"/>
                </a:lnTo>
                <a:lnTo>
                  <a:pt x="70671" y="58847"/>
                </a:lnTo>
                <a:lnTo>
                  <a:pt x="76607" y="63044"/>
                </a:lnTo>
                <a:lnTo>
                  <a:pt x="81516" y="66794"/>
                </a:lnTo>
                <a:lnTo>
                  <a:pt x="85742" y="70248"/>
                </a:lnTo>
                <a:lnTo>
                  <a:pt x="90464" y="74454"/>
                </a:lnTo>
                <a:lnTo>
                  <a:pt x="100790" y="84209"/>
                </a:lnTo>
                <a:lnTo>
                  <a:pt x="129724" y="112725"/>
                </a:lnTo>
                <a:lnTo>
                  <a:pt x="134073" y="116108"/>
                </a:lnTo>
                <a:lnTo>
                  <a:pt x="138877" y="119315"/>
                </a:lnTo>
                <a:lnTo>
                  <a:pt x="143985" y="122406"/>
                </a:lnTo>
                <a:lnTo>
                  <a:pt x="148343" y="125419"/>
                </a:lnTo>
                <a:lnTo>
                  <a:pt x="152200" y="128381"/>
                </a:lnTo>
                <a:lnTo>
                  <a:pt x="155724" y="131307"/>
                </a:lnTo>
                <a:lnTo>
                  <a:pt x="159026" y="134211"/>
                </a:lnTo>
                <a:lnTo>
                  <a:pt x="162180" y="137099"/>
                </a:lnTo>
                <a:lnTo>
                  <a:pt x="165235" y="139977"/>
                </a:lnTo>
                <a:lnTo>
                  <a:pt x="169177" y="142848"/>
                </a:lnTo>
                <a:lnTo>
                  <a:pt x="173709" y="145715"/>
                </a:lnTo>
                <a:lnTo>
                  <a:pt x="178637" y="148579"/>
                </a:lnTo>
                <a:lnTo>
                  <a:pt x="182874" y="150488"/>
                </a:lnTo>
                <a:lnTo>
                  <a:pt x="186651" y="151760"/>
                </a:lnTo>
                <a:lnTo>
                  <a:pt x="190121" y="152609"/>
                </a:lnTo>
                <a:lnTo>
                  <a:pt x="196518" y="156091"/>
                </a:lnTo>
                <a:lnTo>
                  <a:pt x="199556" y="158354"/>
                </a:lnTo>
                <a:lnTo>
                  <a:pt x="205474" y="160867"/>
                </a:lnTo>
                <a:lnTo>
                  <a:pt x="208385" y="161538"/>
                </a:lnTo>
                <a:lnTo>
                  <a:pt x="214160" y="164822"/>
                </a:lnTo>
                <a:lnTo>
                  <a:pt x="22278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23"/>
          <p:cNvSpPr/>
          <p:nvPr/>
        </p:nvSpPr>
        <p:spPr>
          <a:xfrm>
            <a:off x="7572375" y="2871787"/>
            <a:ext cx="180023" cy="128589"/>
          </a:xfrm>
          <a:custGeom>
            <a:avLst/>
            <a:gdLst/>
            <a:ahLst/>
            <a:cxnLst/>
            <a:rect l="0" t="0" r="0" b="0"/>
            <a:pathLst>
              <a:path w="180023" h="128589">
                <a:moveTo>
                  <a:pt x="180022" y="0"/>
                </a:moveTo>
                <a:lnTo>
                  <a:pt x="171803" y="0"/>
                </a:lnTo>
                <a:lnTo>
                  <a:pt x="169067" y="2540"/>
                </a:lnTo>
                <a:lnTo>
                  <a:pt x="159549" y="11932"/>
                </a:lnTo>
                <a:lnTo>
                  <a:pt x="155895" y="14622"/>
                </a:lnTo>
                <a:lnTo>
                  <a:pt x="151555" y="17368"/>
                </a:lnTo>
                <a:lnTo>
                  <a:pt x="146757" y="20151"/>
                </a:lnTo>
                <a:lnTo>
                  <a:pt x="142606" y="23912"/>
                </a:lnTo>
                <a:lnTo>
                  <a:pt x="138885" y="28324"/>
                </a:lnTo>
                <a:lnTo>
                  <a:pt x="135452" y="33170"/>
                </a:lnTo>
                <a:lnTo>
                  <a:pt x="130306" y="37353"/>
                </a:lnTo>
                <a:lnTo>
                  <a:pt x="124018" y="41095"/>
                </a:lnTo>
                <a:lnTo>
                  <a:pt x="116968" y="44542"/>
                </a:lnTo>
                <a:lnTo>
                  <a:pt x="110363" y="48744"/>
                </a:lnTo>
                <a:lnTo>
                  <a:pt x="104056" y="53451"/>
                </a:lnTo>
                <a:lnTo>
                  <a:pt x="97945" y="58494"/>
                </a:lnTo>
                <a:lnTo>
                  <a:pt x="91014" y="63761"/>
                </a:lnTo>
                <a:lnTo>
                  <a:pt x="75693" y="74693"/>
                </a:lnTo>
                <a:lnTo>
                  <a:pt x="69512" y="79323"/>
                </a:lnTo>
                <a:lnTo>
                  <a:pt x="64439" y="83362"/>
                </a:lnTo>
                <a:lnTo>
                  <a:pt x="60104" y="87007"/>
                </a:lnTo>
                <a:lnTo>
                  <a:pt x="55309" y="90390"/>
                </a:lnTo>
                <a:lnTo>
                  <a:pt x="50207" y="93597"/>
                </a:lnTo>
                <a:lnTo>
                  <a:pt x="44901" y="96688"/>
                </a:lnTo>
                <a:lnTo>
                  <a:pt x="40412" y="99701"/>
                </a:lnTo>
                <a:lnTo>
                  <a:pt x="36466" y="102663"/>
                </a:lnTo>
                <a:lnTo>
                  <a:pt x="32883" y="105589"/>
                </a:lnTo>
                <a:lnTo>
                  <a:pt x="29542" y="108493"/>
                </a:lnTo>
                <a:lnTo>
                  <a:pt x="26362" y="111381"/>
                </a:lnTo>
                <a:lnTo>
                  <a:pt x="20289" y="117130"/>
                </a:lnTo>
                <a:lnTo>
                  <a:pt x="10303" y="126891"/>
                </a:lnTo>
                <a:lnTo>
                  <a:pt x="8773" y="127456"/>
                </a:lnTo>
                <a:lnTo>
                  <a:pt x="4534" y="128085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4"/>
          <p:cNvSpPr/>
          <p:nvPr/>
        </p:nvSpPr>
        <p:spPr>
          <a:xfrm>
            <a:off x="7966709" y="285464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7382" y="8572"/>
                </a:lnTo>
                <a:lnTo>
                  <a:pt x="8731" y="7620"/>
                </a:lnTo>
                <a:lnTo>
                  <a:pt x="10583" y="6033"/>
                </a:lnTo>
                <a:lnTo>
                  <a:pt x="12772" y="4022"/>
                </a:lnTo>
                <a:lnTo>
                  <a:pt x="15182" y="2681"/>
                </a:lnTo>
                <a:lnTo>
                  <a:pt x="17742" y="1787"/>
                </a:lnTo>
                <a:lnTo>
                  <a:pt x="20401" y="1192"/>
                </a:lnTo>
                <a:lnTo>
                  <a:pt x="23126" y="795"/>
                </a:lnTo>
                <a:lnTo>
                  <a:pt x="25895" y="530"/>
                </a:lnTo>
                <a:lnTo>
                  <a:pt x="28693" y="353"/>
                </a:lnTo>
                <a:lnTo>
                  <a:pt x="36883" y="157"/>
                </a:lnTo>
                <a:lnTo>
                  <a:pt x="151909" y="0"/>
                </a:lnTo>
                <a:lnTo>
                  <a:pt x="156518" y="953"/>
                </a:lnTo>
                <a:lnTo>
                  <a:pt x="160543" y="2540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25"/>
          <p:cNvSpPr/>
          <p:nvPr/>
        </p:nvSpPr>
        <p:spPr>
          <a:xfrm>
            <a:off x="7966709" y="2948939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26"/>
          <p:cNvSpPr/>
          <p:nvPr/>
        </p:nvSpPr>
        <p:spPr>
          <a:xfrm>
            <a:off x="8318182" y="2914650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9325" y="2539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0"/>
                </a:lnTo>
                <a:lnTo>
                  <a:pt x="22959" y="7778"/>
                </a:lnTo>
                <a:lnTo>
                  <a:pt x="25783" y="8043"/>
                </a:lnTo>
                <a:lnTo>
                  <a:pt x="28620" y="8219"/>
                </a:lnTo>
                <a:lnTo>
                  <a:pt x="36849" y="8415"/>
                </a:lnTo>
                <a:lnTo>
                  <a:pt x="20574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7"/>
          <p:cNvSpPr/>
          <p:nvPr/>
        </p:nvSpPr>
        <p:spPr>
          <a:xfrm>
            <a:off x="8703944" y="2786062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2" y="20151"/>
                </a:lnTo>
                <a:lnTo>
                  <a:pt x="5892" y="22959"/>
                </a:lnTo>
                <a:lnTo>
                  <a:pt x="6786" y="25784"/>
                </a:lnTo>
                <a:lnTo>
                  <a:pt x="7382" y="28619"/>
                </a:lnTo>
                <a:lnTo>
                  <a:pt x="7779" y="32414"/>
                </a:lnTo>
                <a:lnTo>
                  <a:pt x="8044" y="36850"/>
                </a:lnTo>
                <a:lnTo>
                  <a:pt x="8338" y="45905"/>
                </a:lnTo>
                <a:lnTo>
                  <a:pt x="8469" y="53105"/>
                </a:lnTo>
                <a:lnTo>
                  <a:pt x="9456" y="57311"/>
                </a:lnTo>
                <a:lnTo>
                  <a:pt x="11067" y="62020"/>
                </a:lnTo>
                <a:lnTo>
                  <a:pt x="13092" y="67064"/>
                </a:lnTo>
                <a:lnTo>
                  <a:pt x="14443" y="71379"/>
                </a:lnTo>
                <a:lnTo>
                  <a:pt x="15345" y="75209"/>
                </a:lnTo>
                <a:lnTo>
                  <a:pt x="15945" y="78714"/>
                </a:lnTo>
                <a:lnTo>
                  <a:pt x="16345" y="82956"/>
                </a:lnTo>
                <a:lnTo>
                  <a:pt x="16612" y="87689"/>
                </a:lnTo>
                <a:lnTo>
                  <a:pt x="16908" y="98028"/>
                </a:lnTo>
                <a:lnTo>
                  <a:pt x="17139" y="148613"/>
                </a:lnTo>
                <a:lnTo>
                  <a:pt x="17146" y="186930"/>
                </a:lnTo>
                <a:lnTo>
                  <a:pt x="16193" y="192248"/>
                </a:lnTo>
                <a:lnTo>
                  <a:pt x="14606" y="197698"/>
                </a:lnTo>
                <a:lnTo>
                  <a:pt x="12595" y="203236"/>
                </a:lnTo>
                <a:lnTo>
                  <a:pt x="11254" y="207881"/>
                </a:lnTo>
                <a:lnTo>
                  <a:pt x="10360" y="211930"/>
                </a:lnTo>
                <a:lnTo>
                  <a:pt x="9765" y="215581"/>
                </a:lnTo>
                <a:lnTo>
                  <a:pt x="9103" y="222179"/>
                </a:lnTo>
                <a:lnTo>
                  <a:pt x="8808" y="228286"/>
                </a:lnTo>
                <a:lnTo>
                  <a:pt x="8604" y="238296"/>
                </a:lnTo>
                <a:lnTo>
                  <a:pt x="9546" y="239826"/>
                </a:lnTo>
                <a:lnTo>
                  <a:pt x="11127" y="241799"/>
                </a:lnTo>
                <a:lnTo>
                  <a:pt x="13133" y="244067"/>
                </a:lnTo>
                <a:lnTo>
                  <a:pt x="15423" y="245579"/>
                </a:lnTo>
                <a:lnTo>
                  <a:pt x="17902" y="246587"/>
                </a:lnTo>
                <a:lnTo>
                  <a:pt x="25718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8"/>
          <p:cNvSpPr/>
          <p:nvPr/>
        </p:nvSpPr>
        <p:spPr>
          <a:xfrm>
            <a:off x="7640955" y="3480435"/>
            <a:ext cx="300038" cy="240031"/>
          </a:xfrm>
          <a:custGeom>
            <a:avLst/>
            <a:gdLst/>
            <a:ahLst/>
            <a:cxnLst/>
            <a:rect l="0" t="0" r="0" b="0"/>
            <a:pathLst>
              <a:path w="300038" h="240031">
                <a:moveTo>
                  <a:pt x="0" y="0"/>
                </a:moveTo>
                <a:lnTo>
                  <a:pt x="11931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7067" y="5891"/>
                </a:lnTo>
                <a:lnTo>
                  <a:pt x="18999" y="6785"/>
                </a:lnTo>
                <a:lnTo>
                  <a:pt x="21238" y="7380"/>
                </a:lnTo>
                <a:lnTo>
                  <a:pt x="26266" y="10582"/>
                </a:lnTo>
                <a:lnTo>
                  <a:pt x="34453" y="17740"/>
                </a:lnTo>
                <a:lnTo>
                  <a:pt x="40077" y="23125"/>
                </a:lnTo>
                <a:lnTo>
                  <a:pt x="71438" y="54295"/>
                </a:lnTo>
                <a:lnTo>
                  <a:pt x="74295" y="58104"/>
                </a:lnTo>
                <a:lnTo>
                  <a:pt x="77152" y="62549"/>
                </a:lnTo>
                <a:lnTo>
                  <a:pt x="80010" y="67417"/>
                </a:lnTo>
                <a:lnTo>
                  <a:pt x="82868" y="71614"/>
                </a:lnTo>
                <a:lnTo>
                  <a:pt x="88582" y="78818"/>
                </a:lnTo>
                <a:lnTo>
                  <a:pt x="91440" y="83026"/>
                </a:lnTo>
                <a:lnTo>
                  <a:pt x="94297" y="87735"/>
                </a:lnTo>
                <a:lnTo>
                  <a:pt x="97154" y="92780"/>
                </a:lnTo>
                <a:lnTo>
                  <a:pt x="100964" y="97096"/>
                </a:lnTo>
                <a:lnTo>
                  <a:pt x="110278" y="104431"/>
                </a:lnTo>
                <a:lnTo>
                  <a:pt x="114477" y="108673"/>
                </a:lnTo>
                <a:lnTo>
                  <a:pt x="118227" y="113406"/>
                </a:lnTo>
                <a:lnTo>
                  <a:pt x="121681" y="118467"/>
                </a:lnTo>
                <a:lnTo>
                  <a:pt x="125887" y="122792"/>
                </a:lnTo>
                <a:lnTo>
                  <a:pt x="130598" y="126629"/>
                </a:lnTo>
                <a:lnTo>
                  <a:pt x="139958" y="133432"/>
                </a:lnTo>
                <a:lnTo>
                  <a:pt x="147293" y="139630"/>
                </a:lnTo>
                <a:lnTo>
                  <a:pt x="150583" y="143569"/>
                </a:lnTo>
                <a:lnTo>
                  <a:pt x="153728" y="148100"/>
                </a:lnTo>
                <a:lnTo>
                  <a:pt x="156779" y="153026"/>
                </a:lnTo>
                <a:lnTo>
                  <a:pt x="160716" y="157262"/>
                </a:lnTo>
                <a:lnTo>
                  <a:pt x="165247" y="161039"/>
                </a:lnTo>
                <a:lnTo>
                  <a:pt x="174407" y="167775"/>
                </a:lnTo>
                <a:lnTo>
                  <a:pt x="181655" y="173944"/>
                </a:lnTo>
                <a:lnTo>
                  <a:pt x="190590" y="179860"/>
                </a:lnTo>
                <a:lnTo>
                  <a:pt x="199959" y="185665"/>
                </a:lnTo>
                <a:lnTo>
                  <a:pt x="207298" y="191420"/>
                </a:lnTo>
                <a:lnTo>
                  <a:pt x="213735" y="197153"/>
                </a:lnTo>
                <a:lnTo>
                  <a:pt x="220723" y="202876"/>
                </a:lnTo>
                <a:lnTo>
                  <a:pt x="225254" y="205735"/>
                </a:lnTo>
                <a:lnTo>
                  <a:pt x="234415" y="211453"/>
                </a:lnTo>
                <a:lnTo>
                  <a:pt x="241662" y="217169"/>
                </a:lnTo>
                <a:lnTo>
                  <a:pt x="248058" y="220344"/>
                </a:lnTo>
                <a:lnTo>
                  <a:pt x="251097" y="221191"/>
                </a:lnTo>
                <a:lnTo>
                  <a:pt x="257014" y="224672"/>
                </a:lnTo>
                <a:lnTo>
                  <a:pt x="259924" y="226934"/>
                </a:lnTo>
                <a:lnTo>
                  <a:pt x="265700" y="229447"/>
                </a:lnTo>
                <a:lnTo>
                  <a:pt x="272617" y="231060"/>
                </a:lnTo>
                <a:lnTo>
                  <a:pt x="280881" y="238190"/>
                </a:lnTo>
                <a:lnTo>
                  <a:pt x="281551" y="238803"/>
                </a:lnTo>
                <a:lnTo>
                  <a:pt x="284837" y="239485"/>
                </a:lnTo>
                <a:lnTo>
                  <a:pt x="292041" y="239868"/>
                </a:lnTo>
                <a:lnTo>
                  <a:pt x="300037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9"/>
          <p:cNvSpPr/>
          <p:nvPr/>
        </p:nvSpPr>
        <p:spPr>
          <a:xfrm>
            <a:off x="7683817" y="3454717"/>
            <a:ext cx="240031" cy="351474"/>
          </a:xfrm>
          <a:custGeom>
            <a:avLst/>
            <a:gdLst/>
            <a:ahLst/>
            <a:cxnLst/>
            <a:rect l="0" t="0" r="0" b="0"/>
            <a:pathLst>
              <a:path w="240031" h="351474">
                <a:moveTo>
                  <a:pt x="240030" y="0"/>
                </a:moveTo>
                <a:lnTo>
                  <a:pt x="232650" y="0"/>
                </a:lnTo>
                <a:lnTo>
                  <a:pt x="227260" y="4551"/>
                </a:lnTo>
                <a:lnTo>
                  <a:pt x="225801" y="6844"/>
                </a:lnTo>
                <a:lnTo>
                  <a:pt x="222797" y="14622"/>
                </a:lnTo>
                <a:lnTo>
                  <a:pt x="215345" y="23912"/>
                </a:lnTo>
                <a:lnTo>
                  <a:pt x="206516" y="33170"/>
                </a:lnTo>
                <a:lnTo>
                  <a:pt x="195387" y="44542"/>
                </a:lnTo>
                <a:lnTo>
                  <a:pt x="193123" y="48744"/>
                </a:lnTo>
                <a:lnTo>
                  <a:pt x="190607" y="58494"/>
                </a:lnTo>
                <a:lnTo>
                  <a:pt x="184409" y="69177"/>
                </a:lnTo>
                <a:lnTo>
                  <a:pt x="180089" y="74693"/>
                </a:lnTo>
                <a:lnTo>
                  <a:pt x="176258" y="80276"/>
                </a:lnTo>
                <a:lnTo>
                  <a:pt x="172749" y="85902"/>
                </a:lnTo>
                <a:lnTo>
                  <a:pt x="166313" y="96281"/>
                </a:lnTo>
                <a:lnTo>
                  <a:pt x="160277" y="104069"/>
                </a:lnTo>
                <a:lnTo>
                  <a:pt x="154419" y="113246"/>
                </a:lnTo>
                <a:lnTo>
                  <a:pt x="148641" y="123674"/>
                </a:lnTo>
                <a:lnTo>
                  <a:pt x="140033" y="140255"/>
                </a:lnTo>
                <a:lnTo>
                  <a:pt x="134309" y="151553"/>
                </a:lnTo>
                <a:lnTo>
                  <a:pt x="130497" y="157233"/>
                </a:lnTo>
                <a:lnTo>
                  <a:pt x="126051" y="162924"/>
                </a:lnTo>
                <a:lnTo>
                  <a:pt x="121181" y="168624"/>
                </a:lnTo>
                <a:lnTo>
                  <a:pt x="116983" y="174328"/>
                </a:lnTo>
                <a:lnTo>
                  <a:pt x="113231" y="180037"/>
                </a:lnTo>
                <a:lnTo>
                  <a:pt x="109777" y="185747"/>
                </a:lnTo>
                <a:lnTo>
                  <a:pt x="106522" y="191459"/>
                </a:lnTo>
                <a:lnTo>
                  <a:pt x="100366" y="202885"/>
                </a:lnTo>
                <a:lnTo>
                  <a:pt x="94454" y="211774"/>
                </a:lnTo>
                <a:lnTo>
                  <a:pt x="88652" y="219852"/>
                </a:lnTo>
                <a:lnTo>
                  <a:pt x="82898" y="229792"/>
                </a:lnTo>
                <a:lnTo>
                  <a:pt x="77167" y="240560"/>
                </a:lnTo>
                <a:lnTo>
                  <a:pt x="71444" y="250743"/>
                </a:lnTo>
                <a:lnTo>
                  <a:pt x="65726" y="258444"/>
                </a:lnTo>
                <a:lnTo>
                  <a:pt x="60009" y="267582"/>
                </a:lnTo>
                <a:lnTo>
                  <a:pt x="54293" y="277040"/>
                </a:lnTo>
                <a:lnTo>
                  <a:pt x="48578" y="284419"/>
                </a:lnTo>
                <a:lnTo>
                  <a:pt x="42863" y="293413"/>
                </a:lnTo>
                <a:lnTo>
                  <a:pt x="37148" y="302809"/>
                </a:lnTo>
                <a:lnTo>
                  <a:pt x="31433" y="310159"/>
                </a:lnTo>
                <a:lnTo>
                  <a:pt x="25717" y="316601"/>
                </a:lnTo>
                <a:lnTo>
                  <a:pt x="22860" y="319653"/>
                </a:lnTo>
                <a:lnTo>
                  <a:pt x="20955" y="322639"/>
                </a:lnTo>
                <a:lnTo>
                  <a:pt x="17322" y="331394"/>
                </a:lnTo>
                <a:lnTo>
                  <a:pt x="13096" y="337151"/>
                </a:lnTo>
                <a:lnTo>
                  <a:pt x="10636" y="339068"/>
                </a:lnTo>
                <a:lnTo>
                  <a:pt x="8043" y="340345"/>
                </a:lnTo>
                <a:lnTo>
                  <a:pt x="471" y="342751"/>
                </a:lnTo>
                <a:lnTo>
                  <a:pt x="0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0"/>
          <p:cNvSpPr/>
          <p:nvPr/>
        </p:nvSpPr>
        <p:spPr>
          <a:xfrm>
            <a:off x="8018146" y="3326129"/>
            <a:ext cx="180022" cy="2631759"/>
          </a:xfrm>
          <a:custGeom>
            <a:avLst/>
            <a:gdLst/>
            <a:ahLst/>
            <a:cxnLst/>
            <a:rect l="0" t="0" r="0" b="0"/>
            <a:pathLst>
              <a:path w="180022" h="2631759">
                <a:moveTo>
                  <a:pt x="180021" y="0"/>
                </a:moveTo>
                <a:lnTo>
                  <a:pt x="172640" y="7381"/>
                </a:lnTo>
                <a:lnTo>
                  <a:pt x="171978" y="10583"/>
                </a:lnTo>
                <a:lnTo>
                  <a:pt x="171480" y="33244"/>
                </a:lnTo>
                <a:lnTo>
                  <a:pt x="170517" y="37403"/>
                </a:lnTo>
                <a:lnTo>
                  <a:pt x="165563" y="48759"/>
                </a:lnTo>
                <a:lnTo>
                  <a:pt x="160867" y="69181"/>
                </a:lnTo>
                <a:lnTo>
                  <a:pt x="157221" y="80277"/>
                </a:lnTo>
                <a:lnTo>
                  <a:pt x="151935" y="120031"/>
                </a:lnTo>
                <a:lnTo>
                  <a:pt x="148488" y="131452"/>
                </a:lnTo>
                <a:lnTo>
                  <a:pt x="145892" y="178236"/>
                </a:lnTo>
                <a:lnTo>
                  <a:pt x="144851" y="191612"/>
                </a:lnTo>
                <a:lnTo>
                  <a:pt x="139862" y="215207"/>
                </a:lnTo>
                <a:lnTo>
                  <a:pt x="135153" y="248780"/>
                </a:lnTo>
                <a:lnTo>
                  <a:pt x="130552" y="265826"/>
                </a:lnTo>
                <a:lnTo>
                  <a:pt x="125332" y="282928"/>
                </a:lnTo>
                <a:lnTo>
                  <a:pt x="120112" y="317190"/>
                </a:lnTo>
                <a:lnTo>
                  <a:pt x="115929" y="334331"/>
                </a:lnTo>
                <a:lnTo>
                  <a:pt x="109076" y="413491"/>
                </a:lnTo>
                <a:lnTo>
                  <a:pt x="104095" y="453047"/>
                </a:lnTo>
                <a:lnTo>
                  <a:pt x="97220" y="494268"/>
                </a:lnTo>
                <a:lnTo>
                  <a:pt x="91927" y="566366"/>
                </a:lnTo>
                <a:lnTo>
                  <a:pt x="86949" y="611620"/>
                </a:lnTo>
                <a:lnTo>
                  <a:pt x="81536" y="645830"/>
                </a:lnTo>
                <a:lnTo>
                  <a:pt x="76559" y="668671"/>
                </a:lnTo>
                <a:lnTo>
                  <a:pt x="70943" y="702950"/>
                </a:lnTo>
                <a:lnTo>
                  <a:pt x="66246" y="771526"/>
                </a:lnTo>
                <a:lnTo>
                  <a:pt x="61827" y="794386"/>
                </a:lnTo>
                <a:lnTo>
                  <a:pt x="56688" y="817246"/>
                </a:lnTo>
                <a:lnTo>
                  <a:pt x="51519" y="862966"/>
                </a:lnTo>
                <a:lnTo>
                  <a:pt x="47344" y="885826"/>
                </a:lnTo>
                <a:lnTo>
                  <a:pt x="42794" y="931546"/>
                </a:lnTo>
                <a:lnTo>
                  <a:pt x="37232" y="965836"/>
                </a:lnTo>
                <a:lnTo>
                  <a:pt x="32330" y="1014096"/>
                </a:lnTo>
                <a:lnTo>
                  <a:pt x="27023" y="1064656"/>
                </a:lnTo>
                <a:lnTo>
                  <a:pt x="23348" y="1125381"/>
                </a:lnTo>
                <a:lnTo>
                  <a:pt x="18369" y="1176068"/>
                </a:lnTo>
                <a:lnTo>
                  <a:pt x="11495" y="1228661"/>
                </a:lnTo>
                <a:lnTo>
                  <a:pt x="7875" y="1306751"/>
                </a:lnTo>
                <a:lnTo>
                  <a:pt x="2756" y="1348046"/>
                </a:lnTo>
                <a:lnTo>
                  <a:pt x="242" y="1426710"/>
                </a:lnTo>
                <a:lnTo>
                  <a:pt x="0" y="1625921"/>
                </a:lnTo>
                <a:lnTo>
                  <a:pt x="4550" y="1668782"/>
                </a:lnTo>
                <a:lnTo>
                  <a:pt x="8219" y="1749955"/>
                </a:lnTo>
                <a:lnTo>
                  <a:pt x="8561" y="1862693"/>
                </a:lnTo>
                <a:lnTo>
                  <a:pt x="13119" y="1901814"/>
                </a:lnTo>
                <a:lnTo>
                  <a:pt x="17895" y="1929514"/>
                </a:lnTo>
                <a:lnTo>
                  <a:pt x="23399" y="1969343"/>
                </a:lnTo>
                <a:lnTo>
                  <a:pt x="25513" y="2046836"/>
                </a:lnTo>
                <a:lnTo>
                  <a:pt x="25704" y="2136102"/>
                </a:lnTo>
                <a:lnTo>
                  <a:pt x="30264" y="2175864"/>
                </a:lnTo>
                <a:lnTo>
                  <a:pt x="35005" y="2260025"/>
                </a:lnTo>
                <a:lnTo>
                  <a:pt x="40110" y="2294497"/>
                </a:lnTo>
                <a:lnTo>
                  <a:pt x="42700" y="2372039"/>
                </a:lnTo>
                <a:lnTo>
                  <a:pt x="43792" y="2417111"/>
                </a:lnTo>
                <a:lnTo>
                  <a:pt x="48746" y="2443064"/>
                </a:lnTo>
                <a:lnTo>
                  <a:pt x="51413" y="2524960"/>
                </a:lnTo>
                <a:lnTo>
                  <a:pt x="51432" y="2564412"/>
                </a:lnTo>
                <a:lnTo>
                  <a:pt x="48894" y="2573569"/>
                </a:lnTo>
                <a:lnTo>
                  <a:pt x="45542" y="2583037"/>
                </a:lnTo>
                <a:lnTo>
                  <a:pt x="43391" y="2596875"/>
                </a:lnTo>
                <a:lnTo>
                  <a:pt x="42861" y="26317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1"/>
          <p:cNvSpPr/>
          <p:nvPr/>
        </p:nvSpPr>
        <p:spPr>
          <a:xfrm>
            <a:off x="8335327" y="3446498"/>
            <a:ext cx="231427" cy="453624"/>
          </a:xfrm>
          <a:custGeom>
            <a:avLst/>
            <a:gdLst/>
            <a:ahLst/>
            <a:cxnLst/>
            <a:rect l="0" t="0" r="0" b="0"/>
            <a:pathLst>
              <a:path w="231427" h="453624">
                <a:moveTo>
                  <a:pt x="0" y="8219"/>
                </a:moveTo>
                <a:lnTo>
                  <a:pt x="4551" y="3668"/>
                </a:lnTo>
                <a:lnTo>
                  <a:pt x="4939" y="2327"/>
                </a:lnTo>
                <a:lnTo>
                  <a:pt x="4246" y="1434"/>
                </a:lnTo>
                <a:lnTo>
                  <a:pt x="838" y="0"/>
                </a:lnTo>
                <a:lnTo>
                  <a:pt x="559" y="834"/>
                </a:lnTo>
                <a:lnTo>
                  <a:pt x="4" y="14995"/>
                </a:lnTo>
                <a:lnTo>
                  <a:pt x="0" y="126603"/>
                </a:lnTo>
                <a:lnTo>
                  <a:pt x="952" y="130957"/>
                </a:lnTo>
                <a:lnTo>
                  <a:pt x="5891" y="142587"/>
                </a:lnTo>
                <a:lnTo>
                  <a:pt x="8731" y="156723"/>
                </a:lnTo>
                <a:lnTo>
                  <a:pt x="14229" y="168319"/>
                </a:lnTo>
                <a:lnTo>
                  <a:pt x="17234" y="182444"/>
                </a:lnTo>
                <a:lnTo>
                  <a:pt x="21312" y="189793"/>
                </a:lnTo>
                <a:lnTo>
                  <a:pt x="26299" y="196233"/>
                </a:lnTo>
                <a:lnTo>
                  <a:pt x="31692" y="202271"/>
                </a:lnTo>
                <a:lnTo>
                  <a:pt x="37263" y="208129"/>
                </a:lnTo>
                <a:lnTo>
                  <a:pt x="45754" y="216783"/>
                </a:lnTo>
                <a:lnTo>
                  <a:pt x="47648" y="219651"/>
                </a:lnTo>
                <a:lnTo>
                  <a:pt x="49752" y="225379"/>
                </a:lnTo>
                <a:lnTo>
                  <a:pt x="51265" y="227287"/>
                </a:lnTo>
                <a:lnTo>
                  <a:pt x="53228" y="228560"/>
                </a:lnTo>
                <a:lnTo>
                  <a:pt x="57947" y="229973"/>
                </a:lnTo>
                <a:lnTo>
                  <a:pt x="63219" y="230601"/>
                </a:lnTo>
                <a:lnTo>
                  <a:pt x="68738" y="230881"/>
                </a:lnTo>
                <a:lnTo>
                  <a:pt x="74365" y="231005"/>
                </a:lnTo>
                <a:lnTo>
                  <a:pt x="88592" y="231091"/>
                </a:lnTo>
                <a:lnTo>
                  <a:pt x="91446" y="230143"/>
                </a:lnTo>
                <a:lnTo>
                  <a:pt x="97159" y="226549"/>
                </a:lnTo>
                <a:lnTo>
                  <a:pt x="100968" y="225210"/>
                </a:lnTo>
                <a:lnTo>
                  <a:pt x="105412" y="224317"/>
                </a:lnTo>
                <a:lnTo>
                  <a:pt x="110279" y="223722"/>
                </a:lnTo>
                <a:lnTo>
                  <a:pt x="114477" y="222373"/>
                </a:lnTo>
                <a:lnTo>
                  <a:pt x="121681" y="218334"/>
                </a:lnTo>
                <a:lnTo>
                  <a:pt x="128058" y="210823"/>
                </a:lnTo>
                <a:lnTo>
                  <a:pt x="134068" y="202088"/>
                </a:lnTo>
                <a:lnTo>
                  <a:pt x="139913" y="195030"/>
                </a:lnTo>
                <a:lnTo>
                  <a:pt x="145687" y="188719"/>
                </a:lnTo>
                <a:lnTo>
                  <a:pt x="148559" y="185702"/>
                </a:lnTo>
                <a:lnTo>
                  <a:pt x="150474" y="181786"/>
                </a:lnTo>
                <a:lnTo>
                  <a:pt x="154123" y="167173"/>
                </a:lnTo>
                <a:lnTo>
                  <a:pt x="158352" y="156335"/>
                </a:lnTo>
                <a:lnTo>
                  <a:pt x="163406" y="147708"/>
                </a:lnTo>
                <a:lnTo>
                  <a:pt x="168828" y="139747"/>
                </a:lnTo>
                <a:lnTo>
                  <a:pt x="174411" y="129858"/>
                </a:lnTo>
                <a:lnTo>
                  <a:pt x="177529" y="119113"/>
                </a:lnTo>
                <a:lnTo>
                  <a:pt x="179867" y="107988"/>
                </a:lnTo>
                <a:lnTo>
                  <a:pt x="184080" y="96693"/>
                </a:lnTo>
                <a:lnTo>
                  <a:pt x="189129" y="87863"/>
                </a:lnTo>
                <a:lnTo>
                  <a:pt x="191809" y="84176"/>
                </a:lnTo>
                <a:lnTo>
                  <a:pt x="194786" y="74997"/>
                </a:lnTo>
                <a:lnTo>
                  <a:pt x="196463" y="61660"/>
                </a:lnTo>
                <a:lnTo>
                  <a:pt x="197028" y="48620"/>
                </a:lnTo>
                <a:lnTo>
                  <a:pt x="197155" y="31114"/>
                </a:lnTo>
                <a:lnTo>
                  <a:pt x="196207" y="29197"/>
                </a:lnTo>
                <a:lnTo>
                  <a:pt x="194622" y="27920"/>
                </a:lnTo>
                <a:lnTo>
                  <a:pt x="192612" y="27068"/>
                </a:lnTo>
                <a:lnTo>
                  <a:pt x="191274" y="25547"/>
                </a:lnTo>
                <a:lnTo>
                  <a:pt x="190382" y="23581"/>
                </a:lnTo>
                <a:lnTo>
                  <a:pt x="188627" y="16909"/>
                </a:lnTo>
                <a:lnTo>
                  <a:pt x="188595" y="45484"/>
                </a:lnTo>
                <a:lnTo>
                  <a:pt x="189548" y="48303"/>
                </a:lnTo>
                <a:lnTo>
                  <a:pt x="194487" y="56820"/>
                </a:lnTo>
                <a:lnTo>
                  <a:pt x="199178" y="70771"/>
                </a:lnTo>
                <a:lnTo>
                  <a:pt x="203777" y="80788"/>
                </a:lnTo>
                <a:lnTo>
                  <a:pt x="208996" y="91589"/>
                </a:lnTo>
                <a:lnTo>
                  <a:pt x="211950" y="102740"/>
                </a:lnTo>
                <a:lnTo>
                  <a:pt x="214214" y="114046"/>
                </a:lnTo>
                <a:lnTo>
                  <a:pt x="218397" y="125421"/>
                </a:lnTo>
                <a:lnTo>
                  <a:pt x="220891" y="139366"/>
                </a:lnTo>
                <a:lnTo>
                  <a:pt x="221555" y="147086"/>
                </a:lnTo>
                <a:lnTo>
                  <a:pt x="222294" y="160743"/>
                </a:lnTo>
                <a:lnTo>
                  <a:pt x="222622" y="173162"/>
                </a:lnTo>
                <a:lnTo>
                  <a:pt x="222769" y="185032"/>
                </a:lnTo>
                <a:lnTo>
                  <a:pt x="225373" y="199198"/>
                </a:lnTo>
                <a:lnTo>
                  <a:pt x="227402" y="206976"/>
                </a:lnTo>
                <a:lnTo>
                  <a:pt x="228754" y="215018"/>
                </a:lnTo>
                <a:lnTo>
                  <a:pt x="229654" y="223238"/>
                </a:lnTo>
                <a:lnTo>
                  <a:pt x="230256" y="231575"/>
                </a:lnTo>
                <a:lnTo>
                  <a:pt x="230656" y="239038"/>
                </a:lnTo>
                <a:lnTo>
                  <a:pt x="231102" y="252410"/>
                </a:lnTo>
                <a:lnTo>
                  <a:pt x="231426" y="295499"/>
                </a:lnTo>
                <a:lnTo>
                  <a:pt x="230485" y="302609"/>
                </a:lnTo>
                <a:lnTo>
                  <a:pt x="228904" y="310206"/>
                </a:lnTo>
                <a:lnTo>
                  <a:pt x="226898" y="318129"/>
                </a:lnTo>
                <a:lnTo>
                  <a:pt x="224668" y="332012"/>
                </a:lnTo>
                <a:lnTo>
                  <a:pt x="224074" y="338381"/>
                </a:lnTo>
                <a:lnTo>
                  <a:pt x="221773" y="344532"/>
                </a:lnTo>
                <a:lnTo>
                  <a:pt x="218334" y="350538"/>
                </a:lnTo>
                <a:lnTo>
                  <a:pt x="214136" y="356447"/>
                </a:lnTo>
                <a:lnTo>
                  <a:pt x="210385" y="363243"/>
                </a:lnTo>
                <a:lnTo>
                  <a:pt x="206932" y="370632"/>
                </a:lnTo>
                <a:lnTo>
                  <a:pt x="200555" y="384556"/>
                </a:lnTo>
                <a:lnTo>
                  <a:pt x="191610" y="398703"/>
                </a:lnTo>
                <a:lnTo>
                  <a:pt x="185807" y="409098"/>
                </a:lnTo>
                <a:lnTo>
                  <a:pt x="181974" y="413584"/>
                </a:lnTo>
                <a:lnTo>
                  <a:pt x="177514" y="417527"/>
                </a:lnTo>
                <a:lnTo>
                  <a:pt x="172635" y="421109"/>
                </a:lnTo>
                <a:lnTo>
                  <a:pt x="168430" y="424449"/>
                </a:lnTo>
                <a:lnTo>
                  <a:pt x="161218" y="430700"/>
                </a:lnTo>
                <a:lnTo>
                  <a:pt x="157009" y="433701"/>
                </a:lnTo>
                <a:lnTo>
                  <a:pt x="152298" y="436653"/>
                </a:lnTo>
                <a:lnTo>
                  <a:pt x="147252" y="439574"/>
                </a:lnTo>
                <a:lnTo>
                  <a:pt x="142936" y="441522"/>
                </a:lnTo>
                <a:lnTo>
                  <a:pt x="139106" y="442820"/>
                </a:lnTo>
                <a:lnTo>
                  <a:pt x="135600" y="443685"/>
                </a:lnTo>
                <a:lnTo>
                  <a:pt x="131357" y="444262"/>
                </a:lnTo>
                <a:lnTo>
                  <a:pt x="126624" y="444647"/>
                </a:lnTo>
                <a:lnTo>
                  <a:pt x="121564" y="444904"/>
                </a:lnTo>
                <a:lnTo>
                  <a:pt x="117238" y="446027"/>
                </a:lnTo>
                <a:lnTo>
                  <a:pt x="113400" y="447729"/>
                </a:lnTo>
                <a:lnTo>
                  <a:pt x="109890" y="449816"/>
                </a:lnTo>
                <a:lnTo>
                  <a:pt x="105645" y="451207"/>
                </a:lnTo>
                <a:lnTo>
                  <a:pt x="100910" y="452134"/>
                </a:lnTo>
                <a:lnTo>
                  <a:pt x="95849" y="452753"/>
                </a:lnTo>
                <a:lnTo>
                  <a:pt x="90569" y="453165"/>
                </a:lnTo>
                <a:lnTo>
                  <a:pt x="85145" y="453440"/>
                </a:lnTo>
                <a:lnTo>
                  <a:pt x="79623" y="453623"/>
                </a:lnTo>
                <a:lnTo>
                  <a:pt x="74989" y="452793"/>
                </a:lnTo>
                <a:lnTo>
                  <a:pt x="70949" y="451286"/>
                </a:lnTo>
                <a:lnTo>
                  <a:pt x="67301" y="449330"/>
                </a:lnTo>
                <a:lnTo>
                  <a:pt x="62965" y="448025"/>
                </a:lnTo>
                <a:lnTo>
                  <a:pt x="58169" y="447156"/>
                </a:lnTo>
                <a:lnTo>
                  <a:pt x="53067" y="446576"/>
                </a:lnTo>
                <a:lnTo>
                  <a:pt x="48713" y="446189"/>
                </a:lnTo>
                <a:lnTo>
                  <a:pt x="44858" y="445932"/>
                </a:lnTo>
                <a:lnTo>
                  <a:pt x="41336" y="445760"/>
                </a:lnTo>
                <a:lnTo>
                  <a:pt x="29801" y="445569"/>
                </a:lnTo>
                <a:lnTo>
                  <a:pt x="8573" y="4454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2"/>
          <p:cNvSpPr/>
          <p:nvPr/>
        </p:nvSpPr>
        <p:spPr>
          <a:xfrm>
            <a:off x="7452359" y="3874801"/>
            <a:ext cx="1345884" cy="42832"/>
          </a:xfrm>
          <a:custGeom>
            <a:avLst/>
            <a:gdLst/>
            <a:ahLst/>
            <a:cxnLst/>
            <a:rect l="0" t="0" r="0" b="0"/>
            <a:pathLst>
              <a:path w="1345884" h="42832">
                <a:moveTo>
                  <a:pt x="0" y="42831"/>
                </a:moveTo>
                <a:lnTo>
                  <a:pt x="87466" y="42831"/>
                </a:lnTo>
                <a:lnTo>
                  <a:pt x="95459" y="41878"/>
                </a:lnTo>
                <a:lnTo>
                  <a:pt x="103644" y="40291"/>
                </a:lnTo>
                <a:lnTo>
                  <a:pt x="111959" y="38280"/>
                </a:lnTo>
                <a:lnTo>
                  <a:pt x="121312" y="36940"/>
                </a:lnTo>
                <a:lnTo>
                  <a:pt x="131357" y="36046"/>
                </a:lnTo>
                <a:lnTo>
                  <a:pt x="161159" y="34788"/>
                </a:lnTo>
                <a:lnTo>
                  <a:pt x="180211" y="33541"/>
                </a:lnTo>
                <a:lnTo>
                  <a:pt x="190626" y="31876"/>
                </a:lnTo>
                <a:lnTo>
                  <a:pt x="201380" y="29812"/>
                </a:lnTo>
                <a:lnTo>
                  <a:pt x="212358" y="28437"/>
                </a:lnTo>
                <a:lnTo>
                  <a:pt x="223487" y="27520"/>
                </a:lnTo>
                <a:lnTo>
                  <a:pt x="234717" y="26908"/>
                </a:lnTo>
                <a:lnTo>
                  <a:pt x="246965" y="25549"/>
                </a:lnTo>
                <a:lnTo>
                  <a:pt x="259895" y="23690"/>
                </a:lnTo>
                <a:lnTo>
                  <a:pt x="273275" y="21497"/>
                </a:lnTo>
                <a:lnTo>
                  <a:pt x="286006" y="20036"/>
                </a:lnTo>
                <a:lnTo>
                  <a:pt x="298304" y="19062"/>
                </a:lnTo>
                <a:lnTo>
                  <a:pt x="310312" y="18412"/>
                </a:lnTo>
                <a:lnTo>
                  <a:pt x="324032" y="17027"/>
                </a:lnTo>
                <a:lnTo>
                  <a:pt x="338894" y="15151"/>
                </a:lnTo>
                <a:lnTo>
                  <a:pt x="354517" y="12948"/>
                </a:lnTo>
                <a:lnTo>
                  <a:pt x="369695" y="11479"/>
                </a:lnTo>
                <a:lnTo>
                  <a:pt x="384576" y="10499"/>
                </a:lnTo>
                <a:lnTo>
                  <a:pt x="414763" y="9411"/>
                </a:lnTo>
                <a:lnTo>
                  <a:pt x="447230" y="8928"/>
                </a:lnTo>
                <a:lnTo>
                  <a:pt x="462936" y="7846"/>
                </a:lnTo>
                <a:lnTo>
                  <a:pt x="478170" y="6173"/>
                </a:lnTo>
                <a:lnTo>
                  <a:pt x="493088" y="4105"/>
                </a:lnTo>
                <a:lnTo>
                  <a:pt x="508748" y="2726"/>
                </a:lnTo>
                <a:lnTo>
                  <a:pt x="524903" y="1807"/>
                </a:lnTo>
                <a:lnTo>
                  <a:pt x="558093" y="786"/>
                </a:lnTo>
                <a:lnTo>
                  <a:pt x="659208" y="40"/>
                </a:lnTo>
                <a:lnTo>
                  <a:pt x="689857" y="0"/>
                </a:lnTo>
                <a:lnTo>
                  <a:pt x="706602" y="942"/>
                </a:lnTo>
                <a:lnTo>
                  <a:pt x="724434" y="2523"/>
                </a:lnTo>
                <a:lnTo>
                  <a:pt x="742989" y="4529"/>
                </a:lnTo>
                <a:lnTo>
                  <a:pt x="761073" y="5866"/>
                </a:lnTo>
                <a:lnTo>
                  <a:pt x="778845" y="6758"/>
                </a:lnTo>
                <a:lnTo>
                  <a:pt x="814784" y="7749"/>
                </a:lnTo>
                <a:lnTo>
                  <a:pt x="852982" y="8189"/>
                </a:lnTo>
                <a:lnTo>
                  <a:pt x="870597" y="9259"/>
                </a:lnTo>
                <a:lnTo>
                  <a:pt x="887104" y="10924"/>
                </a:lnTo>
                <a:lnTo>
                  <a:pt x="902870" y="12988"/>
                </a:lnTo>
                <a:lnTo>
                  <a:pt x="919097" y="14363"/>
                </a:lnTo>
                <a:lnTo>
                  <a:pt x="935629" y="15280"/>
                </a:lnTo>
                <a:lnTo>
                  <a:pt x="969237" y="16299"/>
                </a:lnTo>
                <a:lnTo>
                  <a:pt x="1049939" y="17006"/>
                </a:lnTo>
                <a:lnTo>
                  <a:pt x="1065720" y="17995"/>
                </a:lnTo>
                <a:lnTo>
                  <a:pt x="1081955" y="19606"/>
                </a:lnTo>
                <a:lnTo>
                  <a:pt x="1098494" y="21633"/>
                </a:lnTo>
                <a:lnTo>
                  <a:pt x="1113329" y="22984"/>
                </a:lnTo>
                <a:lnTo>
                  <a:pt x="1127030" y="23885"/>
                </a:lnTo>
                <a:lnTo>
                  <a:pt x="1167055" y="25152"/>
                </a:lnTo>
                <a:lnTo>
                  <a:pt x="1344106" y="25686"/>
                </a:lnTo>
                <a:lnTo>
                  <a:pt x="1344698" y="24734"/>
                </a:lnTo>
                <a:lnTo>
                  <a:pt x="1345094" y="23146"/>
                </a:lnTo>
                <a:lnTo>
                  <a:pt x="1345883" y="171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33"/>
          <p:cNvSpPr/>
          <p:nvPr/>
        </p:nvSpPr>
        <p:spPr>
          <a:xfrm>
            <a:off x="7349594" y="4852035"/>
            <a:ext cx="231354" cy="17145"/>
          </a:xfrm>
          <a:custGeom>
            <a:avLst/>
            <a:gdLst/>
            <a:ahLst/>
            <a:cxnLst/>
            <a:rect l="0" t="0" r="0" b="0"/>
            <a:pathLst>
              <a:path w="231354" h="17145">
                <a:moveTo>
                  <a:pt x="8468" y="17144"/>
                </a:moveTo>
                <a:lnTo>
                  <a:pt x="0" y="17144"/>
                </a:lnTo>
                <a:lnTo>
                  <a:pt x="12669" y="17144"/>
                </a:lnTo>
                <a:lnTo>
                  <a:pt x="14126" y="16192"/>
                </a:lnTo>
                <a:lnTo>
                  <a:pt x="15098" y="14605"/>
                </a:lnTo>
                <a:lnTo>
                  <a:pt x="15745" y="12594"/>
                </a:lnTo>
                <a:lnTo>
                  <a:pt x="18081" y="11253"/>
                </a:lnTo>
                <a:lnTo>
                  <a:pt x="21545" y="10360"/>
                </a:lnTo>
                <a:lnTo>
                  <a:pt x="25758" y="9763"/>
                </a:lnTo>
                <a:lnTo>
                  <a:pt x="29520" y="9366"/>
                </a:lnTo>
                <a:lnTo>
                  <a:pt x="36239" y="8925"/>
                </a:lnTo>
                <a:lnTo>
                  <a:pt x="42401" y="8729"/>
                </a:lnTo>
                <a:lnTo>
                  <a:pt x="54117" y="8603"/>
                </a:lnTo>
                <a:lnTo>
                  <a:pt x="57951" y="7640"/>
                </a:lnTo>
                <a:lnTo>
                  <a:pt x="62412" y="6046"/>
                </a:lnTo>
                <a:lnTo>
                  <a:pt x="67291" y="4030"/>
                </a:lnTo>
                <a:lnTo>
                  <a:pt x="72448" y="2687"/>
                </a:lnTo>
                <a:lnTo>
                  <a:pt x="77792" y="1791"/>
                </a:lnTo>
                <a:lnTo>
                  <a:pt x="83259" y="1194"/>
                </a:lnTo>
                <a:lnTo>
                  <a:pt x="87855" y="796"/>
                </a:lnTo>
                <a:lnTo>
                  <a:pt x="91874" y="531"/>
                </a:lnTo>
                <a:lnTo>
                  <a:pt x="95505" y="353"/>
                </a:lnTo>
                <a:lnTo>
                  <a:pt x="104618" y="157"/>
                </a:lnTo>
                <a:lnTo>
                  <a:pt x="2313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4"/>
          <p:cNvSpPr/>
          <p:nvPr/>
        </p:nvSpPr>
        <p:spPr>
          <a:xfrm>
            <a:off x="7718107" y="4689157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0" y="0"/>
                </a:moveTo>
                <a:lnTo>
                  <a:pt x="0" y="20473"/>
                </a:lnTo>
                <a:lnTo>
                  <a:pt x="953" y="23174"/>
                </a:lnTo>
                <a:lnTo>
                  <a:pt x="2541" y="25927"/>
                </a:lnTo>
                <a:lnTo>
                  <a:pt x="4551" y="28715"/>
                </a:lnTo>
                <a:lnTo>
                  <a:pt x="5892" y="32478"/>
                </a:lnTo>
                <a:lnTo>
                  <a:pt x="6785" y="36892"/>
                </a:lnTo>
                <a:lnTo>
                  <a:pt x="7381" y="41740"/>
                </a:lnTo>
                <a:lnTo>
                  <a:pt x="8043" y="49666"/>
                </a:lnTo>
                <a:lnTo>
                  <a:pt x="8338" y="57317"/>
                </a:lnTo>
                <a:lnTo>
                  <a:pt x="8468" y="67067"/>
                </a:lnTo>
                <a:lnTo>
                  <a:pt x="9455" y="72334"/>
                </a:lnTo>
                <a:lnTo>
                  <a:pt x="11066" y="77750"/>
                </a:lnTo>
                <a:lnTo>
                  <a:pt x="13093" y="83266"/>
                </a:lnTo>
                <a:lnTo>
                  <a:pt x="14444" y="88848"/>
                </a:lnTo>
                <a:lnTo>
                  <a:pt x="15344" y="94475"/>
                </a:lnTo>
                <a:lnTo>
                  <a:pt x="15944" y="100131"/>
                </a:lnTo>
                <a:lnTo>
                  <a:pt x="17297" y="105806"/>
                </a:lnTo>
                <a:lnTo>
                  <a:pt x="19151" y="111495"/>
                </a:lnTo>
                <a:lnTo>
                  <a:pt x="21340" y="117193"/>
                </a:lnTo>
                <a:lnTo>
                  <a:pt x="22800" y="122896"/>
                </a:lnTo>
                <a:lnTo>
                  <a:pt x="23772" y="128603"/>
                </a:lnTo>
                <a:lnTo>
                  <a:pt x="24421" y="134313"/>
                </a:lnTo>
                <a:lnTo>
                  <a:pt x="25142" y="143198"/>
                </a:lnTo>
                <a:lnTo>
                  <a:pt x="25462" y="151273"/>
                </a:lnTo>
                <a:lnTo>
                  <a:pt x="25667" y="171980"/>
                </a:lnTo>
                <a:lnTo>
                  <a:pt x="25718" y="286932"/>
                </a:lnTo>
                <a:lnTo>
                  <a:pt x="24766" y="288443"/>
                </a:lnTo>
                <a:lnTo>
                  <a:pt x="23178" y="289450"/>
                </a:lnTo>
                <a:lnTo>
                  <a:pt x="17145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35"/>
          <p:cNvSpPr/>
          <p:nvPr/>
        </p:nvSpPr>
        <p:spPr>
          <a:xfrm>
            <a:off x="7589532" y="5117782"/>
            <a:ext cx="197142" cy="231414"/>
          </a:xfrm>
          <a:custGeom>
            <a:avLst/>
            <a:gdLst/>
            <a:ahLst/>
            <a:cxnLst/>
            <a:rect l="0" t="0" r="0" b="0"/>
            <a:pathLst>
              <a:path w="197142" h="231414">
                <a:moveTo>
                  <a:pt x="68568" y="42863"/>
                </a:moveTo>
                <a:lnTo>
                  <a:pt x="35935" y="42863"/>
                </a:lnTo>
                <a:lnTo>
                  <a:pt x="32474" y="45403"/>
                </a:lnTo>
                <a:lnTo>
                  <a:pt x="27043" y="50244"/>
                </a:lnTo>
                <a:lnTo>
                  <a:pt x="26596" y="51593"/>
                </a:lnTo>
                <a:lnTo>
                  <a:pt x="26101" y="55633"/>
                </a:lnTo>
                <a:lnTo>
                  <a:pt x="25017" y="58044"/>
                </a:lnTo>
                <a:lnTo>
                  <a:pt x="21272" y="63262"/>
                </a:lnTo>
                <a:lnTo>
                  <a:pt x="19892" y="66940"/>
                </a:lnTo>
                <a:lnTo>
                  <a:pt x="18972" y="71297"/>
                </a:lnTo>
                <a:lnTo>
                  <a:pt x="18359" y="76106"/>
                </a:lnTo>
                <a:lnTo>
                  <a:pt x="16998" y="80265"/>
                </a:lnTo>
                <a:lnTo>
                  <a:pt x="12945" y="87426"/>
                </a:lnTo>
                <a:lnTo>
                  <a:pt x="10531" y="91621"/>
                </a:lnTo>
                <a:lnTo>
                  <a:pt x="5309" y="101363"/>
                </a:lnTo>
                <a:lnTo>
                  <a:pt x="3535" y="105676"/>
                </a:lnTo>
                <a:lnTo>
                  <a:pt x="2352" y="109503"/>
                </a:lnTo>
                <a:lnTo>
                  <a:pt x="1565" y="113007"/>
                </a:lnTo>
                <a:lnTo>
                  <a:pt x="1039" y="117248"/>
                </a:lnTo>
                <a:lnTo>
                  <a:pt x="689" y="121980"/>
                </a:lnTo>
                <a:lnTo>
                  <a:pt x="455" y="127040"/>
                </a:lnTo>
                <a:lnTo>
                  <a:pt x="195" y="137742"/>
                </a:lnTo>
                <a:lnTo>
                  <a:pt x="0" y="172648"/>
                </a:lnTo>
                <a:lnTo>
                  <a:pt x="948" y="177011"/>
                </a:lnTo>
                <a:lnTo>
                  <a:pt x="2533" y="181825"/>
                </a:lnTo>
                <a:lnTo>
                  <a:pt x="4542" y="186939"/>
                </a:lnTo>
                <a:lnTo>
                  <a:pt x="5881" y="191301"/>
                </a:lnTo>
                <a:lnTo>
                  <a:pt x="6774" y="195161"/>
                </a:lnTo>
                <a:lnTo>
                  <a:pt x="7370" y="198688"/>
                </a:lnTo>
                <a:lnTo>
                  <a:pt x="10571" y="205146"/>
                </a:lnTo>
                <a:lnTo>
                  <a:pt x="15169" y="211191"/>
                </a:lnTo>
                <a:lnTo>
                  <a:pt x="20387" y="217053"/>
                </a:lnTo>
                <a:lnTo>
                  <a:pt x="25882" y="222833"/>
                </a:lnTo>
                <a:lnTo>
                  <a:pt x="28681" y="225708"/>
                </a:lnTo>
                <a:lnTo>
                  <a:pt x="31498" y="227625"/>
                </a:lnTo>
                <a:lnTo>
                  <a:pt x="37170" y="229754"/>
                </a:lnTo>
                <a:lnTo>
                  <a:pt x="42866" y="230700"/>
                </a:lnTo>
                <a:lnTo>
                  <a:pt x="48572" y="231121"/>
                </a:lnTo>
                <a:lnTo>
                  <a:pt x="54283" y="231308"/>
                </a:lnTo>
                <a:lnTo>
                  <a:pt x="62854" y="231413"/>
                </a:lnTo>
                <a:lnTo>
                  <a:pt x="66664" y="230476"/>
                </a:lnTo>
                <a:lnTo>
                  <a:pt x="71108" y="228898"/>
                </a:lnTo>
                <a:lnTo>
                  <a:pt x="75976" y="226894"/>
                </a:lnTo>
                <a:lnTo>
                  <a:pt x="81126" y="224605"/>
                </a:lnTo>
                <a:lnTo>
                  <a:pt x="91930" y="219522"/>
                </a:lnTo>
                <a:lnTo>
                  <a:pt x="125762" y="202838"/>
                </a:lnTo>
                <a:lnTo>
                  <a:pt x="130509" y="199043"/>
                </a:lnTo>
                <a:lnTo>
                  <a:pt x="134627" y="194608"/>
                </a:lnTo>
                <a:lnTo>
                  <a:pt x="138324" y="189746"/>
                </a:lnTo>
                <a:lnTo>
                  <a:pt x="141742" y="185553"/>
                </a:lnTo>
                <a:lnTo>
                  <a:pt x="144974" y="181804"/>
                </a:lnTo>
                <a:lnTo>
                  <a:pt x="148080" y="178353"/>
                </a:lnTo>
                <a:lnTo>
                  <a:pt x="151103" y="174147"/>
                </a:lnTo>
                <a:lnTo>
                  <a:pt x="154072" y="169438"/>
                </a:lnTo>
                <a:lnTo>
                  <a:pt x="157002" y="164394"/>
                </a:lnTo>
                <a:lnTo>
                  <a:pt x="160862" y="160078"/>
                </a:lnTo>
                <a:lnTo>
                  <a:pt x="165339" y="156249"/>
                </a:lnTo>
                <a:lnTo>
                  <a:pt x="170230" y="152744"/>
                </a:lnTo>
                <a:lnTo>
                  <a:pt x="174442" y="148501"/>
                </a:lnTo>
                <a:lnTo>
                  <a:pt x="178203" y="143769"/>
                </a:lnTo>
                <a:lnTo>
                  <a:pt x="181664" y="138708"/>
                </a:lnTo>
                <a:lnTo>
                  <a:pt x="184922" y="134382"/>
                </a:lnTo>
                <a:lnTo>
                  <a:pt x="188047" y="130546"/>
                </a:lnTo>
                <a:lnTo>
                  <a:pt x="191083" y="127036"/>
                </a:lnTo>
                <a:lnTo>
                  <a:pt x="193107" y="122790"/>
                </a:lnTo>
                <a:lnTo>
                  <a:pt x="194457" y="118055"/>
                </a:lnTo>
                <a:lnTo>
                  <a:pt x="195356" y="112994"/>
                </a:lnTo>
                <a:lnTo>
                  <a:pt x="195956" y="108666"/>
                </a:lnTo>
                <a:lnTo>
                  <a:pt x="196356" y="104830"/>
                </a:lnTo>
                <a:lnTo>
                  <a:pt x="196800" y="98026"/>
                </a:lnTo>
                <a:lnTo>
                  <a:pt x="196998" y="91827"/>
                </a:lnTo>
                <a:lnTo>
                  <a:pt x="197135" y="77204"/>
                </a:lnTo>
                <a:lnTo>
                  <a:pt x="197141" y="74329"/>
                </a:lnTo>
                <a:lnTo>
                  <a:pt x="196193" y="71460"/>
                </a:lnTo>
                <a:lnTo>
                  <a:pt x="192600" y="65733"/>
                </a:lnTo>
                <a:lnTo>
                  <a:pt x="190309" y="61920"/>
                </a:lnTo>
                <a:lnTo>
                  <a:pt x="187828" y="57472"/>
                </a:lnTo>
                <a:lnTo>
                  <a:pt x="185222" y="52602"/>
                </a:lnTo>
                <a:lnTo>
                  <a:pt x="182533" y="48404"/>
                </a:lnTo>
                <a:lnTo>
                  <a:pt x="177004" y="41198"/>
                </a:lnTo>
                <a:lnTo>
                  <a:pt x="173243" y="37943"/>
                </a:lnTo>
                <a:lnTo>
                  <a:pt x="168831" y="34820"/>
                </a:lnTo>
                <a:lnTo>
                  <a:pt x="163985" y="31786"/>
                </a:lnTo>
                <a:lnTo>
                  <a:pt x="159801" y="29763"/>
                </a:lnTo>
                <a:lnTo>
                  <a:pt x="156061" y="28415"/>
                </a:lnTo>
                <a:lnTo>
                  <a:pt x="152614" y="27516"/>
                </a:lnTo>
                <a:lnTo>
                  <a:pt x="149363" y="25964"/>
                </a:lnTo>
                <a:lnTo>
                  <a:pt x="139286" y="19229"/>
                </a:lnTo>
                <a:lnTo>
                  <a:pt x="134763" y="16629"/>
                </a:lnTo>
                <a:lnTo>
                  <a:pt x="129843" y="13944"/>
                </a:lnTo>
                <a:lnTo>
                  <a:pt x="125610" y="12154"/>
                </a:lnTo>
                <a:lnTo>
                  <a:pt x="121836" y="10960"/>
                </a:lnTo>
                <a:lnTo>
                  <a:pt x="118368" y="10164"/>
                </a:lnTo>
                <a:lnTo>
                  <a:pt x="115103" y="8681"/>
                </a:lnTo>
                <a:lnTo>
                  <a:pt x="111973" y="6740"/>
                </a:lnTo>
                <a:lnTo>
                  <a:pt x="108935" y="4494"/>
                </a:lnTo>
                <a:lnTo>
                  <a:pt x="103019" y="1997"/>
                </a:lnTo>
                <a:lnTo>
                  <a:pt x="97214" y="888"/>
                </a:lnTo>
                <a:lnTo>
                  <a:pt x="91459" y="395"/>
                </a:lnTo>
                <a:lnTo>
                  <a:pt x="85727" y="175"/>
                </a:lnTo>
                <a:lnTo>
                  <a:pt x="771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36"/>
          <p:cNvSpPr/>
          <p:nvPr/>
        </p:nvSpPr>
        <p:spPr>
          <a:xfrm>
            <a:off x="7632382" y="5477827"/>
            <a:ext cx="17146" cy="145734"/>
          </a:xfrm>
          <a:custGeom>
            <a:avLst/>
            <a:gdLst/>
            <a:ahLst/>
            <a:cxnLst/>
            <a:rect l="0" t="0" r="0" b="0"/>
            <a:pathLst>
              <a:path w="17146" h="145734">
                <a:moveTo>
                  <a:pt x="17145" y="0"/>
                </a:moveTo>
                <a:lnTo>
                  <a:pt x="8582" y="0"/>
                </a:lnTo>
                <a:lnTo>
                  <a:pt x="8573" y="87007"/>
                </a:lnTo>
                <a:lnTo>
                  <a:pt x="7620" y="91342"/>
                </a:lnTo>
                <a:lnTo>
                  <a:pt x="6033" y="96137"/>
                </a:lnTo>
                <a:lnTo>
                  <a:pt x="4021" y="101239"/>
                </a:lnTo>
                <a:lnTo>
                  <a:pt x="2681" y="105593"/>
                </a:lnTo>
                <a:lnTo>
                  <a:pt x="1787" y="109448"/>
                </a:lnTo>
                <a:lnTo>
                  <a:pt x="1192" y="112970"/>
                </a:lnTo>
                <a:lnTo>
                  <a:pt x="795" y="116271"/>
                </a:lnTo>
                <a:lnTo>
                  <a:pt x="530" y="119424"/>
                </a:lnTo>
                <a:lnTo>
                  <a:pt x="104" y="126778"/>
                </a:lnTo>
                <a:lnTo>
                  <a:pt x="47" y="130323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7"/>
          <p:cNvSpPr/>
          <p:nvPr/>
        </p:nvSpPr>
        <p:spPr>
          <a:xfrm>
            <a:off x="7495576" y="5803624"/>
            <a:ext cx="265394" cy="222844"/>
          </a:xfrm>
          <a:custGeom>
            <a:avLst/>
            <a:gdLst/>
            <a:ahLst/>
            <a:cxnLst/>
            <a:rect l="0" t="0" r="0" b="0"/>
            <a:pathLst>
              <a:path w="265394" h="222844">
                <a:moveTo>
                  <a:pt x="8218" y="59966"/>
                </a:moveTo>
                <a:lnTo>
                  <a:pt x="0" y="59966"/>
                </a:lnTo>
                <a:lnTo>
                  <a:pt x="6478" y="53180"/>
                </a:lnTo>
                <a:lnTo>
                  <a:pt x="7059" y="52584"/>
                </a:lnTo>
                <a:lnTo>
                  <a:pt x="10243" y="51923"/>
                </a:lnTo>
                <a:lnTo>
                  <a:pt x="12425" y="51746"/>
                </a:lnTo>
                <a:lnTo>
                  <a:pt x="13881" y="50676"/>
                </a:lnTo>
                <a:lnTo>
                  <a:pt x="14851" y="49011"/>
                </a:lnTo>
                <a:lnTo>
                  <a:pt x="15498" y="46947"/>
                </a:lnTo>
                <a:lnTo>
                  <a:pt x="18756" y="42115"/>
                </a:lnTo>
                <a:lnTo>
                  <a:pt x="23379" y="36792"/>
                </a:lnTo>
                <a:lnTo>
                  <a:pt x="28609" y="31251"/>
                </a:lnTo>
                <a:lnTo>
                  <a:pt x="36909" y="22777"/>
                </a:lnTo>
                <a:lnTo>
                  <a:pt x="39728" y="20885"/>
                </a:lnTo>
                <a:lnTo>
                  <a:pt x="45400" y="18784"/>
                </a:lnTo>
                <a:lnTo>
                  <a:pt x="53636" y="15311"/>
                </a:lnTo>
                <a:lnTo>
                  <a:pt x="58500" y="13050"/>
                </a:lnTo>
                <a:lnTo>
                  <a:pt x="66443" y="7999"/>
                </a:lnTo>
                <a:lnTo>
                  <a:pt x="69894" y="5319"/>
                </a:lnTo>
                <a:lnTo>
                  <a:pt x="74101" y="3532"/>
                </a:lnTo>
                <a:lnTo>
                  <a:pt x="78810" y="2341"/>
                </a:lnTo>
                <a:lnTo>
                  <a:pt x="83855" y="1547"/>
                </a:lnTo>
                <a:lnTo>
                  <a:pt x="92000" y="664"/>
                </a:lnTo>
                <a:lnTo>
                  <a:pt x="98794" y="272"/>
                </a:lnTo>
                <a:lnTo>
                  <a:pt x="104990" y="98"/>
                </a:lnTo>
                <a:lnTo>
                  <a:pt x="113833" y="0"/>
                </a:lnTo>
                <a:lnTo>
                  <a:pt x="115775" y="938"/>
                </a:lnTo>
                <a:lnTo>
                  <a:pt x="117070" y="2517"/>
                </a:lnTo>
                <a:lnTo>
                  <a:pt x="117934" y="4521"/>
                </a:lnTo>
                <a:lnTo>
                  <a:pt x="121434" y="9289"/>
                </a:lnTo>
                <a:lnTo>
                  <a:pt x="126164" y="14583"/>
                </a:lnTo>
                <a:lnTo>
                  <a:pt x="131442" y="20111"/>
                </a:lnTo>
                <a:lnTo>
                  <a:pt x="133230" y="22918"/>
                </a:lnTo>
                <a:lnTo>
                  <a:pt x="135217" y="28577"/>
                </a:lnTo>
                <a:lnTo>
                  <a:pt x="135747" y="32373"/>
                </a:lnTo>
                <a:lnTo>
                  <a:pt x="136100" y="36808"/>
                </a:lnTo>
                <a:lnTo>
                  <a:pt x="136336" y="41669"/>
                </a:lnTo>
                <a:lnTo>
                  <a:pt x="137445" y="45863"/>
                </a:lnTo>
                <a:lnTo>
                  <a:pt x="139137" y="49612"/>
                </a:lnTo>
                <a:lnTo>
                  <a:pt x="141218" y="53063"/>
                </a:lnTo>
                <a:lnTo>
                  <a:pt x="141652" y="57269"/>
                </a:lnTo>
                <a:lnTo>
                  <a:pt x="140989" y="61978"/>
                </a:lnTo>
                <a:lnTo>
                  <a:pt x="139595" y="67022"/>
                </a:lnTo>
                <a:lnTo>
                  <a:pt x="138665" y="72290"/>
                </a:lnTo>
                <a:lnTo>
                  <a:pt x="138046" y="77707"/>
                </a:lnTo>
                <a:lnTo>
                  <a:pt x="137633" y="83223"/>
                </a:lnTo>
                <a:lnTo>
                  <a:pt x="137357" y="88806"/>
                </a:lnTo>
                <a:lnTo>
                  <a:pt x="137051" y="100088"/>
                </a:lnTo>
                <a:lnTo>
                  <a:pt x="136017" y="105764"/>
                </a:lnTo>
                <a:lnTo>
                  <a:pt x="134375" y="111453"/>
                </a:lnTo>
                <a:lnTo>
                  <a:pt x="132328" y="117151"/>
                </a:lnTo>
                <a:lnTo>
                  <a:pt x="130011" y="122854"/>
                </a:lnTo>
                <a:lnTo>
                  <a:pt x="127513" y="128561"/>
                </a:lnTo>
                <a:lnTo>
                  <a:pt x="124896" y="134271"/>
                </a:lnTo>
                <a:lnTo>
                  <a:pt x="123151" y="139030"/>
                </a:lnTo>
                <a:lnTo>
                  <a:pt x="121988" y="143156"/>
                </a:lnTo>
                <a:lnTo>
                  <a:pt x="121212" y="146858"/>
                </a:lnTo>
                <a:lnTo>
                  <a:pt x="117811" y="153512"/>
                </a:lnTo>
                <a:lnTo>
                  <a:pt x="115570" y="156620"/>
                </a:lnTo>
                <a:lnTo>
                  <a:pt x="114076" y="160597"/>
                </a:lnTo>
                <a:lnTo>
                  <a:pt x="113081" y="165153"/>
                </a:lnTo>
                <a:lnTo>
                  <a:pt x="112416" y="170096"/>
                </a:lnTo>
                <a:lnTo>
                  <a:pt x="110069" y="174344"/>
                </a:lnTo>
                <a:lnTo>
                  <a:pt x="106599" y="178127"/>
                </a:lnTo>
                <a:lnTo>
                  <a:pt x="102381" y="181602"/>
                </a:lnTo>
                <a:lnTo>
                  <a:pt x="99568" y="184872"/>
                </a:lnTo>
                <a:lnTo>
                  <a:pt x="97693" y="188004"/>
                </a:lnTo>
                <a:lnTo>
                  <a:pt x="96444" y="191045"/>
                </a:lnTo>
                <a:lnTo>
                  <a:pt x="94658" y="193071"/>
                </a:lnTo>
                <a:lnTo>
                  <a:pt x="92515" y="194423"/>
                </a:lnTo>
                <a:lnTo>
                  <a:pt x="90133" y="195324"/>
                </a:lnTo>
                <a:lnTo>
                  <a:pt x="84948" y="198865"/>
                </a:lnTo>
                <a:lnTo>
                  <a:pt x="82232" y="201143"/>
                </a:lnTo>
                <a:lnTo>
                  <a:pt x="79468" y="202661"/>
                </a:lnTo>
                <a:lnTo>
                  <a:pt x="73858" y="204349"/>
                </a:lnTo>
                <a:lnTo>
                  <a:pt x="68189" y="207638"/>
                </a:lnTo>
                <a:lnTo>
                  <a:pt x="65343" y="209850"/>
                </a:lnTo>
                <a:lnTo>
                  <a:pt x="59642" y="212305"/>
                </a:lnTo>
                <a:lnTo>
                  <a:pt x="56789" y="212961"/>
                </a:lnTo>
                <a:lnTo>
                  <a:pt x="51078" y="216229"/>
                </a:lnTo>
                <a:lnTo>
                  <a:pt x="48222" y="218434"/>
                </a:lnTo>
                <a:lnTo>
                  <a:pt x="42508" y="220883"/>
                </a:lnTo>
                <a:lnTo>
                  <a:pt x="35629" y="222457"/>
                </a:lnTo>
                <a:lnTo>
                  <a:pt x="27374" y="222793"/>
                </a:lnTo>
                <a:lnTo>
                  <a:pt x="25374" y="222843"/>
                </a:lnTo>
                <a:lnTo>
                  <a:pt x="32745" y="222843"/>
                </a:lnTo>
                <a:lnTo>
                  <a:pt x="38134" y="218293"/>
                </a:lnTo>
                <a:lnTo>
                  <a:pt x="41497" y="216951"/>
                </a:lnTo>
                <a:lnTo>
                  <a:pt x="45645" y="216058"/>
                </a:lnTo>
                <a:lnTo>
                  <a:pt x="50314" y="215462"/>
                </a:lnTo>
                <a:lnTo>
                  <a:pt x="55332" y="215065"/>
                </a:lnTo>
                <a:lnTo>
                  <a:pt x="60582" y="214800"/>
                </a:lnTo>
                <a:lnTo>
                  <a:pt x="71496" y="214506"/>
                </a:lnTo>
                <a:lnTo>
                  <a:pt x="99713" y="214302"/>
                </a:lnTo>
                <a:lnTo>
                  <a:pt x="105410" y="215244"/>
                </a:lnTo>
                <a:lnTo>
                  <a:pt x="111113" y="216824"/>
                </a:lnTo>
                <a:lnTo>
                  <a:pt x="116820" y="218830"/>
                </a:lnTo>
                <a:lnTo>
                  <a:pt x="122529" y="220168"/>
                </a:lnTo>
                <a:lnTo>
                  <a:pt x="128241" y="221060"/>
                </a:lnTo>
                <a:lnTo>
                  <a:pt x="133953" y="221654"/>
                </a:lnTo>
                <a:lnTo>
                  <a:pt x="139667" y="221098"/>
                </a:lnTo>
                <a:lnTo>
                  <a:pt x="145380" y="219775"/>
                </a:lnTo>
                <a:lnTo>
                  <a:pt x="151095" y="217940"/>
                </a:lnTo>
                <a:lnTo>
                  <a:pt x="156809" y="216717"/>
                </a:lnTo>
                <a:lnTo>
                  <a:pt x="162524" y="215901"/>
                </a:lnTo>
                <a:lnTo>
                  <a:pt x="168239" y="215358"/>
                </a:lnTo>
                <a:lnTo>
                  <a:pt x="173954" y="214996"/>
                </a:lnTo>
                <a:lnTo>
                  <a:pt x="185383" y="214593"/>
                </a:lnTo>
                <a:lnTo>
                  <a:pt x="197978" y="214366"/>
                </a:lnTo>
                <a:lnTo>
                  <a:pt x="202352" y="213381"/>
                </a:lnTo>
                <a:lnTo>
                  <a:pt x="207173" y="211773"/>
                </a:lnTo>
                <a:lnTo>
                  <a:pt x="212293" y="209748"/>
                </a:lnTo>
                <a:lnTo>
                  <a:pt x="217611" y="208398"/>
                </a:lnTo>
                <a:lnTo>
                  <a:pt x="223061" y="207498"/>
                </a:lnTo>
                <a:lnTo>
                  <a:pt x="228599" y="206898"/>
                </a:lnTo>
                <a:lnTo>
                  <a:pt x="233244" y="205546"/>
                </a:lnTo>
                <a:lnTo>
                  <a:pt x="240945" y="201503"/>
                </a:lnTo>
                <a:lnTo>
                  <a:pt x="247542" y="199071"/>
                </a:lnTo>
                <a:lnTo>
                  <a:pt x="250635" y="198423"/>
                </a:lnTo>
                <a:lnTo>
                  <a:pt x="256612" y="195162"/>
                </a:lnTo>
                <a:lnTo>
                  <a:pt x="265393" y="1885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8"/>
          <p:cNvSpPr/>
          <p:nvPr/>
        </p:nvSpPr>
        <p:spPr>
          <a:xfrm>
            <a:off x="7392352" y="443198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88199" y="17145"/>
                </a:lnTo>
                <a:lnTo>
                  <a:pt x="91185" y="16193"/>
                </a:lnTo>
                <a:lnTo>
                  <a:pt x="94127" y="14605"/>
                </a:lnTo>
                <a:lnTo>
                  <a:pt x="97042" y="12595"/>
                </a:lnTo>
                <a:lnTo>
                  <a:pt x="99937" y="11254"/>
                </a:lnTo>
                <a:lnTo>
                  <a:pt x="102819" y="10360"/>
                </a:lnTo>
                <a:lnTo>
                  <a:pt x="105694" y="9764"/>
                </a:lnTo>
                <a:lnTo>
                  <a:pt x="109515" y="9367"/>
                </a:lnTo>
                <a:lnTo>
                  <a:pt x="113968" y="9102"/>
                </a:lnTo>
                <a:lnTo>
                  <a:pt x="123042" y="8808"/>
                </a:lnTo>
                <a:lnTo>
                  <a:pt x="136630" y="8619"/>
                </a:lnTo>
                <a:lnTo>
                  <a:pt x="139664" y="8603"/>
                </a:lnTo>
                <a:lnTo>
                  <a:pt x="142640" y="7641"/>
                </a:lnTo>
                <a:lnTo>
                  <a:pt x="145575" y="6047"/>
                </a:lnTo>
                <a:lnTo>
                  <a:pt x="148485" y="4031"/>
                </a:lnTo>
                <a:lnTo>
                  <a:pt x="151378" y="2688"/>
                </a:lnTo>
                <a:lnTo>
                  <a:pt x="154258" y="1791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9"/>
          <p:cNvSpPr/>
          <p:nvPr/>
        </p:nvSpPr>
        <p:spPr>
          <a:xfrm>
            <a:off x="7598092" y="4286367"/>
            <a:ext cx="231459" cy="179906"/>
          </a:xfrm>
          <a:custGeom>
            <a:avLst/>
            <a:gdLst/>
            <a:ahLst/>
            <a:cxnLst/>
            <a:rect l="0" t="0" r="0" b="0"/>
            <a:pathLst>
              <a:path w="231459" h="179906">
                <a:moveTo>
                  <a:pt x="0" y="51318"/>
                </a:moveTo>
                <a:lnTo>
                  <a:pt x="0" y="46767"/>
                </a:lnTo>
                <a:lnTo>
                  <a:pt x="953" y="44474"/>
                </a:lnTo>
                <a:lnTo>
                  <a:pt x="4551" y="39386"/>
                </a:lnTo>
                <a:lnTo>
                  <a:pt x="8731" y="34250"/>
                </a:lnTo>
                <a:lnTo>
                  <a:pt x="15182" y="27634"/>
                </a:lnTo>
                <a:lnTo>
                  <a:pt x="20400" y="22376"/>
                </a:lnTo>
                <a:lnTo>
                  <a:pt x="24078" y="19641"/>
                </a:lnTo>
                <a:lnTo>
                  <a:pt x="28434" y="16865"/>
                </a:lnTo>
                <a:lnTo>
                  <a:pt x="33244" y="14062"/>
                </a:lnTo>
                <a:lnTo>
                  <a:pt x="38355" y="12193"/>
                </a:lnTo>
                <a:lnTo>
                  <a:pt x="43667" y="10947"/>
                </a:lnTo>
                <a:lnTo>
                  <a:pt x="49114" y="10116"/>
                </a:lnTo>
                <a:lnTo>
                  <a:pt x="53698" y="8610"/>
                </a:lnTo>
                <a:lnTo>
                  <a:pt x="57706" y="6654"/>
                </a:lnTo>
                <a:lnTo>
                  <a:pt x="61331" y="4397"/>
                </a:lnTo>
                <a:lnTo>
                  <a:pt x="65652" y="2892"/>
                </a:lnTo>
                <a:lnTo>
                  <a:pt x="70439" y="1889"/>
                </a:lnTo>
                <a:lnTo>
                  <a:pt x="75534" y="1220"/>
                </a:lnTo>
                <a:lnTo>
                  <a:pt x="79884" y="774"/>
                </a:lnTo>
                <a:lnTo>
                  <a:pt x="83736" y="477"/>
                </a:lnTo>
                <a:lnTo>
                  <a:pt x="87256" y="279"/>
                </a:lnTo>
                <a:lnTo>
                  <a:pt x="96248" y="58"/>
                </a:lnTo>
                <a:lnTo>
                  <a:pt x="101313" y="0"/>
                </a:lnTo>
                <a:lnTo>
                  <a:pt x="105642" y="913"/>
                </a:lnTo>
                <a:lnTo>
                  <a:pt x="109480" y="2475"/>
                </a:lnTo>
                <a:lnTo>
                  <a:pt x="116285" y="5797"/>
                </a:lnTo>
                <a:lnTo>
                  <a:pt x="122485" y="7274"/>
                </a:lnTo>
                <a:lnTo>
                  <a:pt x="128416" y="10470"/>
                </a:lnTo>
                <a:lnTo>
                  <a:pt x="131330" y="12656"/>
                </a:lnTo>
                <a:lnTo>
                  <a:pt x="133274" y="15066"/>
                </a:lnTo>
                <a:lnTo>
                  <a:pt x="134569" y="17625"/>
                </a:lnTo>
                <a:lnTo>
                  <a:pt x="135433" y="20283"/>
                </a:lnTo>
                <a:lnTo>
                  <a:pt x="138933" y="25777"/>
                </a:lnTo>
                <a:lnTo>
                  <a:pt x="141199" y="28576"/>
                </a:lnTo>
                <a:lnTo>
                  <a:pt x="142710" y="32346"/>
                </a:lnTo>
                <a:lnTo>
                  <a:pt x="143718" y="36765"/>
                </a:lnTo>
                <a:lnTo>
                  <a:pt x="144389" y="41616"/>
                </a:lnTo>
                <a:lnTo>
                  <a:pt x="143885" y="45802"/>
                </a:lnTo>
                <a:lnTo>
                  <a:pt x="142595" y="49546"/>
                </a:lnTo>
                <a:lnTo>
                  <a:pt x="136231" y="61905"/>
                </a:lnTo>
                <a:lnTo>
                  <a:pt x="117102" y="100013"/>
                </a:lnTo>
                <a:lnTo>
                  <a:pt x="113311" y="105689"/>
                </a:lnTo>
                <a:lnTo>
                  <a:pt x="108878" y="111377"/>
                </a:lnTo>
                <a:lnTo>
                  <a:pt x="104018" y="117075"/>
                </a:lnTo>
                <a:lnTo>
                  <a:pt x="99825" y="121826"/>
                </a:lnTo>
                <a:lnTo>
                  <a:pt x="92627" y="129645"/>
                </a:lnTo>
                <a:lnTo>
                  <a:pt x="83219" y="139402"/>
                </a:lnTo>
                <a:lnTo>
                  <a:pt x="79292" y="142425"/>
                </a:lnTo>
                <a:lnTo>
                  <a:pt x="74769" y="145394"/>
                </a:lnTo>
                <a:lnTo>
                  <a:pt x="69848" y="148325"/>
                </a:lnTo>
                <a:lnTo>
                  <a:pt x="66568" y="151232"/>
                </a:lnTo>
                <a:lnTo>
                  <a:pt x="64381" y="154122"/>
                </a:lnTo>
                <a:lnTo>
                  <a:pt x="62924" y="157002"/>
                </a:lnTo>
                <a:lnTo>
                  <a:pt x="60999" y="158921"/>
                </a:lnTo>
                <a:lnTo>
                  <a:pt x="58763" y="160201"/>
                </a:lnTo>
                <a:lnTo>
                  <a:pt x="56321" y="161054"/>
                </a:lnTo>
                <a:lnTo>
                  <a:pt x="54692" y="162575"/>
                </a:lnTo>
                <a:lnTo>
                  <a:pt x="53606" y="164542"/>
                </a:lnTo>
                <a:lnTo>
                  <a:pt x="51562" y="170935"/>
                </a:lnTo>
                <a:lnTo>
                  <a:pt x="51472" y="175766"/>
                </a:lnTo>
                <a:lnTo>
                  <a:pt x="51446" y="178679"/>
                </a:lnTo>
                <a:lnTo>
                  <a:pt x="52395" y="179088"/>
                </a:lnTo>
                <a:lnTo>
                  <a:pt x="58281" y="179663"/>
                </a:lnTo>
                <a:lnTo>
                  <a:pt x="63369" y="179797"/>
                </a:lnTo>
                <a:lnTo>
                  <a:pt x="231458" y="1799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0"/>
          <p:cNvSpPr/>
          <p:nvPr/>
        </p:nvSpPr>
        <p:spPr>
          <a:xfrm>
            <a:off x="7435215" y="4071937"/>
            <a:ext cx="128588" cy="25718"/>
          </a:xfrm>
          <a:custGeom>
            <a:avLst/>
            <a:gdLst/>
            <a:ahLst/>
            <a:cxnLst/>
            <a:rect l="0" t="0" r="0" b="0"/>
            <a:pathLst>
              <a:path w="128588" h="25718">
                <a:moveTo>
                  <a:pt x="0" y="25717"/>
                </a:moveTo>
                <a:lnTo>
                  <a:pt x="0" y="17250"/>
                </a:lnTo>
                <a:lnTo>
                  <a:pt x="2540" y="17192"/>
                </a:lnTo>
                <a:lnTo>
                  <a:pt x="63045" y="17145"/>
                </a:lnTo>
                <a:lnTo>
                  <a:pt x="69652" y="16192"/>
                </a:lnTo>
                <a:lnTo>
                  <a:pt x="75962" y="14605"/>
                </a:lnTo>
                <a:lnTo>
                  <a:pt x="82074" y="12594"/>
                </a:lnTo>
                <a:lnTo>
                  <a:pt x="87101" y="10301"/>
                </a:lnTo>
                <a:lnTo>
                  <a:pt x="91405" y="7820"/>
                </a:lnTo>
                <a:lnTo>
                  <a:pt x="95226" y="5214"/>
                </a:lnTo>
                <a:lnTo>
                  <a:pt x="99679" y="3476"/>
                </a:lnTo>
                <a:lnTo>
                  <a:pt x="104553" y="2317"/>
                </a:lnTo>
                <a:lnTo>
                  <a:pt x="109706" y="1545"/>
                </a:lnTo>
                <a:lnTo>
                  <a:pt x="114095" y="1030"/>
                </a:lnTo>
                <a:lnTo>
                  <a:pt x="117973" y="68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1"/>
          <p:cNvSpPr/>
          <p:nvPr/>
        </p:nvSpPr>
        <p:spPr>
          <a:xfrm>
            <a:off x="7709534" y="3943465"/>
            <a:ext cx="171020" cy="213832"/>
          </a:xfrm>
          <a:custGeom>
            <a:avLst/>
            <a:gdLst/>
            <a:ahLst/>
            <a:cxnLst/>
            <a:rect l="0" t="0" r="0" b="0"/>
            <a:pathLst>
              <a:path w="171020" h="213832">
                <a:moveTo>
                  <a:pt x="0" y="34175"/>
                </a:moveTo>
                <a:lnTo>
                  <a:pt x="0" y="29624"/>
                </a:lnTo>
                <a:lnTo>
                  <a:pt x="953" y="28283"/>
                </a:lnTo>
                <a:lnTo>
                  <a:pt x="2541" y="27390"/>
                </a:lnTo>
                <a:lnTo>
                  <a:pt x="4551" y="26794"/>
                </a:lnTo>
                <a:lnTo>
                  <a:pt x="5892" y="25444"/>
                </a:lnTo>
                <a:lnTo>
                  <a:pt x="6786" y="23592"/>
                </a:lnTo>
                <a:lnTo>
                  <a:pt x="7381" y="21404"/>
                </a:lnTo>
                <a:lnTo>
                  <a:pt x="9683" y="19946"/>
                </a:lnTo>
                <a:lnTo>
                  <a:pt x="13124" y="18974"/>
                </a:lnTo>
                <a:lnTo>
                  <a:pt x="17322" y="18326"/>
                </a:lnTo>
                <a:lnTo>
                  <a:pt x="21073" y="16942"/>
                </a:lnTo>
                <a:lnTo>
                  <a:pt x="24527" y="15066"/>
                </a:lnTo>
                <a:lnTo>
                  <a:pt x="27781" y="12863"/>
                </a:lnTo>
                <a:lnTo>
                  <a:pt x="31856" y="11394"/>
                </a:lnTo>
                <a:lnTo>
                  <a:pt x="36478" y="10415"/>
                </a:lnTo>
                <a:lnTo>
                  <a:pt x="41464" y="9763"/>
                </a:lnTo>
                <a:lnTo>
                  <a:pt x="46693" y="8375"/>
                </a:lnTo>
                <a:lnTo>
                  <a:pt x="52084" y="6497"/>
                </a:lnTo>
                <a:lnTo>
                  <a:pt x="57583" y="4293"/>
                </a:lnTo>
                <a:lnTo>
                  <a:pt x="62201" y="2823"/>
                </a:lnTo>
                <a:lnTo>
                  <a:pt x="66233" y="1844"/>
                </a:lnTo>
                <a:lnTo>
                  <a:pt x="69873" y="1191"/>
                </a:lnTo>
                <a:lnTo>
                  <a:pt x="74204" y="755"/>
                </a:lnTo>
                <a:lnTo>
                  <a:pt x="78997" y="465"/>
                </a:lnTo>
                <a:lnTo>
                  <a:pt x="88451" y="143"/>
                </a:lnTo>
                <a:lnTo>
                  <a:pt x="95827" y="0"/>
                </a:lnTo>
                <a:lnTo>
                  <a:pt x="100080" y="914"/>
                </a:lnTo>
                <a:lnTo>
                  <a:pt x="104820" y="2475"/>
                </a:lnTo>
                <a:lnTo>
                  <a:pt x="117014" y="7276"/>
                </a:lnTo>
                <a:lnTo>
                  <a:pt x="121222" y="10472"/>
                </a:lnTo>
                <a:lnTo>
                  <a:pt x="123677" y="12658"/>
                </a:lnTo>
                <a:lnTo>
                  <a:pt x="125314" y="15067"/>
                </a:lnTo>
                <a:lnTo>
                  <a:pt x="127134" y="20285"/>
                </a:lnTo>
                <a:lnTo>
                  <a:pt x="127941" y="25779"/>
                </a:lnTo>
                <a:lnTo>
                  <a:pt x="128157" y="28578"/>
                </a:lnTo>
                <a:lnTo>
                  <a:pt x="127348" y="31396"/>
                </a:lnTo>
                <a:lnTo>
                  <a:pt x="123909" y="37067"/>
                </a:lnTo>
                <a:lnTo>
                  <a:pt x="122611" y="40866"/>
                </a:lnTo>
                <a:lnTo>
                  <a:pt x="121746" y="45303"/>
                </a:lnTo>
                <a:lnTo>
                  <a:pt x="121170" y="50166"/>
                </a:lnTo>
                <a:lnTo>
                  <a:pt x="118880" y="55313"/>
                </a:lnTo>
                <a:lnTo>
                  <a:pt x="115448" y="60649"/>
                </a:lnTo>
                <a:lnTo>
                  <a:pt x="111256" y="66112"/>
                </a:lnTo>
                <a:lnTo>
                  <a:pt x="107509" y="70706"/>
                </a:lnTo>
                <a:lnTo>
                  <a:pt x="104058" y="74721"/>
                </a:lnTo>
                <a:lnTo>
                  <a:pt x="100804" y="78351"/>
                </a:lnTo>
                <a:lnTo>
                  <a:pt x="92110" y="87464"/>
                </a:lnTo>
                <a:lnTo>
                  <a:pt x="87124" y="92561"/>
                </a:lnTo>
                <a:lnTo>
                  <a:pt x="81895" y="96911"/>
                </a:lnTo>
                <a:lnTo>
                  <a:pt x="76505" y="100764"/>
                </a:lnTo>
                <a:lnTo>
                  <a:pt x="71005" y="104285"/>
                </a:lnTo>
                <a:lnTo>
                  <a:pt x="66388" y="106633"/>
                </a:lnTo>
                <a:lnTo>
                  <a:pt x="62356" y="108197"/>
                </a:lnTo>
                <a:lnTo>
                  <a:pt x="58715" y="109241"/>
                </a:lnTo>
                <a:lnTo>
                  <a:pt x="55337" y="110889"/>
                </a:lnTo>
                <a:lnTo>
                  <a:pt x="52131" y="112940"/>
                </a:lnTo>
                <a:lnTo>
                  <a:pt x="49042" y="115260"/>
                </a:lnTo>
                <a:lnTo>
                  <a:pt x="46983" y="117759"/>
                </a:lnTo>
                <a:lnTo>
                  <a:pt x="45609" y="120378"/>
                </a:lnTo>
                <a:lnTo>
                  <a:pt x="43405" y="126873"/>
                </a:lnTo>
                <a:lnTo>
                  <a:pt x="42272" y="127406"/>
                </a:lnTo>
                <a:lnTo>
                  <a:pt x="37079" y="128156"/>
                </a:lnTo>
                <a:lnTo>
                  <a:pt x="34658" y="128431"/>
                </a:lnTo>
                <a:lnTo>
                  <a:pt x="38951" y="128460"/>
                </a:lnTo>
                <a:lnTo>
                  <a:pt x="46255" y="128469"/>
                </a:lnTo>
                <a:lnTo>
                  <a:pt x="48934" y="127517"/>
                </a:lnTo>
                <a:lnTo>
                  <a:pt x="51673" y="125931"/>
                </a:lnTo>
                <a:lnTo>
                  <a:pt x="54451" y="123920"/>
                </a:lnTo>
                <a:lnTo>
                  <a:pt x="58208" y="122580"/>
                </a:lnTo>
                <a:lnTo>
                  <a:pt x="62618" y="121687"/>
                </a:lnTo>
                <a:lnTo>
                  <a:pt x="67463" y="121091"/>
                </a:lnTo>
                <a:lnTo>
                  <a:pt x="71646" y="119741"/>
                </a:lnTo>
                <a:lnTo>
                  <a:pt x="75386" y="117889"/>
                </a:lnTo>
                <a:lnTo>
                  <a:pt x="78833" y="115702"/>
                </a:lnTo>
                <a:lnTo>
                  <a:pt x="83988" y="114243"/>
                </a:lnTo>
                <a:lnTo>
                  <a:pt x="90282" y="113271"/>
                </a:lnTo>
                <a:lnTo>
                  <a:pt x="97335" y="112623"/>
                </a:lnTo>
                <a:lnTo>
                  <a:pt x="102991" y="112192"/>
                </a:lnTo>
                <a:lnTo>
                  <a:pt x="111814" y="111711"/>
                </a:lnTo>
                <a:lnTo>
                  <a:pt x="121451" y="111498"/>
                </a:lnTo>
                <a:lnTo>
                  <a:pt x="126688" y="111441"/>
                </a:lnTo>
                <a:lnTo>
                  <a:pt x="131131" y="112356"/>
                </a:lnTo>
                <a:lnTo>
                  <a:pt x="135046" y="113918"/>
                </a:lnTo>
                <a:lnTo>
                  <a:pt x="138609" y="115912"/>
                </a:lnTo>
                <a:lnTo>
                  <a:pt x="142889" y="117241"/>
                </a:lnTo>
                <a:lnTo>
                  <a:pt x="147646" y="118127"/>
                </a:lnTo>
                <a:lnTo>
                  <a:pt x="152724" y="118718"/>
                </a:lnTo>
                <a:lnTo>
                  <a:pt x="156109" y="120064"/>
                </a:lnTo>
                <a:lnTo>
                  <a:pt x="158364" y="121915"/>
                </a:lnTo>
                <a:lnTo>
                  <a:pt x="159870" y="124100"/>
                </a:lnTo>
                <a:lnTo>
                  <a:pt x="161825" y="125557"/>
                </a:lnTo>
                <a:lnTo>
                  <a:pt x="164080" y="126529"/>
                </a:lnTo>
                <a:lnTo>
                  <a:pt x="166537" y="127177"/>
                </a:lnTo>
                <a:lnTo>
                  <a:pt x="168175" y="128561"/>
                </a:lnTo>
                <a:lnTo>
                  <a:pt x="169267" y="130437"/>
                </a:lnTo>
                <a:lnTo>
                  <a:pt x="170481" y="135060"/>
                </a:lnTo>
                <a:lnTo>
                  <a:pt x="171019" y="140290"/>
                </a:lnTo>
                <a:lnTo>
                  <a:pt x="170210" y="143971"/>
                </a:lnTo>
                <a:lnTo>
                  <a:pt x="168720" y="148329"/>
                </a:lnTo>
                <a:lnTo>
                  <a:pt x="166772" y="153140"/>
                </a:lnTo>
                <a:lnTo>
                  <a:pt x="165474" y="157300"/>
                </a:lnTo>
                <a:lnTo>
                  <a:pt x="164609" y="161026"/>
                </a:lnTo>
                <a:lnTo>
                  <a:pt x="164032" y="164462"/>
                </a:lnTo>
                <a:lnTo>
                  <a:pt x="161742" y="167706"/>
                </a:lnTo>
                <a:lnTo>
                  <a:pt x="158312" y="170820"/>
                </a:lnTo>
                <a:lnTo>
                  <a:pt x="154118" y="173849"/>
                </a:lnTo>
                <a:lnTo>
                  <a:pt x="150371" y="176821"/>
                </a:lnTo>
                <a:lnTo>
                  <a:pt x="146920" y="179755"/>
                </a:lnTo>
                <a:lnTo>
                  <a:pt x="143667" y="182663"/>
                </a:lnTo>
                <a:lnTo>
                  <a:pt x="139593" y="185554"/>
                </a:lnTo>
                <a:lnTo>
                  <a:pt x="134973" y="188434"/>
                </a:lnTo>
                <a:lnTo>
                  <a:pt x="129987" y="191307"/>
                </a:lnTo>
                <a:lnTo>
                  <a:pt x="125711" y="194175"/>
                </a:lnTo>
                <a:lnTo>
                  <a:pt x="121907" y="197039"/>
                </a:lnTo>
                <a:lnTo>
                  <a:pt x="118419" y="199901"/>
                </a:lnTo>
                <a:lnTo>
                  <a:pt x="114189" y="201809"/>
                </a:lnTo>
                <a:lnTo>
                  <a:pt x="109463" y="203081"/>
                </a:lnTo>
                <a:lnTo>
                  <a:pt x="104408" y="203929"/>
                </a:lnTo>
                <a:lnTo>
                  <a:pt x="99133" y="204494"/>
                </a:lnTo>
                <a:lnTo>
                  <a:pt x="93712" y="204871"/>
                </a:lnTo>
                <a:lnTo>
                  <a:pt x="88193" y="205122"/>
                </a:lnTo>
                <a:lnTo>
                  <a:pt x="83560" y="206242"/>
                </a:lnTo>
                <a:lnTo>
                  <a:pt x="79520" y="207941"/>
                </a:lnTo>
                <a:lnTo>
                  <a:pt x="75873" y="210026"/>
                </a:lnTo>
                <a:lnTo>
                  <a:pt x="71537" y="211417"/>
                </a:lnTo>
                <a:lnTo>
                  <a:pt x="66742" y="212344"/>
                </a:lnTo>
                <a:lnTo>
                  <a:pt x="61639" y="212961"/>
                </a:lnTo>
                <a:lnTo>
                  <a:pt x="56333" y="213373"/>
                </a:lnTo>
                <a:lnTo>
                  <a:pt x="50891" y="213648"/>
                </a:lnTo>
                <a:lnTo>
                  <a:pt x="45357" y="213831"/>
                </a:lnTo>
                <a:lnTo>
                  <a:pt x="41668" y="213001"/>
                </a:lnTo>
                <a:lnTo>
                  <a:pt x="39210" y="211494"/>
                </a:lnTo>
                <a:lnTo>
                  <a:pt x="37569" y="209538"/>
                </a:lnTo>
                <a:lnTo>
                  <a:pt x="34572" y="208233"/>
                </a:lnTo>
                <a:lnTo>
                  <a:pt x="30668" y="207364"/>
                </a:lnTo>
                <a:lnTo>
                  <a:pt x="19817" y="205968"/>
                </a:lnTo>
                <a:lnTo>
                  <a:pt x="15793" y="205777"/>
                </a:lnTo>
                <a:lnTo>
                  <a:pt x="13386" y="205726"/>
                </a:lnTo>
                <a:lnTo>
                  <a:pt x="11782" y="204740"/>
                </a:lnTo>
                <a:lnTo>
                  <a:pt x="10713" y="203130"/>
                </a:lnTo>
                <a:lnTo>
                  <a:pt x="9999" y="201104"/>
                </a:lnTo>
                <a:lnTo>
                  <a:pt x="8571" y="199753"/>
                </a:lnTo>
                <a:lnTo>
                  <a:pt x="6667" y="198853"/>
                </a:lnTo>
                <a:lnTo>
                  <a:pt x="0" y="197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2"/>
          <p:cNvSpPr/>
          <p:nvPr/>
        </p:nvSpPr>
        <p:spPr>
          <a:xfrm>
            <a:off x="8241031" y="3977640"/>
            <a:ext cx="240029" cy="111443"/>
          </a:xfrm>
          <a:custGeom>
            <a:avLst/>
            <a:gdLst/>
            <a:ahLst/>
            <a:cxnLst/>
            <a:rect l="0" t="0" r="0" b="0"/>
            <a:pathLst>
              <a:path w="240029" h="111443">
                <a:moveTo>
                  <a:pt x="42861" y="0"/>
                </a:moveTo>
                <a:lnTo>
                  <a:pt x="51402" y="0"/>
                </a:lnTo>
                <a:lnTo>
                  <a:pt x="51434" y="21238"/>
                </a:lnTo>
                <a:lnTo>
                  <a:pt x="50481" y="23683"/>
                </a:lnTo>
                <a:lnTo>
                  <a:pt x="48894" y="26266"/>
                </a:lnTo>
                <a:lnTo>
                  <a:pt x="46883" y="28941"/>
                </a:lnTo>
                <a:lnTo>
                  <a:pt x="45542" y="32629"/>
                </a:lnTo>
                <a:lnTo>
                  <a:pt x="44648" y="36992"/>
                </a:lnTo>
                <a:lnTo>
                  <a:pt x="44053" y="41806"/>
                </a:lnTo>
                <a:lnTo>
                  <a:pt x="42703" y="45968"/>
                </a:lnTo>
                <a:lnTo>
                  <a:pt x="40851" y="49695"/>
                </a:lnTo>
                <a:lnTo>
                  <a:pt x="38664" y="53133"/>
                </a:lnTo>
                <a:lnTo>
                  <a:pt x="36252" y="56377"/>
                </a:lnTo>
                <a:lnTo>
                  <a:pt x="33693" y="59492"/>
                </a:lnTo>
                <a:lnTo>
                  <a:pt x="31034" y="62521"/>
                </a:lnTo>
                <a:lnTo>
                  <a:pt x="29261" y="65493"/>
                </a:lnTo>
                <a:lnTo>
                  <a:pt x="28080" y="68427"/>
                </a:lnTo>
                <a:lnTo>
                  <a:pt x="27292" y="71335"/>
                </a:lnTo>
                <a:lnTo>
                  <a:pt x="25814" y="74227"/>
                </a:lnTo>
                <a:lnTo>
                  <a:pt x="23876" y="77107"/>
                </a:lnTo>
                <a:lnTo>
                  <a:pt x="21632" y="79980"/>
                </a:lnTo>
                <a:lnTo>
                  <a:pt x="20136" y="82847"/>
                </a:lnTo>
                <a:lnTo>
                  <a:pt x="19138" y="85711"/>
                </a:lnTo>
                <a:lnTo>
                  <a:pt x="18474" y="88573"/>
                </a:lnTo>
                <a:lnTo>
                  <a:pt x="17078" y="90481"/>
                </a:lnTo>
                <a:lnTo>
                  <a:pt x="15195" y="91753"/>
                </a:lnTo>
                <a:lnTo>
                  <a:pt x="12987" y="92601"/>
                </a:lnTo>
                <a:lnTo>
                  <a:pt x="11514" y="94119"/>
                </a:lnTo>
                <a:lnTo>
                  <a:pt x="10534" y="96083"/>
                </a:lnTo>
                <a:lnTo>
                  <a:pt x="9879" y="98346"/>
                </a:lnTo>
                <a:lnTo>
                  <a:pt x="8491" y="99854"/>
                </a:lnTo>
                <a:lnTo>
                  <a:pt x="6613" y="100859"/>
                </a:lnTo>
                <a:lnTo>
                  <a:pt x="1306" y="102472"/>
                </a:lnTo>
                <a:lnTo>
                  <a:pt x="869" y="103557"/>
                </a:lnTo>
                <a:lnTo>
                  <a:pt x="579" y="105233"/>
                </a:lnTo>
                <a:lnTo>
                  <a:pt x="9" y="111335"/>
                </a:lnTo>
                <a:lnTo>
                  <a:pt x="0" y="111433"/>
                </a:lnTo>
                <a:lnTo>
                  <a:pt x="41732" y="111442"/>
                </a:lnTo>
                <a:lnTo>
                  <a:pt x="45918" y="110489"/>
                </a:lnTo>
                <a:lnTo>
                  <a:pt x="49662" y="108902"/>
                </a:lnTo>
                <a:lnTo>
                  <a:pt x="53110" y="106891"/>
                </a:lnTo>
                <a:lnTo>
                  <a:pt x="57313" y="105551"/>
                </a:lnTo>
                <a:lnTo>
                  <a:pt x="62021" y="104657"/>
                </a:lnTo>
                <a:lnTo>
                  <a:pt x="67064" y="104061"/>
                </a:lnTo>
                <a:lnTo>
                  <a:pt x="72331" y="103664"/>
                </a:lnTo>
                <a:lnTo>
                  <a:pt x="77748" y="103399"/>
                </a:lnTo>
                <a:lnTo>
                  <a:pt x="91934" y="103027"/>
                </a:lnTo>
                <a:lnTo>
                  <a:pt x="109811" y="102901"/>
                </a:lnTo>
                <a:lnTo>
                  <a:pt x="115116" y="103843"/>
                </a:lnTo>
                <a:lnTo>
                  <a:pt x="120559" y="105423"/>
                </a:lnTo>
                <a:lnTo>
                  <a:pt x="126093" y="107430"/>
                </a:lnTo>
                <a:lnTo>
                  <a:pt x="130733" y="108767"/>
                </a:lnTo>
                <a:lnTo>
                  <a:pt x="134780" y="109659"/>
                </a:lnTo>
                <a:lnTo>
                  <a:pt x="138430" y="110253"/>
                </a:lnTo>
                <a:lnTo>
                  <a:pt x="142768" y="110649"/>
                </a:lnTo>
                <a:lnTo>
                  <a:pt x="147567" y="110914"/>
                </a:lnTo>
                <a:lnTo>
                  <a:pt x="157024" y="111208"/>
                </a:lnTo>
                <a:lnTo>
                  <a:pt x="170857" y="111396"/>
                </a:lnTo>
                <a:lnTo>
                  <a:pt x="208593" y="111442"/>
                </a:lnTo>
                <a:lnTo>
                  <a:pt x="211451" y="110489"/>
                </a:lnTo>
                <a:lnTo>
                  <a:pt x="214310" y="108902"/>
                </a:lnTo>
                <a:lnTo>
                  <a:pt x="221191" y="104061"/>
                </a:lnTo>
                <a:lnTo>
                  <a:pt x="224671" y="103399"/>
                </a:lnTo>
                <a:lnTo>
                  <a:pt x="232144" y="102890"/>
                </a:lnTo>
                <a:lnTo>
                  <a:pt x="240028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43"/>
          <p:cNvSpPr/>
          <p:nvPr/>
        </p:nvSpPr>
        <p:spPr>
          <a:xfrm>
            <a:off x="8429625" y="3951932"/>
            <a:ext cx="8573" cy="248594"/>
          </a:xfrm>
          <a:custGeom>
            <a:avLst/>
            <a:gdLst/>
            <a:ahLst/>
            <a:cxnLst/>
            <a:rect l="0" t="0" r="0" b="0"/>
            <a:pathLst>
              <a:path w="8573" h="248594">
                <a:moveTo>
                  <a:pt x="8572" y="17135"/>
                </a:moveTo>
                <a:lnTo>
                  <a:pt x="8572" y="1213"/>
                </a:lnTo>
                <a:lnTo>
                  <a:pt x="7620" y="805"/>
                </a:lnTo>
                <a:lnTo>
                  <a:pt x="6032" y="534"/>
                </a:lnTo>
                <a:lnTo>
                  <a:pt x="104" y="0"/>
                </a:lnTo>
                <a:lnTo>
                  <a:pt x="9" y="7372"/>
                </a:lnTo>
                <a:lnTo>
                  <a:pt x="0" y="24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44"/>
          <p:cNvSpPr/>
          <p:nvPr/>
        </p:nvSpPr>
        <p:spPr>
          <a:xfrm>
            <a:off x="8215312" y="4304630"/>
            <a:ext cx="308611" cy="204152"/>
          </a:xfrm>
          <a:custGeom>
            <a:avLst/>
            <a:gdLst/>
            <a:ahLst/>
            <a:cxnLst/>
            <a:rect l="0" t="0" r="0" b="0"/>
            <a:pathLst>
              <a:path w="308611" h="204152">
                <a:moveTo>
                  <a:pt x="0" y="50199"/>
                </a:moveTo>
                <a:lnTo>
                  <a:pt x="0" y="45649"/>
                </a:lnTo>
                <a:lnTo>
                  <a:pt x="953" y="43356"/>
                </a:lnTo>
                <a:lnTo>
                  <a:pt x="4551" y="38268"/>
                </a:lnTo>
                <a:lnTo>
                  <a:pt x="6844" y="36530"/>
                </a:lnTo>
                <a:lnTo>
                  <a:pt x="9325" y="35372"/>
                </a:lnTo>
                <a:lnTo>
                  <a:pt x="11932" y="34599"/>
                </a:lnTo>
                <a:lnTo>
                  <a:pt x="17368" y="31201"/>
                </a:lnTo>
                <a:lnTo>
                  <a:pt x="23912" y="26516"/>
                </a:lnTo>
                <a:lnTo>
                  <a:pt x="33170" y="21259"/>
                </a:lnTo>
                <a:lnTo>
                  <a:pt x="41095" y="15747"/>
                </a:lnTo>
                <a:lnTo>
                  <a:pt x="44542" y="12944"/>
                </a:lnTo>
                <a:lnTo>
                  <a:pt x="50912" y="9829"/>
                </a:lnTo>
                <a:lnTo>
                  <a:pt x="57869" y="8445"/>
                </a:lnTo>
                <a:lnTo>
                  <a:pt x="67313" y="7830"/>
                </a:lnTo>
                <a:lnTo>
                  <a:pt x="72498" y="6713"/>
                </a:lnTo>
                <a:lnTo>
                  <a:pt x="77859" y="5016"/>
                </a:lnTo>
                <a:lnTo>
                  <a:pt x="83339" y="2932"/>
                </a:lnTo>
                <a:lnTo>
                  <a:pt x="91967" y="617"/>
                </a:lnTo>
                <a:lnTo>
                  <a:pt x="95601" y="0"/>
                </a:lnTo>
                <a:lnTo>
                  <a:pt x="98977" y="540"/>
                </a:lnTo>
                <a:lnTo>
                  <a:pt x="105267" y="3682"/>
                </a:lnTo>
                <a:lnTo>
                  <a:pt x="113778" y="5713"/>
                </a:lnTo>
                <a:lnTo>
                  <a:pt x="125663" y="7016"/>
                </a:lnTo>
                <a:lnTo>
                  <a:pt x="129828" y="9734"/>
                </a:lnTo>
                <a:lnTo>
                  <a:pt x="132272" y="11793"/>
                </a:lnTo>
                <a:lnTo>
                  <a:pt x="133901" y="14118"/>
                </a:lnTo>
                <a:lnTo>
                  <a:pt x="135712" y="19241"/>
                </a:lnTo>
                <a:lnTo>
                  <a:pt x="139056" y="24693"/>
                </a:lnTo>
                <a:lnTo>
                  <a:pt x="141282" y="27480"/>
                </a:lnTo>
                <a:lnTo>
                  <a:pt x="142766" y="30291"/>
                </a:lnTo>
                <a:lnTo>
                  <a:pt x="144414" y="35954"/>
                </a:lnTo>
                <a:lnTo>
                  <a:pt x="147686" y="41646"/>
                </a:lnTo>
                <a:lnTo>
                  <a:pt x="149893" y="44497"/>
                </a:lnTo>
                <a:lnTo>
                  <a:pt x="152344" y="50205"/>
                </a:lnTo>
                <a:lnTo>
                  <a:pt x="152998" y="53061"/>
                </a:lnTo>
                <a:lnTo>
                  <a:pt x="152481" y="55917"/>
                </a:lnTo>
                <a:lnTo>
                  <a:pt x="149367" y="61631"/>
                </a:lnTo>
                <a:lnTo>
                  <a:pt x="148156" y="65441"/>
                </a:lnTo>
                <a:lnTo>
                  <a:pt x="147348" y="69885"/>
                </a:lnTo>
                <a:lnTo>
                  <a:pt x="146810" y="74753"/>
                </a:lnTo>
                <a:lnTo>
                  <a:pt x="145498" y="79904"/>
                </a:lnTo>
                <a:lnTo>
                  <a:pt x="143671" y="85243"/>
                </a:lnTo>
                <a:lnTo>
                  <a:pt x="141501" y="90707"/>
                </a:lnTo>
                <a:lnTo>
                  <a:pt x="139101" y="95302"/>
                </a:lnTo>
                <a:lnTo>
                  <a:pt x="136549" y="99318"/>
                </a:lnTo>
                <a:lnTo>
                  <a:pt x="133895" y="102947"/>
                </a:lnTo>
                <a:lnTo>
                  <a:pt x="131173" y="107272"/>
                </a:lnTo>
                <a:lnTo>
                  <a:pt x="128406" y="112061"/>
                </a:lnTo>
                <a:lnTo>
                  <a:pt x="125609" y="117158"/>
                </a:lnTo>
                <a:lnTo>
                  <a:pt x="121839" y="121508"/>
                </a:lnTo>
                <a:lnTo>
                  <a:pt x="117422" y="125361"/>
                </a:lnTo>
                <a:lnTo>
                  <a:pt x="112571" y="128883"/>
                </a:lnTo>
                <a:lnTo>
                  <a:pt x="108385" y="132182"/>
                </a:lnTo>
                <a:lnTo>
                  <a:pt x="101194" y="138389"/>
                </a:lnTo>
                <a:lnTo>
                  <a:pt x="92283" y="146863"/>
                </a:lnTo>
                <a:lnTo>
                  <a:pt x="66106" y="172709"/>
                </a:lnTo>
                <a:lnTo>
                  <a:pt x="63121" y="174735"/>
                </a:lnTo>
                <a:lnTo>
                  <a:pt x="54368" y="178539"/>
                </a:lnTo>
                <a:lnTo>
                  <a:pt x="46695" y="184323"/>
                </a:lnTo>
                <a:lnTo>
                  <a:pt x="44566" y="186010"/>
                </a:lnTo>
                <a:lnTo>
                  <a:pt x="43998" y="187412"/>
                </a:lnTo>
                <a:lnTo>
                  <a:pt x="43200" y="192984"/>
                </a:lnTo>
                <a:lnTo>
                  <a:pt x="42866" y="195898"/>
                </a:lnTo>
                <a:lnTo>
                  <a:pt x="51966" y="195922"/>
                </a:lnTo>
                <a:lnTo>
                  <a:pt x="55599" y="196878"/>
                </a:lnTo>
                <a:lnTo>
                  <a:pt x="62176" y="200480"/>
                </a:lnTo>
                <a:lnTo>
                  <a:pt x="68273" y="202716"/>
                </a:lnTo>
                <a:lnTo>
                  <a:pt x="75112" y="203710"/>
                </a:lnTo>
                <a:lnTo>
                  <a:pt x="84501" y="204151"/>
                </a:lnTo>
                <a:lnTo>
                  <a:pt x="89671" y="203317"/>
                </a:lnTo>
                <a:lnTo>
                  <a:pt x="95024" y="201808"/>
                </a:lnTo>
                <a:lnTo>
                  <a:pt x="100497" y="199849"/>
                </a:lnTo>
                <a:lnTo>
                  <a:pt x="107003" y="198543"/>
                </a:lnTo>
                <a:lnTo>
                  <a:pt x="114198" y="197673"/>
                </a:lnTo>
                <a:lnTo>
                  <a:pt x="121851" y="197093"/>
                </a:lnTo>
                <a:lnTo>
                  <a:pt x="128860" y="196706"/>
                </a:lnTo>
                <a:lnTo>
                  <a:pt x="141725" y="196276"/>
                </a:lnTo>
                <a:lnTo>
                  <a:pt x="166460" y="196000"/>
                </a:lnTo>
                <a:lnTo>
                  <a:pt x="219665" y="195935"/>
                </a:lnTo>
                <a:lnTo>
                  <a:pt x="226454" y="194981"/>
                </a:lnTo>
                <a:lnTo>
                  <a:pt x="233837" y="193393"/>
                </a:lnTo>
                <a:lnTo>
                  <a:pt x="241616" y="191382"/>
                </a:lnTo>
                <a:lnTo>
                  <a:pt x="247755" y="190041"/>
                </a:lnTo>
                <a:lnTo>
                  <a:pt x="257116" y="188551"/>
                </a:lnTo>
                <a:lnTo>
                  <a:pt x="261899" y="188154"/>
                </a:lnTo>
                <a:lnTo>
                  <a:pt x="266991" y="187889"/>
                </a:lnTo>
                <a:lnTo>
                  <a:pt x="280721" y="187517"/>
                </a:lnTo>
                <a:lnTo>
                  <a:pt x="284303" y="187464"/>
                </a:lnTo>
                <a:lnTo>
                  <a:pt x="287642" y="186477"/>
                </a:lnTo>
                <a:lnTo>
                  <a:pt x="295942" y="181489"/>
                </a:lnTo>
                <a:lnTo>
                  <a:pt x="298217" y="179988"/>
                </a:lnTo>
                <a:lnTo>
                  <a:pt x="301768" y="179321"/>
                </a:lnTo>
                <a:lnTo>
                  <a:pt x="308610" y="178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45"/>
          <p:cNvSpPr/>
          <p:nvPr/>
        </p:nvSpPr>
        <p:spPr>
          <a:xfrm>
            <a:off x="8182248" y="4620581"/>
            <a:ext cx="314731" cy="265735"/>
          </a:xfrm>
          <a:custGeom>
            <a:avLst/>
            <a:gdLst/>
            <a:ahLst/>
            <a:cxnLst/>
            <a:rect l="0" t="0" r="0" b="0"/>
            <a:pathLst>
              <a:path w="314731" h="265735">
                <a:moveTo>
                  <a:pt x="153079" y="42859"/>
                </a:moveTo>
                <a:lnTo>
                  <a:pt x="98682" y="42859"/>
                </a:lnTo>
                <a:lnTo>
                  <a:pt x="95859" y="43811"/>
                </a:lnTo>
                <a:lnTo>
                  <a:pt x="87336" y="48750"/>
                </a:lnTo>
                <a:lnTo>
                  <a:pt x="78778" y="51589"/>
                </a:lnTo>
                <a:lnTo>
                  <a:pt x="70210" y="58040"/>
                </a:lnTo>
                <a:lnTo>
                  <a:pt x="61638" y="65984"/>
                </a:lnTo>
                <a:lnTo>
                  <a:pt x="44494" y="82887"/>
                </a:lnTo>
                <a:lnTo>
                  <a:pt x="38778" y="88590"/>
                </a:lnTo>
                <a:lnTo>
                  <a:pt x="36874" y="91443"/>
                </a:lnTo>
                <a:lnTo>
                  <a:pt x="34757" y="97154"/>
                </a:lnTo>
                <a:lnTo>
                  <a:pt x="31277" y="102868"/>
                </a:lnTo>
                <a:lnTo>
                  <a:pt x="26555" y="109534"/>
                </a:lnTo>
                <a:lnTo>
                  <a:pt x="23962" y="113979"/>
                </a:lnTo>
                <a:lnTo>
                  <a:pt x="21281" y="118847"/>
                </a:lnTo>
                <a:lnTo>
                  <a:pt x="19494" y="123998"/>
                </a:lnTo>
                <a:lnTo>
                  <a:pt x="18303" y="129336"/>
                </a:lnTo>
                <a:lnTo>
                  <a:pt x="17508" y="134801"/>
                </a:lnTo>
                <a:lnTo>
                  <a:pt x="16026" y="140348"/>
                </a:lnTo>
                <a:lnTo>
                  <a:pt x="14085" y="145952"/>
                </a:lnTo>
                <a:lnTo>
                  <a:pt x="11839" y="151592"/>
                </a:lnTo>
                <a:lnTo>
                  <a:pt x="10341" y="156305"/>
                </a:lnTo>
                <a:lnTo>
                  <a:pt x="8678" y="164082"/>
                </a:lnTo>
                <a:lnTo>
                  <a:pt x="7939" y="170713"/>
                </a:lnTo>
                <a:lnTo>
                  <a:pt x="7741" y="173815"/>
                </a:lnTo>
                <a:lnTo>
                  <a:pt x="6657" y="177788"/>
                </a:lnTo>
                <a:lnTo>
                  <a:pt x="4981" y="182342"/>
                </a:lnTo>
                <a:lnTo>
                  <a:pt x="2912" y="187282"/>
                </a:lnTo>
                <a:lnTo>
                  <a:pt x="614" y="195312"/>
                </a:lnTo>
                <a:lnTo>
                  <a:pt x="0" y="198787"/>
                </a:lnTo>
                <a:lnTo>
                  <a:pt x="544" y="203008"/>
                </a:lnTo>
                <a:lnTo>
                  <a:pt x="1859" y="207728"/>
                </a:lnTo>
                <a:lnTo>
                  <a:pt x="3688" y="212779"/>
                </a:lnTo>
                <a:lnTo>
                  <a:pt x="5721" y="220931"/>
                </a:lnTo>
                <a:lnTo>
                  <a:pt x="6624" y="227729"/>
                </a:lnTo>
                <a:lnTo>
                  <a:pt x="7025" y="233926"/>
                </a:lnTo>
                <a:lnTo>
                  <a:pt x="8086" y="235960"/>
                </a:lnTo>
                <a:lnTo>
                  <a:pt x="9744" y="237315"/>
                </a:lnTo>
                <a:lnTo>
                  <a:pt x="11803" y="238219"/>
                </a:lnTo>
                <a:lnTo>
                  <a:pt x="19250" y="244041"/>
                </a:lnTo>
                <a:lnTo>
                  <a:pt x="20997" y="246513"/>
                </a:lnTo>
                <a:lnTo>
                  <a:pt x="22938" y="251799"/>
                </a:lnTo>
                <a:lnTo>
                  <a:pt x="24409" y="253590"/>
                </a:lnTo>
                <a:lnTo>
                  <a:pt x="26342" y="254784"/>
                </a:lnTo>
                <a:lnTo>
                  <a:pt x="36152" y="259004"/>
                </a:lnTo>
                <a:lnTo>
                  <a:pt x="44914" y="262748"/>
                </a:lnTo>
                <a:lnTo>
                  <a:pt x="51983" y="264412"/>
                </a:lnTo>
                <a:lnTo>
                  <a:pt x="60840" y="265152"/>
                </a:lnTo>
                <a:lnTo>
                  <a:pt x="70174" y="265481"/>
                </a:lnTo>
                <a:lnTo>
                  <a:pt x="81736" y="265666"/>
                </a:lnTo>
                <a:lnTo>
                  <a:pt x="107748" y="265734"/>
                </a:lnTo>
                <a:lnTo>
                  <a:pt x="113333" y="264785"/>
                </a:lnTo>
                <a:lnTo>
                  <a:pt x="118962" y="263199"/>
                </a:lnTo>
                <a:lnTo>
                  <a:pt x="124620" y="261190"/>
                </a:lnTo>
                <a:lnTo>
                  <a:pt x="130296" y="259850"/>
                </a:lnTo>
                <a:lnTo>
                  <a:pt x="135986" y="258957"/>
                </a:lnTo>
                <a:lnTo>
                  <a:pt x="141683" y="258362"/>
                </a:lnTo>
                <a:lnTo>
                  <a:pt x="147386" y="257013"/>
                </a:lnTo>
                <a:lnTo>
                  <a:pt x="153095" y="255160"/>
                </a:lnTo>
                <a:lnTo>
                  <a:pt x="158804" y="252973"/>
                </a:lnTo>
                <a:lnTo>
                  <a:pt x="164516" y="251515"/>
                </a:lnTo>
                <a:lnTo>
                  <a:pt x="170228" y="250543"/>
                </a:lnTo>
                <a:lnTo>
                  <a:pt x="175942" y="249895"/>
                </a:lnTo>
                <a:lnTo>
                  <a:pt x="181656" y="248510"/>
                </a:lnTo>
                <a:lnTo>
                  <a:pt x="187370" y="246635"/>
                </a:lnTo>
                <a:lnTo>
                  <a:pt x="193086" y="244432"/>
                </a:lnTo>
                <a:lnTo>
                  <a:pt x="198800" y="242011"/>
                </a:lnTo>
                <a:lnTo>
                  <a:pt x="210230" y="236781"/>
                </a:lnTo>
                <a:lnTo>
                  <a:pt x="215944" y="235005"/>
                </a:lnTo>
                <a:lnTo>
                  <a:pt x="221659" y="233821"/>
                </a:lnTo>
                <a:lnTo>
                  <a:pt x="227374" y="233032"/>
                </a:lnTo>
                <a:lnTo>
                  <a:pt x="232137" y="230601"/>
                </a:lnTo>
                <a:lnTo>
                  <a:pt x="236264" y="227075"/>
                </a:lnTo>
                <a:lnTo>
                  <a:pt x="239968" y="222820"/>
                </a:lnTo>
                <a:lnTo>
                  <a:pt x="244343" y="219983"/>
                </a:lnTo>
                <a:lnTo>
                  <a:pt x="249164" y="218091"/>
                </a:lnTo>
                <a:lnTo>
                  <a:pt x="254283" y="216831"/>
                </a:lnTo>
                <a:lnTo>
                  <a:pt x="258649" y="214085"/>
                </a:lnTo>
                <a:lnTo>
                  <a:pt x="266039" y="205954"/>
                </a:lnTo>
                <a:lnTo>
                  <a:pt x="272499" y="198531"/>
                </a:lnTo>
                <a:lnTo>
                  <a:pt x="278545" y="192056"/>
                </a:lnTo>
                <a:lnTo>
                  <a:pt x="290187" y="180139"/>
                </a:lnTo>
                <a:lnTo>
                  <a:pt x="293062" y="177241"/>
                </a:lnTo>
                <a:lnTo>
                  <a:pt x="294978" y="174357"/>
                </a:lnTo>
                <a:lnTo>
                  <a:pt x="297108" y="168612"/>
                </a:lnTo>
                <a:lnTo>
                  <a:pt x="300595" y="160345"/>
                </a:lnTo>
                <a:lnTo>
                  <a:pt x="302858" y="155473"/>
                </a:lnTo>
                <a:lnTo>
                  <a:pt x="305373" y="147519"/>
                </a:lnTo>
                <a:lnTo>
                  <a:pt x="306491" y="140809"/>
                </a:lnTo>
                <a:lnTo>
                  <a:pt x="306986" y="134652"/>
                </a:lnTo>
                <a:lnTo>
                  <a:pt x="308071" y="130725"/>
                </a:lnTo>
                <a:lnTo>
                  <a:pt x="309748" y="126201"/>
                </a:lnTo>
                <a:lnTo>
                  <a:pt x="311818" y="121281"/>
                </a:lnTo>
                <a:lnTo>
                  <a:pt x="314117" y="113273"/>
                </a:lnTo>
                <a:lnTo>
                  <a:pt x="314730" y="109803"/>
                </a:lnTo>
                <a:lnTo>
                  <a:pt x="314186" y="106538"/>
                </a:lnTo>
                <a:lnTo>
                  <a:pt x="309823" y="97393"/>
                </a:lnTo>
                <a:lnTo>
                  <a:pt x="308468" y="91544"/>
                </a:lnTo>
                <a:lnTo>
                  <a:pt x="307153" y="87698"/>
                </a:lnTo>
                <a:lnTo>
                  <a:pt x="305326" y="83229"/>
                </a:lnTo>
                <a:lnTo>
                  <a:pt x="303154" y="78345"/>
                </a:lnTo>
                <a:lnTo>
                  <a:pt x="300742" y="70378"/>
                </a:lnTo>
                <a:lnTo>
                  <a:pt x="300099" y="66920"/>
                </a:lnTo>
                <a:lnTo>
                  <a:pt x="296843" y="60537"/>
                </a:lnTo>
                <a:lnTo>
                  <a:pt x="294642" y="57502"/>
                </a:lnTo>
                <a:lnTo>
                  <a:pt x="292196" y="51589"/>
                </a:lnTo>
                <a:lnTo>
                  <a:pt x="291544" y="48679"/>
                </a:lnTo>
                <a:lnTo>
                  <a:pt x="288279" y="42906"/>
                </a:lnTo>
                <a:lnTo>
                  <a:pt x="283653" y="37164"/>
                </a:lnTo>
                <a:lnTo>
                  <a:pt x="278423" y="31438"/>
                </a:lnTo>
                <a:lnTo>
                  <a:pt x="270122" y="22859"/>
                </a:lnTo>
                <a:lnTo>
                  <a:pt x="267303" y="20953"/>
                </a:lnTo>
                <a:lnTo>
                  <a:pt x="258784" y="17318"/>
                </a:lnTo>
                <a:lnTo>
                  <a:pt x="250227" y="10632"/>
                </a:lnTo>
                <a:lnTo>
                  <a:pt x="244515" y="5358"/>
                </a:lnTo>
                <a:lnTo>
                  <a:pt x="240708" y="3571"/>
                </a:lnTo>
                <a:lnTo>
                  <a:pt x="231395" y="1585"/>
                </a:lnTo>
                <a:lnTo>
                  <a:pt x="223446" y="702"/>
                </a:lnTo>
                <a:lnTo>
                  <a:pt x="213616" y="205"/>
                </a:lnTo>
                <a:lnTo>
                  <a:pt x="206654" y="89"/>
                </a:lnTo>
                <a:lnTo>
                  <a:pt x="171751" y="0"/>
                </a:lnTo>
                <a:lnTo>
                  <a:pt x="167432" y="951"/>
                </a:lnTo>
                <a:lnTo>
                  <a:pt x="160093" y="4548"/>
                </a:lnTo>
                <a:lnTo>
                  <a:pt x="151117" y="6782"/>
                </a:lnTo>
                <a:lnTo>
                  <a:pt x="146056" y="7377"/>
                </a:lnTo>
                <a:lnTo>
                  <a:pt x="140777" y="7774"/>
                </a:lnTo>
                <a:lnTo>
                  <a:pt x="135352" y="8039"/>
                </a:lnTo>
                <a:lnTo>
                  <a:pt x="121157" y="8412"/>
                </a:lnTo>
                <a:lnTo>
                  <a:pt x="117510" y="8464"/>
                </a:lnTo>
                <a:lnTo>
                  <a:pt x="114127" y="9451"/>
                </a:lnTo>
                <a:lnTo>
                  <a:pt x="104814" y="14440"/>
                </a:lnTo>
                <a:lnTo>
                  <a:pt x="98925" y="15940"/>
                </a:lnTo>
                <a:lnTo>
                  <a:pt x="90256" y="16785"/>
                </a:lnTo>
                <a:lnTo>
                  <a:pt x="84499" y="1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6"/>
          <p:cNvSpPr/>
          <p:nvPr/>
        </p:nvSpPr>
        <p:spPr>
          <a:xfrm>
            <a:off x="8146746" y="5059115"/>
            <a:ext cx="325742" cy="247260"/>
          </a:xfrm>
          <a:custGeom>
            <a:avLst/>
            <a:gdLst/>
            <a:ahLst/>
            <a:cxnLst/>
            <a:rect l="0" t="0" r="0" b="0"/>
            <a:pathLst>
              <a:path w="325742" h="247260">
                <a:moveTo>
                  <a:pt x="8559" y="67239"/>
                </a:moveTo>
                <a:lnTo>
                  <a:pt x="1178" y="67239"/>
                </a:lnTo>
                <a:lnTo>
                  <a:pt x="780" y="66287"/>
                </a:lnTo>
                <a:lnTo>
                  <a:pt x="340" y="62689"/>
                </a:lnTo>
                <a:lnTo>
                  <a:pt x="1174" y="60396"/>
                </a:lnTo>
                <a:lnTo>
                  <a:pt x="4642" y="55308"/>
                </a:lnTo>
                <a:lnTo>
                  <a:pt x="6819" y="49872"/>
                </a:lnTo>
                <a:lnTo>
                  <a:pt x="7398" y="47089"/>
                </a:lnTo>
                <a:lnTo>
                  <a:pt x="10583" y="41456"/>
                </a:lnTo>
                <a:lnTo>
                  <a:pt x="15173" y="35778"/>
                </a:lnTo>
                <a:lnTo>
                  <a:pt x="20388" y="30079"/>
                </a:lnTo>
                <a:lnTo>
                  <a:pt x="28679" y="21516"/>
                </a:lnTo>
                <a:lnTo>
                  <a:pt x="36869" y="15803"/>
                </a:lnTo>
                <a:lnTo>
                  <a:pt x="45906" y="11042"/>
                </a:lnTo>
                <a:lnTo>
                  <a:pt x="53097" y="8925"/>
                </a:lnTo>
                <a:lnTo>
                  <a:pt x="62009" y="5445"/>
                </a:lnTo>
                <a:lnTo>
                  <a:pt x="71367" y="1676"/>
                </a:lnTo>
                <a:lnTo>
                  <a:pt x="78701" y="0"/>
                </a:lnTo>
                <a:lnTo>
                  <a:pt x="81990" y="506"/>
                </a:lnTo>
                <a:lnTo>
                  <a:pt x="91170" y="4816"/>
                </a:lnTo>
                <a:lnTo>
                  <a:pt x="99923" y="6516"/>
                </a:lnTo>
                <a:lnTo>
                  <a:pt x="105680" y="6914"/>
                </a:lnTo>
                <a:lnTo>
                  <a:pt x="107596" y="7972"/>
                </a:lnTo>
                <a:lnTo>
                  <a:pt x="108874" y="9631"/>
                </a:lnTo>
                <a:lnTo>
                  <a:pt x="109725" y="11689"/>
                </a:lnTo>
                <a:lnTo>
                  <a:pt x="111246" y="13061"/>
                </a:lnTo>
                <a:lnTo>
                  <a:pt x="113211" y="13975"/>
                </a:lnTo>
                <a:lnTo>
                  <a:pt x="115475" y="14585"/>
                </a:lnTo>
                <a:lnTo>
                  <a:pt x="120529" y="17803"/>
                </a:lnTo>
                <a:lnTo>
                  <a:pt x="123211" y="19994"/>
                </a:lnTo>
                <a:lnTo>
                  <a:pt x="124999" y="22408"/>
                </a:lnTo>
                <a:lnTo>
                  <a:pt x="126985" y="27629"/>
                </a:lnTo>
                <a:lnTo>
                  <a:pt x="127867" y="33125"/>
                </a:lnTo>
                <a:lnTo>
                  <a:pt x="128259" y="39695"/>
                </a:lnTo>
                <a:lnTo>
                  <a:pt x="128480" y="53152"/>
                </a:lnTo>
                <a:lnTo>
                  <a:pt x="128531" y="60343"/>
                </a:lnTo>
                <a:lnTo>
                  <a:pt x="127593" y="63595"/>
                </a:lnTo>
                <a:lnTo>
                  <a:pt x="124011" y="69747"/>
                </a:lnTo>
                <a:lnTo>
                  <a:pt x="119244" y="75657"/>
                </a:lnTo>
                <a:lnTo>
                  <a:pt x="116637" y="78566"/>
                </a:lnTo>
                <a:lnTo>
                  <a:pt x="114902" y="82411"/>
                </a:lnTo>
                <a:lnTo>
                  <a:pt x="113745" y="86879"/>
                </a:lnTo>
                <a:lnTo>
                  <a:pt x="112972" y="91762"/>
                </a:lnTo>
                <a:lnTo>
                  <a:pt x="111505" y="96923"/>
                </a:lnTo>
                <a:lnTo>
                  <a:pt x="109574" y="102268"/>
                </a:lnTo>
                <a:lnTo>
                  <a:pt x="107335" y="107737"/>
                </a:lnTo>
                <a:lnTo>
                  <a:pt x="103937" y="112336"/>
                </a:lnTo>
                <a:lnTo>
                  <a:pt x="95082" y="119985"/>
                </a:lnTo>
                <a:lnTo>
                  <a:pt x="91006" y="124311"/>
                </a:lnTo>
                <a:lnTo>
                  <a:pt x="87336" y="129099"/>
                </a:lnTo>
                <a:lnTo>
                  <a:pt x="83937" y="134197"/>
                </a:lnTo>
                <a:lnTo>
                  <a:pt x="80719" y="138548"/>
                </a:lnTo>
                <a:lnTo>
                  <a:pt x="74602" y="145923"/>
                </a:lnTo>
                <a:lnTo>
                  <a:pt x="68709" y="152375"/>
                </a:lnTo>
                <a:lnTo>
                  <a:pt x="61962" y="159370"/>
                </a:lnTo>
                <a:lnTo>
                  <a:pt x="1682" y="219849"/>
                </a:lnTo>
                <a:lnTo>
                  <a:pt x="1117" y="221367"/>
                </a:lnTo>
                <a:lnTo>
                  <a:pt x="135" y="228776"/>
                </a:lnTo>
                <a:lnTo>
                  <a:pt x="15" y="235744"/>
                </a:lnTo>
                <a:lnTo>
                  <a:pt x="0" y="237381"/>
                </a:lnTo>
                <a:lnTo>
                  <a:pt x="948" y="237817"/>
                </a:lnTo>
                <a:lnTo>
                  <a:pt x="4541" y="238302"/>
                </a:lnTo>
                <a:lnTo>
                  <a:pt x="5880" y="239384"/>
                </a:lnTo>
                <a:lnTo>
                  <a:pt x="6774" y="241057"/>
                </a:lnTo>
                <a:lnTo>
                  <a:pt x="7367" y="243126"/>
                </a:lnTo>
                <a:lnTo>
                  <a:pt x="8718" y="244505"/>
                </a:lnTo>
                <a:lnTo>
                  <a:pt x="10570" y="245424"/>
                </a:lnTo>
                <a:lnTo>
                  <a:pt x="15168" y="246445"/>
                </a:lnTo>
                <a:lnTo>
                  <a:pt x="24064" y="247020"/>
                </a:lnTo>
                <a:lnTo>
                  <a:pt x="44550" y="247230"/>
                </a:lnTo>
                <a:lnTo>
                  <a:pt x="79233" y="247259"/>
                </a:lnTo>
                <a:lnTo>
                  <a:pt x="86155" y="246308"/>
                </a:lnTo>
                <a:lnTo>
                  <a:pt x="92674" y="244721"/>
                </a:lnTo>
                <a:lnTo>
                  <a:pt x="98925" y="242710"/>
                </a:lnTo>
                <a:lnTo>
                  <a:pt x="104998" y="241370"/>
                </a:lnTo>
                <a:lnTo>
                  <a:pt x="110951" y="240477"/>
                </a:lnTo>
                <a:lnTo>
                  <a:pt x="116825" y="239881"/>
                </a:lnTo>
                <a:lnTo>
                  <a:pt x="123599" y="239484"/>
                </a:lnTo>
                <a:lnTo>
                  <a:pt x="138745" y="239042"/>
                </a:lnTo>
                <a:lnTo>
                  <a:pt x="158787" y="238794"/>
                </a:lnTo>
                <a:lnTo>
                  <a:pt x="165861" y="237807"/>
                </a:lnTo>
                <a:lnTo>
                  <a:pt x="173435" y="236196"/>
                </a:lnTo>
                <a:lnTo>
                  <a:pt x="181341" y="234170"/>
                </a:lnTo>
                <a:lnTo>
                  <a:pt x="188516" y="232819"/>
                </a:lnTo>
                <a:lnTo>
                  <a:pt x="195206" y="231919"/>
                </a:lnTo>
                <a:lnTo>
                  <a:pt x="201570" y="231318"/>
                </a:lnTo>
                <a:lnTo>
                  <a:pt x="208671" y="229966"/>
                </a:lnTo>
                <a:lnTo>
                  <a:pt x="216262" y="228111"/>
                </a:lnTo>
                <a:lnTo>
                  <a:pt x="224179" y="225922"/>
                </a:lnTo>
                <a:lnTo>
                  <a:pt x="231363" y="224463"/>
                </a:lnTo>
                <a:lnTo>
                  <a:pt x="238058" y="223490"/>
                </a:lnTo>
                <a:lnTo>
                  <a:pt x="244426" y="222842"/>
                </a:lnTo>
                <a:lnTo>
                  <a:pt x="250576" y="222409"/>
                </a:lnTo>
                <a:lnTo>
                  <a:pt x="256582" y="222121"/>
                </a:lnTo>
                <a:lnTo>
                  <a:pt x="271595" y="221715"/>
                </a:lnTo>
                <a:lnTo>
                  <a:pt x="297060" y="221551"/>
                </a:lnTo>
                <a:lnTo>
                  <a:pt x="325741" y="2215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47"/>
          <p:cNvSpPr/>
          <p:nvPr/>
        </p:nvSpPr>
        <p:spPr>
          <a:xfrm>
            <a:off x="8165079" y="5409278"/>
            <a:ext cx="255974" cy="102477"/>
          </a:xfrm>
          <a:custGeom>
            <a:avLst/>
            <a:gdLst/>
            <a:ahLst/>
            <a:cxnLst/>
            <a:rect l="0" t="0" r="0" b="0"/>
            <a:pathLst>
              <a:path w="255974" h="102477">
                <a:moveTo>
                  <a:pt x="7371" y="8542"/>
                </a:moveTo>
                <a:lnTo>
                  <a:pt x="7371" y="1161"/>
                </a:lnTo>
                <a:lnTo>
                  <a:pt x="8323" y="763"/>
                </a:lnTo>
                <a:lnTo>
                  <a:pt x="15590" y="0"/>
                </a:lnTo>
                <a:lnTo>
                  <a:pt x="18327" y="2523"/>
                </a:lnTo>
                <a:lnTo>
                  <a:pt x="23294" y="7353"/>
                </a:lnTo>
                <a:lnTo>
                  <a:pt x="22748" y="8702"/>
                </a:lnTo>
                <a:lnTo>
                  <a:pt x="21432" y="10553"/>
                </a:lnTo>
                <a:lnTo>
                  <a:pt x="19602" y="12740"/>
                </a:lnTo>
                <a:lnTo>
                  <a:pt x="18382" y="16103"/>
                </a:lnTo>
                <a:lnTo>
                  <a:pt x="17569" y="20250"/>
                </a:lnTo>
                <a:lnTo>
                  <a:pt x="17028" y="24920"/>
                </a:lnTo>
                <a:lnTo>
                  <a:pt x="16666" y="28986"/>
                </a:lnTo>
                <a:lnTo>
                  <a:pt x="16426" y="32649"/>
                </a:lnTo>
                <a:lnTo>
                  <a:pt x="16265" y="36043"/>
                </a:lnTo>
                <a:lnTo>
                  <a:pt x="16086" y="44895"/>
                </a:lnTo>
                <a:lnTo>
                  <a:pt x="16038" y="49922"/>
                </a:lnTo>
                <a:lnTo>
                  <a:pt x="15055" y="54226"/>
                </a:lnTo>
                <a:lnTo>
                  <a:pt x="13445" y="58048"/>
                </a:lnTo>
                <a:lnTo>
                  <a:pt x="11421" y="61548"/>
                </a:lnTo>
                <a:lnTo>
                  <a:pt x="10070" y="64834"/>
                </a:lnTo>
                <a:lnTo>
                  <a:pt x="9170" y="67978"/>
                </a:lnTo>
                <a:lnTo>
                  <a:pt x="8570" y="71025"/>
                </a:lnTo>
                <a:lnTo>
                  <a:pt x="8171" y="74010"/>
                </a:lnTo>
                <a:lnTo>
                  <a:pt x="7905" y="76952"/>
                </a:lnTo>
                <a:lnTo>
                  <a:pt x="7476" y="83968"/>
                </a:lnTo>
                <a:lnTo>
                  <a:pt x="6488" y="85495"/>
                </a:lnTo>
                <a:lnTo>
                  <a:pt x="4878" y="87467"/>
                </a:lnTo>
                <a:lnTo>
                  <a:pt x="0" y="92924"/>
                </a:lnTo>
                <a:lnTo>
                  <a:pt x="552" y="93371"/>
                </a:lnTo>
                <a:lnTo>
                  <a:pt x="3705" y="93869"/>
                </a:lnTo>
                <a:lnTo>
                  <a:pt x="4927" y="94954"/>
                </a:lnTo>
                <a:lnTo>
                  <a:pt x="5741" y="96630"/>
                </a:lnTo>
                <a:lnTo>
                  <a:pt x="6285" y="98699"/>
                </a:lnTo>
                <a:lnTo>
                  <a:pt x="7600" y="100080"/>
                </a:lnTo>
                <a:lnTo>
                  <a:pt x="9428" y="100999"/>
                </a:lnTo>
                <a:lnTo>
                  <a:pt x="14656" y="102476"/>
                </a:lnTo>
                <a:lnTo>
                  <a:pt x="17912" y="100138"/>
                </a:lnTo>
                <a:lnTo>
                  <a:pt x="20113" y="98180"/>
                </a:lnTo>
                <a:lnTo>
                  <a:pt x="22532" y="96876"/>
                </a:lnTo>
                <a:lnTo>
                  <a:pt x="27762" y="95426"/>
                </a:lnTo>
                <a:lnTo>
                  <a:pt x="31442" y="95040"/>
                </a:lnTo>
                <a:lnTo>
                  <a:pt x="35801" y="94782"/>
                </a:lnTo>
                <a:lnTo>
                  <a:pt x="40612" y="94610"/>
                </a:lnTo>
                <a:lnTo>
                  <a:pt x="44771" y="93543"/>
                </a:lnTo>
                <a:lnTo>
                  <a:pt x="48497" y="91879"/>
                </a:lnTo>
                <a:lnTo>
                  <a:pt x="51934" y="89818"/>
                </a:lnTo>
                <a:lnTo>
                  <a:pt x="58291" y="87527"/>
                </a:lnTo>
                <a:lnTo>
                  <a:pt x="65244" y="85557"/>
                </a:lnTo>
                <a:lnTo>
                  <a:pt x="69766" y="83697"/>
                </a:lnTo>
                <a:lnTo>
                  <a:pt x="74685" y="81505"/>
                </a:lnTo>
                <a:lnTo>
                  <a:pt x="79869" y="80044"/>
                </a:lnTo>
                <a:lnTo>
                  <a:pt x="85230" y="79070"/>
                </a:lnTo>
                <a:lnTo>
                  <a:pt x="90710" y="78420"/>
                </a:lnTo>
                <a:lnTo>
                  <a:pt x="96267" y="77035"/>
                </a:lnTo>
                <a:lnTo>
                  <a:pt x="101879" y="75159"/>
                </a:lnTo>
                <a:lnTo>
                  <a:pt x="107523" y="72956"/>
                </a:lnTo>
                <a:lnTo>
                  <a:pt x="113191" y="70534"/>
                </a:lnTo>
                <a:lnTo>
                  <a:pt x="124570" y="65304"/>
                </a:lnTo>
                <a:lnTo>
                  <a:pt x="130271" y="63528"/>
                </a:lnTo>
                <a:lnTo>
                  <a:pt x="135977" y="62344"/>
                </a:lnTo>
                <a:lnTo>
                  <a:pt x="141686" y="61555"/>
                </a:lnTo>
                <a:lnTo>
                  <a:pt x="147397" y="60076"/>
                </a:lnTo>
                <a:lnTo>
                  <a:pt x="153108" y="58138"/>
                </a:lnTo>
                <a:lnTo>
                  <a:pt x="158822" y="55893"/>
                </a:lnTo>
                <a:lnTo>
                  <a:pt x="164535" y="54397"/>
                </a:lnTo>
                <a:lnTo>
                  <a:pt x="170250" y="53400"/>
                </a:lnTo>
                <a:lnTo>
                  <a:pt x="175965" y="52734"/>
                </a:lnTo>
                <a:lnTo>
                  <a:pt x="181679" y="52291"/>
                </a:lnTo>
                <a:lnTo>
                  <a:pt x="187394" y="51996"/>
                </a:lnTo>
                <a:lnTo>
                  <a:pt x="201998" y="51579"/>
                </a:lnTo>
                <a:lnTo>
                  <a:pt x="224392" y="51415"/>
                </a:lnTo>
                <a:lnTo>
                  <a:pt x="227300" y="52364"/>
                </a:lnTo>
                <a:lnTo>
                  <a:pt x="230189" y="53948"/>
                </a:lnTo>
                <a:lnTo>
                  <a:pt x="233069" y="55958"/>
                </a:lnTo>
                <a:lnTo>
                  <a:pt x="238808" y="58191"/>
                </a:lnTo>
                <a:lnTo>
                  <a:pt x="245703" y="59624"/>
                </a:lnTo>
                <a:lnTo>
                  <a:pt x="246269" y="60694"/>
                </a:lnTo>
                <a:lnTo>
                  <a:pt x="246646" y="62360"/>
                </a:lnTo>
                <a:lnTo>
                  <a:pt x="246897" y="64423"/>
                </a:lnTo>
                <a:lnTo>
                  <a:pt x="248018" y="65799"/>
                </a:lnTo>
                <a:lnTo>
                  <a:pt x="249718" y="66715"/>
                </a:lnTo>
                <a:lnTo>
                  <a:pt x="255973" y="685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48"/>
          <p:cNvSpPr/>
          <p:nvPr/>
        </p:nvSpPr>
        <p:spPr>
          <a:xfrm>
            <a:off x="8309609" y="5357812"/>
            <a:ext cx="25719" cy="274321"/>
          </a:xfrm>
          <a:custGeom>
            <a:avLst/>
            <a:gdLst/>
            <a:ahLst/>
            <a:cxnLst/>
            <a:rect l="0" t="0" r="0" b="0"/>
            <a:pathLst>
              <a:path w="25719" h="274321">
                <a:moveTo>
                  <a:pt x="25718" y="0"/>
                </a:moveTo>
                <a:lnTo>
                  <a:pt x="17250" y="0"/>
                </a:lnTo>
                <a:lnTo>
                  <a:pt x="17167" y="6844"/>
                </a:lnTo>
                <a:lnTo>
                  <a:pt x="17146" y="108776"/>
                </a:lnTo>
                <a:lnTo>
                  <a:pt x="16193" y="117284"/>
                </a:lnTo>
                <a:lnTo>
                  <a:pt x="14606" y="124862"/>
                </a:lnTo>
                <a:lnTo>
                  <a:pt x="12594" y="131819"/>
                </a:lnTo>
                <a:lnTo>
                  <a:pt x="11254" y="139314"/>
                </a:lnTo>
                <a:lnTo>
                  <a:pt x="10360" y="147169"/>
                </a:lnTo>
                <a:lnTo>
                  <a:pt x="9765" y="155263"/>
                </a:lnTo>
                <a:lnTo>
                  <a:pt x="9367" y="163516"/>
                </a:lnTo>
                <a:lnTo>
                  <a:pt x="8927" y="180306"/>
                </a:lnTo>
                <a:lnTo>
                  <a:pt x="8587" y="228706"/>
                </a:lnTo>
                <a:lnTo>
                  <a:pt x="8574" y="260824"/>
                </a:lnTo>
                <a:lnTo>
                  <a:pt x="9526" y="262465"/>
                </a:lnTo>
                <a:lnTo>
                  <a:pt x="11114" y="263559"/>
                </a:lnTo>
                <a:lnTo>
                  <a:pt x="13124" y="264289"/>
                </a:lnTo>
                <a:lnTo>
                  <a:pt x="14465" y="265728"/>
                </a:lnTo>
                <a:lnTo>
                  <a:pt x="15358" y="267639"/>
                </a:lnTo>
                <a:lnTo>
                  <a:pt x="15954" y="269866"/>
                </a:lnTo>
                <a:lnTo>
                  <a:pt x="15399" y="271351"/>
                </a:lnTo>
                <a:lnTo>
                  <a:pt x="14076" y="272341"/>
                </a:lnTo>
                <a:lnTo>
                  <a:pt x="12242" y="273000"/>
                </a:lnTo>
                <a:lnTo>
                  <a:pt x="10066" y="273441"/>
                </a:lnTo>
                <a:lnTo>
                  <a:pt x="7663" y="273734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49"/>
          <p:cNvSpPr/>
          <p:nvPr/>
        </p:nvSpPr>
        <p:spPr>
          <a:xfrm>
            <a:off x="8155420" y="5709285"/>
            <a:ext cx="188480" cy="265714"/>
          </a:xfrm>
          <a:custGeom>
            <a:avLst/>
            <a:gdLst/>
            <a:ahLst/>
            <a:cxnLst/>
            <a:rect l="0" t="0" r="0" b="0"/>
            <a:pathLst>
              <a:path w="188480" h="265714">
                <a:moveTo>
                  <a:pt x="42747" y="0"/>
                </a:moveTo>
                <a:lnTo>
                  <a:pt x="37808" y="0"/>
                </a:lnTo>
                <a:lnTo>
                  <a:pt x="39916" y="0"/>
                </a:lnTo>
                <a:lnTo>
                  <a:pt x="40861" y="952"/>
                </a:lnTo>
                <a:lnTo>
                  <a:pt x="41489" y="2540"/>
                </a:lnTo>
                <a:lnTo>
                  <a:pt x="41909" y="4551"/>
                </a:lnTo>
                <a:lnTo>
                  <a:pt x="41236" y="5891"/>
                </a:lnTo>
                <a:lnTo>
                  <a:pt x="39835" y="6785"/>
                </a:lnTo>
                <a:lnTo>
                  <a:pt x="37948" y="7381"/>
                </a:lnTo>
                <a:lnTo>
                  <a:pt x="35738" y="9683"/>
                </a:lnTo>
                <a:lnTo>
                  <a:pt x="28076" y="21072"/>
                </a:lnTo>
                <a:lnTo>
                  <a:pt x="22573" y="27780"/>
                </a:lnTo>
                <a:lnTo>
                  <a:pt x="20725" y="31855"/>
                </a:lnTo>
                <a:lnTo>
                  <a:pt x="19494" y="36477"/>
                </a:lnTo>
                <a:lnTo>
                  <a:pt x="18673" y="41462"/>
                </a:lnTo>
                <a:lnTo>
                  <a:pt x="17172" y="46691"/>
                </a:lnTo>
                <a:lnTo>
                  <a:pt x="15220" y="52083"/>
                </a:lnTo>
                <a:lnTo>
                  <a:pt x="12965" y="57581"/>
                </a:lnTo>
                <a:lnTo>
                  <a:pt x="11462" y="63153"/>
                </a:lnTo>
                <a:lnTo>
                  <a:pt x="10461" y="68772"/>
                </a:lnTo>
                <a:lnTo>
                  <a:pt x="9794" y="74422"/>
                </a:lnTo>
                <a:lnTo>
                  <a:pt x="8395" y="80095"/>
                </a:lnTo>
                <a:lnTo>
                  <a:pt x="6511" y="85782"/>
                </a:lnTo>
                <a:lnTo>
                  <a:pt x="4302" y="91477"/>
                </a:lnTo>
                <a:lnTo>
                  <a:pt x="2830" y="97180"/>
                </a:lnTo>
                <a:lnTo>
                  <a:pt x="1847" y="102886"/>
                </a:lnTo>
                <a:lnTo>
                  <a:pt x="1193" y="108596"/>
                </a:lnTo>
                <a:lnTo>
                  <a:pt x="758" y="114307"/>
                </a:lnTo>
                <a:lnTo>
                  <a:pt x="466" y="120020"/>
                </a:lnTo>
                <a:lnTo>
                  <a:pt x="143" y="131447"/>
                </a:lnTo>
                <a:lnTo>
                  <a:pt x="0" y="142876"/>
                </a:lnTo>
                <a:lnTo>
                  <a:pt x="914" y="149543"/>
                </a:lnTo>
                <a:lnTo>
                  <a:pt x="2475" y="156845"/>
                </a:lnTo>
                <a:lnTo>
                  <a:pt x="4470" y="164571"/>
                </a:lnTo>
                <a:lnTo>
                  <a:pt x="5799" y="171626"/>
                </a:lnTo>
                <a:lnTo>
                  <a:pt x="6685" y="178235"/>
                </a:lnTo>
                <a:lnTo>
                  <a:pt x="7276" y="184545"/>
                </a:lnTo>
                <a:lnTo>
                  <a:pt x="7669" y="189706"/>
                </a:lnTo>
                <a:lnTo>
                  <a:pt x="8108" y="197978"/>
                </a:lnTo>
                <a:lnTo>
                  <a:pt x="9176" y="202470"/>
                </a:lnTo>
                <a:lnTo>
                  <a:pt x="10842" y="207370"/>
                </a:lnTo>
                <a:lnTo>
                  <a:pt x="12904" y="212541"/>
                </a:lnTo>
                <a:lnTo>
                  <a:pt x="17736" y="220828"/>
                </a:lnTo>
                <a:lnTo>
                  <a:pt x="20358" y="224371"/>
                </a:lnTo>
                <a:lnTo>
                  <a:pt x="23272" y="230848"/>
                </a:lnTo>
                <a:lnTo>
                  <a:pt x="24049" y="233908"/>
                </a:lnTo>
                <a:lnTo>
                  <a:pt x="27452" y="239849"/>
                </a:lnTo>
                <a:lnTo>
                  <a:pt x="29692" y="242767"/>
                </a:lnTo>
                <a:lnTo>
                  <a:pt x="33091" y="245664"/>
                </a:lnTo>
                <a:lnTo>
                  <a:pt x="37262" y="248549"/>
                </a:lnTo>
                <a:lnTo>
                  <a:pt x="41949" y="251424"/>
                </a:lnTo>
                <a:lnTo>
                  <a:pt x="46025" y="253341"/>
                </a:lnTo>
                <a:lnTo>
                  <a:pt x="49694" y="254619"/>
                </a:lnTo>
                <a:lnTo>
                  <a:pt x="53093" y="255471"/>
                </a:lnTo>
                <a:lnTo>
                  <a:pt x="56312" y="256991"/>
                </a:lnTo>
                <a:lnTo>
                  <a:pt x="59411" y="258957"/>
                </a:lnTo>
                <a:lnTo>
                  <a:pt x="62428" y="261221"/>
                </a:lnTo>
                <a:lnTo>
                  <a:pt x="66345" y="262730"/>
                </a:lnTo>
                <a:lnTo>
                  <a:pt x="70862" y="263735"/>
                </a:lnTo>
                <a:lnTo>
                  <a:pt x="75778" y="264406"/>
                </a:lnTo>
                <a:lnTo>
                  <a:pt x="80008" y="264853"/>
                </a:lnTo>
                <a:lnTo>
                  <a:pt x="83780" y="265151"/>
                </a:lnTo>
                <a:lnTo>
                  <a:pt x="87247" y="265349"/>
                </a:lnTo>
                <a:lnTo>
                  <a:pt x="93640" y="265571"/>
                </a:lnTo>
                <a:lnTo>
                  <a:pt x="105505" y="265713"/>
                </a:lnTo>
                <a:lnTo>
                  <a:pt x="109350" y="264771"/>
                </a:lnTo>
                <a:lnTo>
                  <a:pt x="113820" y="263192"/>
                </a:lnTo>
                <a:lnTo>
                  <a:pt x="118703" y="261186"/>
                </a:lnTo>
                <a:lnTo>
                  <a:pt x="122912" y="259849"/>
                </a:lnTo>
                <a:lnTo>
                  <a:pt x="126670" y="258958"/>
                </a:lnTo>
                <a:lnTo>
                  <a:pt x="130129" y="258363"/>
                </a:lnTo>
                <a:lnTo>
                  <a:pt x="134339" y="257015"/>
                </a:lnTo>
                <a:lnTo>
                  <a:pt x="139051" y="255163"/>
                </a:lnTo>
                <a:lnTo>
                  <a:pt x="144098" y="252976"/>
                </a:lnTo>
                <a:lnTo>
                  <a:pt x="148415" y="250566"/>
                </a:lnTo>
                <a:lnTo>
                  <a:pt x="152245" y="248006"/>
                </a:lnTo>
                <a:lnTo>
                  <a:pt x="155750" y="245348"/>
                </a:lnTo>
                <a:lnTo>
                  <a:pt x="159039" y="242622"/>
                </a:lnTo>
                <a:lnTo>
                  <a:pt x="162186" y="239853"/>
                </a:lnTo>
                <a:lnTo>
                  <a:pt x="165236" y="237055"/>
                </a:lnTo>
                <a:lnTo>
                  <a:pt x="171164" y="231405"/>
                </a:lnTo>
                <a:lnTo>
                  <a:pt x="174078" y="228565"/>
                </a:lnTo>
                <a:lnTo>
                  <a:pt x="176974" y="226672"/>
                </a:lnTo>
                <a:lnTo>
                  <a:pt x="182731" y="224568"/>
                </a:lnTo>
                <a:lnTo>
                  <a:pt x="184647" y="223054"/>
                </a:lnTo>
                <a:lnTo>
                  <a:pt x="185925" y="221092"/>
                </a:lnTo>
                <a:lnTo>
                  <a:pt x="187344" y="216373"/>
                </a:lnTo>
                <a:lnTo>
                  <a:pt x="188255" y="208122"/>
                </a:lnTo>
                <a:lnTo>
                  <a:pt x="188435" y="201660"/>
                </a:lnTo>
                <a:lnTo>
                  <a:pt x="188479" y="177133"/>
                </a:lnTo>
                <a:lnTo>
                  <a:pt x="187526" y="175239"/>
                </a:lnTo>
                <a:lnTo>
                  <a:pt x="185939" y="173976"/>
                </a:lnTo>
                <a:lnTo>
                  <a:pt x="183929" y="173133"/>
                </a:lnTo>
                <a:lnTo>
                  <a:pt x="179154" y="169658"/>
                </a:lnTo>
                <a:lnTo>
                  <a:pt x="173857" y="164939"/>
                </a:lnTo>
                <a:lnTo>
                  <a:pt x="168328" y="159666"/>
                </a:lnTo>
                <a:lnTo>
                  <a:pt x="165520" y="157879"/>
                </a:lnTo>
                <a:lnTo>
                  <a:pt x="159860" y="155893"/>
                </a:lnTo>
                <a:lnTo>
                  <a:pt x="154170" y="152471"/>
                </a:lnTo>
                <a:lnTo>
                  <a:pt x="147307" y="147063"/>
                </a:lnTo>
                <a:lnTo>
                  <a:pt x="143829" y="146324"/>
                </a:lnTo>
                <a:lnTo>
                  <a:pt x="141568" y="146126"/>
                </a:lnTo>
                <a:lnTo>
                  <a:pt x="139107" y="146948"/>
                </a:lnTo>
                <a:lnTo>
                  <a:pt x="133834" y="150400"/>
                </a:lnTo>
                <a:lnTo>
                  <a:pt x="128315" y="152569"/>
                </a:lnTo>
                <a:lnTo>
                  <a:pt x="125510" y="153148"/>
                </a:lnTo>
                <a:lnTo>
                  <a:pt x="119853" y="156331"/>
                </a:lnTo>
                <a:lnTo>
                  <a:pt x="114164" y="160920"/>
                </a:lnTo>
                <a:lnTo>
                  <a:pt x="108461" y="166135"/>
                </a:lnTo>
                <a:lnTo>
                  <a:pt x="99894" y="174426"/>
                </a:lnTo>
                <a:lnTo>
                  <a:pt x="97990" y="177244"/>
                </a:lnTo>
                <a:lnTo>
                  <a:pt x="95875" y="182915"/>
                </a:lnTo>
                <a:lnTo>
                  <a:pt x="92395" y="188610"/>
                </a:lnTo>
                <a:lnTo>
                  <a:pt x="90132" y="191463"/>
                </a:lnTo>
                <a:lnTo>
                  <a:pt x="87620" y="197172"/>
                </a:lnTo>
                <a:lnTo>
                  <a:pt x="86950" y="200027"/>
                </a:lnTo>
                <a:lnTo>
                  <a:pt x="83665" y="205741"/>
                </a:lnTo>
                <a:lnTo>
                  <a:pt x="81456" y="208598"/>
                </a:lnTo>
                <a:lnTo>
                  <a:pt x="79001" y="214313"/>
                </a:lnTo>
                <a:lnTo>
                  <a:pt x="77910" y="220027"/>
                </a:lnTo>
                <a:lnTo>
                  <a:pt x="77425" y="225742"/>
                </a:lnTo>
                <a:lnTo>
                  <a:pt x="77210" y="231457"/>
                </a:lnTo>
                <a:lnTo>
                  <a:pt x="77048" y="239528"/>
                </a:lnTo>
                <a:lnTo>
                  <a:pt x="77038" y="247367"/>
                </a:lnTo>
                <a:lnTo>
                  <a:pt x="77990" y="247778"/>
                </a:lnTo>
                <a:lnTo>
                  <a:pt x="83822" y="248439"/>
                </a:lnTo>
                <a:lnTo>
                  <a:pt x="8561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50"/>
          <p:cNvSpPr/>
          <p:nvPr/>
        </p:nvSpPr>
        <p:spPr>
          <a:xfrm>
            <a:off x="3843371" y="3257667"/>
            <a:ext cx="85691" cy="68067"/>
          </a:xfrm>
          <a:custGeom>
            <a:avLst/>
            <a:gdLst/>
            <a:ahLst/>
            <a:cxnLst/>
            <a:rect l="0" t="0" r="0" b="0"/>
            <a:pathLst>
              <a:path w="85691" h="68067">
                <a:moveTo>
                  <a:pt x="68546" y="34173"/>
                </a:moveTo>
                <a:lnTo>
                  <a:pt x="76765" y="34173"/>
                </a:lnTo>
                <a:lnTo>
                  <a:pt x="76883" y="35125"/>
                </a:lnTo>
                <a:lnTo>
                  <a:pt x="76961" y="36712"/>
                </a:lnTo>
                <a:lnTo>
                  <a:pt x="77088" y="41554"/>
                </a:lnTo>
                <a:lnTo>
                  <a:pt x="77109" y="46943"/>
                </a:lnTo>
                <a:lnTo>
                  <a:pt x="76160" y="49354"/>
                </a:lnTo>
                <a:lnTo>
                  <a:pt x="74575" y="51913"/>
                </a:lnTo>
                <a:lnTo>
                  <a:pt x="69737" y="58315"/>
                </a:lnTo>
                <a:lnTo>
                  <a:pt x="68387" y="58840"/>
                </a:lnTo>
                <a:lnTo>
                  <a:pt x="66535" y="59190"/>
                </a:lnTo>
                <a:lnTo>
                  <a:pt x="64348" y="59423"/>
                </a:lnTo>
                <a:lnTo>
                  <a:pt x="62890" y="60531"/>
                </a:lnTo>
                <a:lnTo>
                  <a:pt x="61918" y="62222"/>
                </a:lnTo>
                <a:lnTo>
                  <a:pt x="61270" y="64303"/>
                </a:lnTo>
                <a:lnTo>
                  <a:pt x="59885" y="65689"/>
                </a:lnTo>
                <a:lnTo>
                  <a:pt x="58010" y="66614"/>
                </a:lnTo>
                <a:lnTo>
                  <a:pt x="55807" y="67230"/>
                </a:lnTo>
                <a:lnTo>
                  <a:pt x="54338" y="66688"/>
                </a:lnTo>
                <a:lnTo>
                  <a:pt x="53359" y="65375"/>
                </a:lnTo>
                <a:lnTo>
                  <a:pt x="52707" y="63546"/>
                </a:lnTo>
                <a:lnTo>
                  <a:pt x="51319" y="62328"/>
                </a:lnTo>
                <a:lnTo>
                  <a:pt x="49441" y="61515"/>
                </a:lnTo>
                <a:lnTo>
                  <a:pt x="44135" y="60211"/>
                </a:lnTo>
                <a:lnTo>
                  <a:pt x="42747" y="59151"/>
                </a:lnTo>
                <a:lnTo>
                  <a:pt x="40869" y="57493"/>
                </a:lnTo>
                <a:lnTo>
                  <a:pt x="35562" y="52537"/>
                </a:lnTo>
                <a:lnTo>
                  <a:pt x="26990" y="44044"/>
                </a:lnTo>
                <a:lnTo>
                  <a:pt x="26554" y="42659"/>
                </a:lnTo>
                <a:lnTo>
                  <a:pt x="26264" y="40782"/>
                </a:lnTo>
                <a:lnTo>
                  <a:pt x="26071" y="38579"/>
                </a:lnTo>
                <a:lnTo>
                  <a:pt x="26894" y="36158"/>
                </a:lnTo>
                <a:lnTo>
                  <a:pt x="28395" y="33591"/>
                </a:lnTo>
                <a:lnTo>
                  <a:pt x="33098" y="27179"/>
                </a:lnTo>
                <a:lnTo>
                  <a:pt x="34436" y="25700"/>
                </a:lnTo>
                <a:lnTo>
                  <a:pt x="38464" y="21517"/>
                </a:lnTo>
                <a:lnTo>
                  <a:pt x="49826" y="10041"/>
                </a:lnTo>
                <a:lnTo>
                  <a:pt x="51304" y="9512"/>
                </a:lnTo>
                <a:lnTo>
                  <a:pt x="53241" y="9160"/>
                </a:lnTo>
                <a:lnTo>
                  <a:pt x="55485" y="8925"/>
                </a:lnTo>
                <a:lnTo>
                  <a:pt x="57934" y="8768"/>
                </a:lnTo>
                <a:lnTo>
                  <a:pt x="60519" y="8664"/>
                </a:lnTo>
                <a:lnTo>
                  <a:pt x="65931" y="8548"/>
                </a:lnTo>
                <a:lnTo>
                  <a:pt x="80008" y="8467"/>
                </a:lnTo>
                <a:lnTo>
                  <a:pt x="81902" y="9416"/>
                </a:lnTo>
                <a:lnTo>
                  <a:pt x="83165" y="11000"/>
                </a:lnTo>
                <a:lnTo>
                  <a:pt x="85192" y="15837"/>
                </a:lnTo>
                <a:lnTo>
                  <a:pt x="85358" y="17186"/>
                </a:lnTo>
                <a:lnTo>
                  <a:pt x="85469" y="19039"/>
                </a:lnTo>
                <a:lnTo>
                  <a:pt x="85648" y="24304"/>
                </a:lnTo>
                <a:lnTo>
                  <a:pt x="85690" y="41167"/>
                </a:lnTo>
                <a:lnTo>
                  <a:pt x="84738" y="42645"/>
                </a:lnTo>
                <a:lnTo>
                  <a:pt x="83151" y="44584"/>
                </a:lnTo>
                <a:lnTo>
                  <a:pt x="81140" y="46828"/>
                </a:lnTo>
                <a:lnTo>
                  <a:pt x="78847" y="48325"/>
                </a:lnTo>
                <a:lnTo>
                  <a:pt x="76366" y="49322"/>
                </a:lnTo>
                <a:lnTo>
                  <a:pt x="73759" y="49988"/>
                </a:lnTo>
                <a:lnTo>
                  <a:pt x="71069" y="50431"/>
                </a:lnTo>
                <a:lnTo>
                  <a:pt x="68323" y="50726"/>
                </a:lnTo>
                <a:lnTo>
                  <a:pt x="65540" y="50924"/>
                </a:lnTo>
                <a:lnTo>
                  <a:pt x="62732" y="52008"/>
                </a:lnTo>
                <a:lnTo>
                  <a:pt x="59908" y="53683"/>
                </a:lnTo>
                <a:lnTo>
                  <a:pt x="57072" y="55752"/>
                </a:lnTo>
                <a:lnTo>
                  <a:pt x="55182" y="56179"/>
                </a:lnTo>
                <a:lnTo>
                  <a:pt x="53921" y="55511"/>
                </a:lnTo>
                <a:lnTo>
                  <a:pt x="53081" y="54113"/>
                </a:lnTo>
                <a:lnTo>
                  <a:pt x="51568" y="53181"/>
                </a:lnTo>
                <a:lnTo>
                  <a:pt x="49608" y="52560"/>
                </a:lnTo>
                <a:lnTo>
                  <a:pt x="47348" y="52146"/>
                </a:lnTo>
                <a:lnTo>
                  <a:pt x="44889" y="50917"/>
                </a:lnTo>
                <a:lnTo>
                  <a:pt x="42298" y="49146"/>
                </a:lnTo>
                <a:lnTo>
                  <a:pt x="39617" y="47012"/>
                </a:lnTo>
                <a:lnTo>
                  <a:pt x="36877" y="45590"/>
                </a:lnTo>
                <a:lnTo>
                  <a:pt x="34098" y="44642"/>
                </a:lnTo>
                <a:lnTo>
                  <a:pt x="31294" y="44009"/>
                </a:lnTo>
                <a:lnTo>
                  <a:pt x="29424" y="42635"/>
                </a:lnTo>
                <a:lnTo>
                  <a:pt x="28177" y="40767"/>
                </a:lnTo>
                <a:lnTo>
                  <a:pt x="27346" y="38569"/>
                </a:lnTo>
                <a:lnTo>
                  <a:pt x="25839" y="36151"/>
                </a:lnTo>
                <a:lnTo>
                  <a:pt x="23882" y="33587"/>
                </a:lnTo>
                <a:lnTo>
                  <a:pt x="18449" y="27178"/>
                </a:lnTo>
                <a:lnTo>
                  <a:pt x="18002" y="25699"/>
                </a:lnTo>
                <a:lnTo>
                  <a:pt x="17705" y="23761"/>
                </a:lnTo>
                <a:lnTo>
                  <a:pt x="17507" y="21517"/>
                </a:lnTo>
                <a:lnTo>
                  <a:pt x="17375" y="19068"/>
                </a:lnTo>
                <a:lnTo>
                  <a:pt x="17229" y="13807"/>
                </a:lnTo>
                <a:lnTo>
                  <a:pt x="18142" y="12023"/>
                </a:lnTo>
                <a:lnTo>
                  <a:pt x="19703" y="10834"/>
                </a:lnTo>
                <a:lnTo>
                  <a:pt x="21697" y="10041"/>
                </a:lnTo>
                <a:lnTo>
                  <a:pt x="23025" y="8560"/>
                </a:lnTo>
                <a:lnTo>
                  <a:pt x="23912" y="6620"/>
                </a:lnTo>
                <a:lnTo>
                  <a:pt x="24502" y="4374"/>
                </a:lnTo>
                <a:lnTo>
                  <a:pt x="25848" y="2877"/>
                </a:lnTo>
                <a:lnTo>
                  <a:pt x="27698" y="1879"/>
                </a:lnTo>
                <a:lnTo>
                  <a:pt x="29884" y="1213"/>
                </a:lnTo>
                <a:lnTo>
                  <a:pt x="32294" y="770"/>
                </a:lnTo>
                <a:lnTo>
                  <a:pt x="34853" y="474"/>
                </a:lnTo>
                <a:lnTo>
                  <a:pt x="37511" y="277"/>
                </a:lnTo>
                <a:lnTo>
                  <a:pt x="40236" y="146"/>
                </a:lnTo>
                <a:lnTo>
                  <a:pt x="45804" y="0"/>
                </a:lnTo>
                <a:lnTo>
                  <a:pt x="47670" y="913"/>
                </a:lnTo>
                <a:lnTo>
                  <a:pt x="48913" y="2475"/>
                </a:lnTo>
                <a:lnTo>
                  <a:pt x="49743" y="4468"/>
                </a:lnTo>
                <a:lnTo>
                  <a:pt x="51248" y="5797"/>
                </a:lnTo>
                <a:lnTo>
                  <a:pt x="53204" y="6683"/>
                </a:lnTo>
                <a:lnTo>
                  <a:pt x="55461" y="7274"/>
                </a:lnTo>
                <a:lnTo>
                  <a:pt x="56965" y="8620"/>
                </a:lnTo>
                <a:lnTo>
                  <a:pt x="57968" y="10470"/>
                </a:lnTo>
                <a:lnTo>
                  <a:pt x="58636" y="12656"/>
                </a:lnTo>
                <a:lnTo>
                  <a:pt x="59082" y="15066"/>
                </a:lnTo>
                <a:lnTo>
                  <a:pt x="59379" y="17624"/>
                </a:lnTo>
                <a:lnTo>
                  <a:pt x="59577" y="20283"/>
                </a:lnTo>
                <a:lnTo>
                  <a:pt x="58757" y="23008"/>
                </a:lnTo>
                <a:lnTo>
                  <a:pt x="57257" y="25777"/>
                </a:lnTo>
                <a:lnTo>
                  <a:pt x="55305" y="28576"/>
                </a:lnTo>
                <a:lnTo>
                  <a:pt x="54004" y="31394"/>
                </a:lnTo>
                <a:lnTo>
                  <a:pt x="53136" y="34225"/>
                </a:lnTo>
                <a:lnTo>
                  <a:pt x="52558" y="37065"/>
                </a:lnTo>
                <a:lnTo>
                  <a:pt x="51220" y="39911"/>
                </a:lnTo>
                <a:lnTo>
                  <a:pt x="49375" y="42761"/>
                </a:lnTo>
                <a:lnTo>
                  <a:pt x="47193" y="45613"/>
                </a:lnTo>
                <a:lnTo>
                  <a:pt x="44786" y="48467"/>
                </a:lnTo>
                <a:lnTo>
                  <a:pt x="42228" y="51322"/>
                </a:lnTo>
                <a:lnTo>
                  <a:pt x="35831" y="58198"/>
                </a:lnTo>
                <a:lnTo>
                  <a:pt x="27014" y="67122"/>
                </a:lnTo>
                <a:lnTo>
                  <a:pt x="25618" y="67569"/>
                </a:lnTo>
                <a:lnTo>
                  <a:pt x="23734" y="67867"/>
                </a:lnTo>
                <a:lnTo>
                  <a:pt x="21527" y="68066"/>
                </a:lnTo>
                <a:lnTo>
                  <a:pt x="19102" y="67245"/>
                </a:lnTo>
                <a:lnTo>
                  <a:pt x="16534" y="65746"/>
                </a:lnTo>
                <a:lnTo>
                  <a:pt x="10118" y="61047"/>
                </a:lnTo>
                <a:lnTo>
                  <a:pt x="8639" y="59709"/>
                </a:lnTo>
                <a:lnTo>
                  <a:pt x="1296" y="52611"/>
                </a:lnTo>
                <a:lnTo>
                  <a:pt x="853" y="51227"/>
                </a:lnTo>
                <a:lnTo>
                  <a:pt x="557" y="49352"/>
                </a:lnTo>
                <a:lnTo>
                  <a:pt x="360" y="47150"/>
                </a:lnTo>
                <a:lnTo>
                  <a:pt x="229" y="44729"/>
                </a:lnTo>
                <a:lnTo>
                  <a:pt x="83" y="39499"/>
                </a:lnTo>
                <a:lnTo>
                  <a:pt x="0" y="31200"/>
                </a:lnTo>
                <a:lnTo>
                  <a:pt x="942" y="29333"/>
                </a:lnTo>
                <a:lnTo>
                  <a:pt x="2521" y="28089"/>
                </a:lnTo>
                <a:lnTo>
                  <a:pt x="4527" y="27260"/>
                </a:lnTo>
                <a:lnTo>
                  <a:pt x="6817" y="25754"/>
                </a:lnTo>
                <a:lnTo>
                  <a:pt x="9296" y="23798"/>
                </a:lnTo>
                <a:lnTo>
                  <a:pt x="17111" y="17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51"/>
          <p:cNvSpPr/>
          <p:nvPr/>
        </p:nvSpPr>
        <p:spPr>
          <a:xfrm>
            <a:off x="4066588" y="3720475"/>
            <a:ext cx="59642" cy="58772"/>
          </a:xfrm>
          <a:custGeom>
            <a:avLst/>
            <a:gdLst/>
            <a:ahLst/>
            <a:cxnLst/>
            <a:rect l="0" t="0" r="0" b="0"/>
            <a:pathLst>
              <a:path w="59642" h="58772">
                <a:moveTo>
                  <a:pt x="59641" y="42852"/>
                </a:moveTo>
                <a:lnTo>
                  <a:pt x="55091" y="42852"/>
                </a:lnTo>
                <a:lnTo>
                  <a:pt x="53750" y="43804"/>
                </a:lnTo>
                <a:lnTo>
                  <a:pt x="52856" y="45392"/>
                </a:lnTo>
                <a:lnTo>
                  <a:pt x="51422" y="50233"/>
                </a:lnTo>
                <a:lnTo>
                  <a:pt x="50352" y="50630"/>
                </a:lnTo>
                <a:lnTo>
                  <a:pt x="48686" y="50895"/>
                </a:lnTo>
                <a:lnTo>
                  <a:pt x="46622" y="51072"/>
                </a:lnTo>
                <a:lnTo>
                  <a:pt x="44295" y="51189"/>
                </a:lnTo>
                <a:lnTo>
                  <a:pt x="39168" y="51320"/>
                </a:lnTo>
                <a:lnTo>
                  <a:pt x="37420" y="50402"/>
                </a:lnTo>
                <a:lnTo>
                  <a:pt x="36255" y="48838"/>
                </a:lnTo>
                <a:lnTo>
                  <a:pt x="34060" y="43203"/>
                </a:lnTo>
                <a:lnTo>
                  <a:pt x="34015" y="42133"/>
                </a:lnTo>
                <a:lnTo>
                  <a:pt x="33964" y="38405"/>
                </a:lnTo>
                <a:lnTo>
                  <a:pt x="32998" y="37030"/>
                </a:lnTo>
                <a:lnTo>
                  <a:pt x="31402" y="36113"/>
                </a:lnTo>
                <a:lnTo>
                  <a:pt x="29385" y="35502"/>
                </a:lnTo>
                <a:lnTo>
                  <a:pt x="28040" y="34142"/>
                </a:lnTo>
                <a:lnTo>
                  <a:pt x="27144" y="32283"/>
                </a:lnTo>
                <a:lnTo>
                  <a:pt x="25706" y="27006"/>
                </a:lnTo>
                <a:lnTo>
                  <a:pt x="25587" y="25621"/>
                </a:lnTo>
                <a:lnTo>
                  <a:pt x="25509" y="23744"/>
                </a:lnTo>
                <a:lnTo>
                  <a:pt x="25361" y="17522"/>
                </a:lnTo>
                <a:lnTo>
                  <a:pt x="26310" y="16440"/>
                </a:lnTo>
                <a:lnTo>
                  <a:pt x="32733" y="9788"/>
                </a:lnTo>
                <a:lnTo>
                  <a:pt x="33130" y="10332"/>
                </a:lnTo>
                <a:lnTo>
                  <a:pt x="33395" y="11647"/>
                </a:lnTo>
                <a:lnTo>
                  <a:pt x="33819" y="16051"/>
                </a:lnTo>
                <a:lnTo>
                  <a:pt x="34807" y="16412"/>
                </a:lnTo>
                <a:lnTo>
                  <a:pt x="36418" y="16653"/>
                </a:lnTo>
                <a:lnTo>
                  <a:pt x="38444" y="16813"/>
                </a:lnTo>
                <a:lnTo>
                  <a:pt x="39795" y="17873"/>
                </a:lnTo>
                <a:lnTo>
                  <a:pt x="40696" y="19532"/>
                </a:lnTo>
                <a:lnTo>
                  <a:pt x="41296" y="21590"/>
                </a:lnTo>
                <a:lnTo>
                  <a:pt x="42648" y="22963"/>
                </a:lnTo>
                <a:lnTo>
                  <a:pt x="44503" y="23877"/>
                </a:lnTo>
                <a:lnTo>
                  <a:pt x="46692" y="24487"/>
                </a:lnTo>
                <a:lnTo>
                  <a:pt x="48151" y="25847"/>
                </a:lnTo>
                <a:lnTo>
                  <a:pt x="49123" y="27705"/>
                </a:lnTo>
                <a:lnTo>
                  <a:pt x="49772" y="29896"/>
                </a:lnTo>
                <a:lnTo>
                  <a:pt x="50205" y="32310"/>
                </a:lnTo>
                <a:lnTo>
                  <a:pt x="50492" y="34872"/>
                </a:lnTo>
                <a:lnTo>
                  <a:pt x="50685" y="37532"/>
                </a:lnTo>
                <a:lnTo>
                  <a:pt x="49860" y="39305"/>
                </a:lnTo>
                <a:lnTo>
                  <a:pt x="48358" y="40488"/>
                </a:lnTo>
                <a:lnTo>
                  <a:pt x="46404" y="41276"/>
                </a:lnTo>
                <a:lnTo>
                  <a:pt x="45102" y="42754"/>
                </a:lnTo>
                <a:lnTo>
                  <a:pt x="44233" y="44692"/>
                </a:lnTo>
                <a:lnTo>
                  <a:pt x="42840" y="50094"/>
                </a:lnTo>
                <a:lnTo>
                  <a:pt x="41773" y="50538"/>
                </a:lnTo>
                <a:lnTo>
                  <a:pt x="40109" y="50833"/>
                </a:lnTo>
                <a:lnTo>
                  <a:pt x="38047" y="51031"/>
                </a:lnTo>
                <a:lnTo>
                  <a:pt x="36673" y="52114"/>
                </a:lnTo>
                <a:lnTo>
                  <a:pt x="35757" y="53789"/>
                </a:lnTo>
                <a:lnTo>
                  <a:pt x="34286" y="58771"/>
                </a:lnTo>
                <a:lnTo>
                  <a:pt x="33213" y="58227"/>
                </a:lnTo>
                <a:lnTo>
                  <a:pt x="31545" y="56912"/>
                </a:lnTo>
                <a:lnTo>
                  <a:pt x="29481" y="55083"/>
                </a:lnTo>
                <a:lnTo>
                  <a:pt x="27152" y="53863"/>
                </a:lnTo>
                <a:lnTo>
                  <a:pt x="24647" y="53050"/>
                </a:lnTo>
                <a:lnTo>
                  <a:pt x="22024" y="52509"/>
                </a:lnTo>
                <a:lnTo>
                  <a:pt x="19323" y="52147"/>
                </a:lnTo>
                <a:lnTo>
                  <a:pt x="16570" y="51907"/>
                </a:lnTo>
                <a:lnTo>
                  <a:pt x="13783" y="51746"/>
                </a:lnTo>
                <a:lnTo>
                  <a:pt x="11923" y="50686"/>
                </a:lnTo>
                <a:lnTo>
                  <a:pt x="10684" y="49027"/>
                </a:lnTo>
                <a:lnTo>
                  <a:pt x="8696" y="44072"/>
                </a:lnTo>
                <a:lnTo>
                  <a:pt x="7580" y="42713"/>
                </a:lnTo>
                <a:lnTo>
                  <a:pt x="5884" y="40854"/>
                </a:lnTo>
                <a:lnTo>
                  <a:pt x="3801" y="38662"/>
                </a:lnTo>
                <a:lnTo>
                  <a:pt x="2412" y="36249"/>
                </a:lnTo>
                <a:lnTo>
                  <a:pt x="1486" y="33688"/>
                </a:lnTo>
                <a:lnTo>
                  <a:pt x="0" y="27284"/>
                </a:lnTo>
                <a:lnTo>
                  <a:pt x="831" y="25806"/>
                </a:lnTo>
                <a:lnTo>
                  <a:pt x="2336" y="23868"/>
                </a:lnTo>
                <a:lnTo>
                  <a:pt x="4293" y="21623"/>
                </a:lnTo>
                <a:lnTo>
                  <a:pt x="5598" y="19175"/>
                </a:lnTo>
                <a:lnTo>
                  <a:pt x="6467" y="16590"/>
                </a:lnTo>
                <a:lnTo>
                  <a:pt x="7863" y="10148"/>
                </a:lnTo>
                <a:lnTo>
                  <a:pt x="8930" y="8667"/>
                </a:lnTo>
                <a:lnTo>
                  <a:pt x="10594" y="6727"/>
                </a:lnTo>
                <a:lnTo>
                  <a:pt x="12656" y="4481"/>
                </a:lnTo>
                <a:lnTo>
                  <a:pt x="14983" y="2984"/>
                </a:lnTo>
                <a:lnTo>
                  <a:pt x="17486" y="1986"/>
                </a:lnTo>
                <a:lnTo>
                  <a:pt x="20108" y="1320"/>
                </a:lnTo>
                <a:lnTo>
                  <a:pt x="22809" y="877"/>
                </a:lnTo>
                <a:lnTo>
                  <a:pt x="25561" y="581"/>
                </a:lnTo>
                <a:lnTo>
                  <a:pt x="32272" y="106"/>
                </a:lnTo>
                <a:lnTo>
                  <a:pt x="35730" y="42"/>
                </a:lnTo>
                <a:lnTo>
                  <a:pt x="45710" y="0"/>
                </a:lnTo>
                <a:lnTo>
                  <a:pt x="47497" y="949"/>
                </a:lnTo>
                <a:lnTo>
                  <a:pt x="48688" y="2534"/>
                </a:lnTo>
                <a:lnTo>
                  <a:pt x="49482" y="4543"/>
                </a:lnTo>
                <a:lnTo>
                  <a:pt x="50011" y="6835"/>
                </a:lnTo>
                <a:lnTo>
                  <a:pt x="50364" y="9316"/>
                </a:lnTo>
                <a:lnTo>
                  <a:pt x="50930" y="15590"/>
                </a:lnTo>
                <a:lnTo>
                  <a:pt x="51929" y="17057"/>
                </a:lnTo>
                <a:lnTo>
                  <a:pt x="53547" y="18988"/>
                </a:lnTo>
                <a:lnTo>
                  <a:pt x="55578" y="21228"/>
                </a:lnTo>
                <a:lnTo>
                  <a:pt x="56933" y="23673"/>
                </a:lnTo>
                <a:lnTo>
                  <a:pt x="57836" y="26256"/>
                </a:lnTo>
                <a:lnTo>
                  <a:pt x="58438" y="28931"/>
                </a:lnTo>
                <a:lnTo>
                  <a:pt x="57886" y="30714"/>
                </a:lnTo>
                <a:lnTo>
                  <a:pt x="56566" y="31902"/>
                </a:lnTo>
                <a:lnTo>
                  <a:pt x="54734" y="32695"/>
                </a:lnTo>
                <a:lnTo>
                  <a:pt x="53512" y="34176"/>
                </a:lnTo>
                <a:lnTo>
                  <a:pt x="52698" y="36115"/>
                </a:lnTo>
                <a:lnTo>
                  <a:pt x="51391" y="41521"/>
                </a:lnTo>
                <a:lnTo>
                  <a:pt x="50331" y="41965"/>
                </a:lnTo>
                <a:lnTo>
                  <a:pt x="48672" y="42261"/>
                </a:lnTo>
                <a:lnTo>
                  <a:pt x="46614" y="42458"/>
                </a:lnTo>
                <a:lnTo>
                  <a:pt x="44288" y="42589"/>
                </a:lnTo>
                <a:lnTo>
                  <a:pt x="35477" y="42818"/>
                </a:lnTo>
                <a:lnTo>
                  <a:pt x="29834" y="42842"/>
                </a:lnTo>
                <a:lnTo>
                  <a:pt x="27387" y="41893"/>
                </a:lnTo>
                <a:lnTo>
                  <a:pt x="24804" y="40308"/>
                </a:lnTo>
                <a:lnTo>
                  <a:pt x="18364" y="35470"/>
                </a:lnTo>
                <a:lnTo>
                  <a:pt x="17836" y="34121"/>
                </a:lnTo>
                <a:lnTo>
                  <a:pt x="17484" y="32269"/>
                </a:lnTo>
                <a:lnTo>
                  <a:pt x="17249" y="30082"/>
                </a:lnTo>
                <a:lnTo>
                  <a:pt x="16139" y="28624"/>
                </a:lnTo>
                <a:lnTo>
                  <a:pt x="14448" y="27652"/>
                </a:lnTo>
                <a:lnTo>
                  <a:pt x="12368" y="27004"/>
                </a:lnTo>
                <a:lnTo>
                  <a:pt x="10980" y="25619"/>
                </a:lnTo>
                <a:lnTo>
                  <a:pt x="10056" y="23743"/>
                </a:lnTo>
                <a:lnTo>
                  <a:pt x="8207" y="1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52"/>
          <p:cNvSpPr/>
          <p:nvPr/>
        </p:nvSpPr>
        <p:spPr>
          <a:xfrm>
            <a:off x="4289107" y="4166601"/>
            <a:ext cx="51401" cy="84133"/>
          </a:xfrm>
          <a:custGeom>
            <a:avLst/>
            <a:gdLst/>
            <a:ahLst/>
            <a:cxnLst/>
            <a:rect l="0" t="0" r="0" b="0"/>
            <a:pathLst>
              <a:path w="51401" h="84133">
                <a:moveTo>
                  <a:pt x="0" y="33924"/>
                </a:moveTo>
                <a:lnTo>
                  <a:pt x="12770" y="33924"/>
                </a:lnTo>
                <a:lnTo>
                  <a:pt x="14229" y="34876"/>
                </a:lnTo>
                <a:lnTo>
                  <a:pt x="15201" y="36464"/>
                </a:lnTo>
                <a:lnTo>
                  <a:pt x="15849" y="38474"/>
                </a:lnTo>
                <a:lnTo>
                  <a:pt x="17234" y="39815"/>
                </a:lnTo>
                <a:lnTo>
                  <a:pt x="19109" y="40709"/>
                </a:lnTo>
                <a:lnTo>
                  <a:pt x="24412" y="42143"/>
                </a:lnTo>
                <a:lnTo>
                  <a:pt x="24847" y="43213"/>
                </a:lnTo>
                <a:lnTo>
                  <a:pt x="25137" y="44879"/>
                </a:lnTo>
                <a:lnTo>
                  <a:pt x="25331" y="46942"/>
                </a:lnTo>
                <a:lnTo>
                  <a:pt x="26412" y="48318"/>
                </a:lnTo>
                <a:lnTo>
                  <a:pt x="28086" y="49235"/>
                </a:lnTo>
                <a:lnTo>
                  <a:pt x="30154" y="49846"/>
                </a:lnTo>
                <a:lnTo>
                  <a:pt x="31533" y="51206"/>
                </a:lnTo>
                <a:lnTo>
                  <a:pt x="32452" y="53065"/>
                </a:lnTo>
                <a:lnTo>
                  <a:pt x="33065" y="55257"/>
                </a:lnTo>
                <a:lnTo>
                  <a:pt x="33473" y="57671"/>
                </a:lnTo>
                <a:lnTo>
                  <a:pt x="33745" y="60233"/>
                </a:lnTo>
                <a:lnTo>
                  <a:pt x="33927" y="62893"/>
                </a:lnTo>
                <a:lnTo>
                  <a:pt x="33095" y="64667"/>
                </a:lnTo>
                <a:lnTo>
                  <a:pt x="31588" y="65849"/>
                </a:lnTo>
                <a:lnTo>
                  <a:pt x="29632" y="66637"/>
                </a:lnTo>
                <a:lnTo>
                  <a:pt x="28327" y="68115"/>
                </a:lnTo>
                <a:lnTo>
                  <a:pt x="27457" y="70053"/>
                </a:lnTo>
                <a:lnTo>
                  <a:pt x="26061" y="75456"/>
                </a:lnTo>
                <a:lnTo>
                  <a:pt x="24994" y="75900"/>
                </a:lnTo>
                <a:lnTo>
                  <a:pt x="23330" y="76195"/>
                </a:lnTo>
                <a:lnTo>
                  <a:pt x="21269" y="76392"/>
                </a:lnTo>
                <a:lnTo>
                  <a:pt x="19894" y="77476"/>
                </a:lnTo>
                <a:lnTo>
                  <a:pt x="18978" y="79151"/>
                </a:lnTo>
                <a:lnTo>
                  <a:pt x="17507" y="84132"/>
                </a:lnTo>
                <a:lnTo>
                  <a:pt x="16434" y="83589"/>
                </a:lnTo>
                <a:lnTo>
                  <a:pt x="14766" y="82274"/>
                </a:lnTo>
                <a:lnTo>
                  <a:pt x="12702" y="80444"/>
                </a:lnTo>
                <a:lnTo>
                  <a:pt x="10373" y="79225"/>
                </a:lnTo>
                <a:lnTo>
                  <a:pt x="7868" y="78412"/>
                </a:lnTo>
                <a:lnTo>
                  <a:pt x="1555" y="77107"/>
                </a:lnTo>
                <a:lnTo>
                  <a:pt x="1036" y="76048"/>
                </a:lnTo>
                <a:lnTo>
                  <a:pt x="691" y="74389"/>
                </a:lnTo>
                <a:lnTo>
                  <a:pt x="137" y="69433"/>
                </a:lnTo>
                <a:lnTo>
                  <a:pt x="91" y="68075"/>
                </a:lnTo>
                <a:lnTo>
                  <a:pt x="18" y="59049"/>
                </a:lnTo>
                <a:lnTo>
                  <a:pt x="1" y="46985"/>
                </a:lnTo>
                <a:lnTo>
                  <a:pt x="953" y="45489"/>
                </a:lnTo>
                <a:lnTo>
                  <a:pt x="2541" y="44491"/>
                </a:lnTo>
                <a:lnTo>
                  <a:pt x="4551" y="43826"/>
                </a:lnTo>
                <a:lnTo>
                  <a:pt x="5892" y="42430"/>
                </a:lnTo>
                <a:lnTo>
                  <a:pt x="6785" y="40548"/>
                </a:lnTo>
                <a:lnTo>
                  <a:pt x="7381" y="38340"/>
                </a:lnTo>
                <a:lnTo>
                  <a:pt x="8731" y="36868"/>
                </a:lnTo>
                <a:lnTo>
                  <a:pt x="10583" y="35886"/>
                </a:lnTo>
                <a:lnTo>
                  <a:pt x="12770" y="35232"/>
                </a:lnTo>
                <a:lnTo>
                  <a:pt x="15181" y="34796"/>
                </a:lnTo>
                <a:lnTo>
                  <a:pt x="17741" y="34505"/>
                </a:lnTo>
                <a:lnTo>
                  <a:pt x="24142" y="34039"/>
                </a:lnTo>
                <a:lnTo>
                  <a:pt x="27557" y="33975"/>
                </a:lnTo>
                <a:lnTo>
                  <a:pt x="41277" y="33927"/>
                </a:lnTo>
                <a:lnTo>
                  <a:pt x="42758" y="34878"/>
                </a:lnTo>
                <a:lnTo>
                  <a:pt x="44698" y="36465"/>
                </a:lnTo>
                <a:lnTo>
                  <a:pt x="50104" y="41305"/>
                </a:lnTo>
                <a:lnTo>
                  <a:pt x="50548" y="42654"/>
                </a:lnTo>
                <a:lnTo>
                  <a:pt x="50844" y="44507"/>
                </a:lnTo>
                <a:lnTo>
                  <a:pt x="51040" y="46694"/>
                </a:lnTo>
                <a:lnTo>
                  <a:pt x="51172" y="49105"/>
                </a:lnTo>
                <a:lnTo>
                  <a:pt x="51400" y="58065"/>
                </a:lnTo>
                <a:lnTo>
                  <a:pt x="50459" y="58591"/>
                </a:lnTo>
                <a:lnTo>
                  <a:pt x="48880" y="58941"/>
                </a:lnTo>
                <a:lnTo>
                  <a:pt x="44051" y="59503"/>
                </a:lnTo>
                <a:lnTo>
                  <a:pt x="42703" y="59549"/>
                </a:lnTo>
                <a:lnTo>
                  <a:pt x="34201" y="59633"/>
                </a:lnTo>
                <a:lnTo>
                  <a:pt x="27023" y="59640"/>
                </a:lnTo>
                <a:lnTo>
                  <a:pt x="25635" y="58688"/>
                </a:lnTo>
                <a:lnTo>
                  <a:pt x="23758" y="57101"/>
                </a:lnTo>
                <a:lnTo>
                  <a:pt x="21554" y="55090"/>
                </a:lnTo>
                <a:lnTo>
                  <a:pt x="16564" y="50316"/>
                </a:lnTo>
                <a:lnTo>
                  <a:pt x="13900" y="47709"/>
                </a:lnTo>
                <a:lnTo>
                  <a:pt x="12124" y="45019"/>
                </a:lnTo>
                <a:lnTo>
                  <a:pt x="10940" y="42273"/>
                </a:lnTo>
                <a:lnTo>
                  <a:pt x="10151" y="39490"/>
                </a:lnTo>
                <a:lnTo>
                  <a:pt x="9625" y="36682"/>
                </a:lnTo>
                <a:lnTo>
                  <a:pt x="9274" y="33858"/>
                </a:lnTo>
                <a:lnTo>
                  <a:pt x="9040" y="31022"/>
                </a:lnTo>
                <a:lnTo>
                  <a:pt x="8884" y="28179"/>
                </a:lnTo>
                <a:lnTo>
                  <a:pt x="8711" y="22481"/>
                </a:lnTo>
                <a:lnTo>
                  <a:pt x="8576" y="8708"/>
                </a:lnTo>
                <a:lnTo>
                  <a:pt x="9527" y="7588"/>
                </a:lnTo>
                <a:lnTo>
                  <a:pt x="11114" y="5889"/>
                </a:lnTo>
                <a:lnTo>
                  <a:pt x="13124" y="3804"/>
                </a:lnTo>
                <a:lnTo>
                  <a:pt x="15417" y="2414"/>
                </a:lnTo>
                <a:lnTo>
                  <a:pt x="17898" y="1487"/>
                </a:lnTo>
                <a:lnTo>
                  <a:pt x="24173" y="0"/>
                </a:lnTo>
                <a:lnTo>
                  <a:pt x="24688" y="830"/>
                </a:lnTo>
                <a:lnTo>
                  <a:pt x="25031" y="2336"/>
                </a:lnTo>
                <a:lnTo>
                  <a:pt x="25582" y="7047"/>
                </a:lnTo>
                <a:lnTo>
                  <a:pt x="26580" y="7433"/>
                </a:lnTo>
                <a:lnTo>
                  <a:pt x="28198" y="7691"/>
                </a:lnTo>
                <a:lnTo>
                  <a:pt x="34290" y="82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53"/>
          <p:cNvSpPr/>
          <p:nvPr/>
        </p:nvSpPr>
        <p:spPr>
          <a:xfrm>
            <a:off x="4529501" y="3729154"/>
            <a:ext cx="50964" cy="67156"/>
          </a:xfrm>
          <a:custGeom>
            <a:avLst/>
            <a:gdLst/>
            <a:ahLst/>
            <a:cxnLst/>
            <a:rect l="0" t="0" r="0" b="0"/>
            <a:pathLst>
              <a:path w="50964" h="67156">
                <a:moveTo>
                  <a:pt x="25353" y="17028"/>
                </a:moveTo>
                <a:lnTo>
                  <a:pt x="32735" y="17028"/>
                </a:lnTo>
                <a:lnTo>
                  <a:pt x="33132" y="17981"/>
                </a:lnTo>
                <a:lnTo>
                  <a:pt x="33396" y="19568"/>
                </a:lnTo>
                <a:lnTo>
                  <a:pt x="33573" y="21579"/>
                </a:lnTo>
                <a:lnTo>
                  <a:pt x="34643" y="22920"/>
                </a:lnTo>
                <a:lnTo>
                  <a:pt x="36309" y="23813"/>
                </a:lnTo>
                <a:lnTo>
                  <a:pt x="38372" y="24409"/>
                </a:lnTo>
                <a:lnTo>
                  <a:pt x="39748" y="25759"/>
                </a:lnTo>
                <a:lnTo>
                  <a:pt x="40665" y="27611"/>
                </a:lnTo>
                <a:lnTo>
                  <a:pt x="42137" y="32877"/>
                </a:lnTo>
                <a:lnTo>
                  <a:pt x="43210" y="34262"/>
                </a:lnTo>
                <a:lnTo>
                  <a:pt x="44877" y="36137"/>
                </a:lnTo>
                <a:lnTo>
                  <a:pt x="46942" y="38340"/>
                </a:lnTo>
                <a:lnTo>
                  <a:pt x="47366" y="40761"/>
                </a:lnTo>
                <a:lnTo>
                  <a:pt x="46696" y="43327"/>
                </a:lnTo>
                <a:lnTo>
                  <a:pt x="43328" y="49740"/>
                </a:lnTo>
                <a:lnTo>
                  <a:pt x="43051" y="51218"/>
                </a:lnTo>
                <a:lnTo>
                  <a:pt x="42867" y="53156"/>
                </a:lnTo>
                <a:lnTo>
                  <a:pt x="42744" y="55401"/>
                </a:lnTo>
                <a:lnTo>
                  <a:pt x="41710" y="56898"/>
                </a:lnTo>
                <a:lnTo>
                  <a:pt x="40068" y="57895"/>
                </a:lnTo>
                <a:lnTo>
                  <a:pt x="38020" y="58560"/>
                </a:lnTo>
                <a:lnTo>
                  <a:pt x="36655" y="59956"/>
                </a:lnTo>
                <a:lnTo>
                  <a:pt x="35746" y="61839"/>
                </a:lnTo>
                <a:lnTo>
                  <a:pt x="35139" y="64047"/>
                </a:lnTo>
                <a:lnTo>
                  <a:pt x="33783" y="65519"/>
                </a:lnTo>
                <a:lnTo>
                  <a:pt x="31925" y="66501"/>
                </a:lnTo>
                <a:lnTo>
                  <a:pt x="29735" y="67155"/>
                </a:lnTo>
                <a:lnTo>
                  <a:pt x="27322" y="66638"/>
                </a:lnTo>
                <a:lnTo>
                  <a:pt x="24761" y="65342"/>
                </a:lnTo>
                <a:lnTo>
                  <a:pt x="18357" y="60967"/>
                </a:lnTo>
                <a:lnTo>
                  <a:pt x="16880" y="59656"/>
                </a:lnTo>
                <a:lnTo>
                  <a:pt x="9538" y="52604"/>
                </a:lnTo>
                <a:lnTo>
                  <a:pt x="9096" y="51223"/>
                </a:lnTo>
                <a:lnTo>
                  <a:pt x="8800" y="49350"/>
                </a:lnTo>
                <a:lnTo>
                  <a:pt x="8603" y="47148"/>
                </a:lnTo>
                <a:lnTo>
                  <a:pt x="7519" y="44728"/>
                </a:lnTo>
                <a:lnTo>
                  <a:pt x="5843" y="42163"/>
                </a:lnTo>
                <a:lnTo>
                  <a:pt x="3774" y="39499"/>
                </a:lnTo>
                <a:lnTo>
                  <a:pt x="2395" y="36771"/>
                </a:lnTo>
                <a:lnTo>
                  <a:pt x="1475" y="34000"/>
                </a:lnTo>
                <a:lnTo>
                  <a:pt x="0" y="27260"/>
                </a:lnTo>
                <a:lnTo>
                  <a:pt x="831" y="25754"/>
                </a:lnTo>
                <a:lnTo>
                  <a:pt x="2337" y="23798"/>
                </a:lnTo>
                <a:lnTo>
                  <a:pt x="4295" y="21541"/>
                </a:lnTo>
                <a:lnTo>
                  <a:pt x="5599" y="19085"/>
                </a:lnTo>
                <a:lnTo>
                  <a:pt x="6469" y="16494"/>
                </a:lnTo>
                <a:lnTo>
                  <a:pt x="7049" y="13815"/>
                </a:lnTo>
                <a:lnTo>
                  <a:pt x="8388" y="12028"/>
                </a:lnTo>
                <a:lnTo>
                  <a:pt x="10233" y="10837"/>
                </a:lnTo>
                <a:lnTo>
                  <a:pt x="12416" y="10043"/>
                </a:lnTo>
                <a:lnTo>
                  <a:pt x="13871" y="8562"/>
                </a:lnTo>
                <a:lnTo>
                  <a:pt x="14841" y="6621"/>
                </a:lnTo>
                <a:lnTo>
                  <a:pt x="15488" y="4375"/>
                </a:lnTo>
                <a:lnTo>
                  <a:pt x="16871" y="2878"/>
                </a:lnTo>
                <a:lnTo>
                  <a:pt x="18746" y="1880"/>
                </a:lnTo>
                <a:lnTo>
                  <a:pt x="20949" y="1214"/>
                </a:lnTo>
                <a:lnTo>
                  <a:pt x="23369" y="771"/>
                </a:lnTo>
                <a:lnTo>
                  <a:pt x="25936" y="475"/>
                </a:lnTo>
                <a:lnTo>
                  <a:pt x="28599" y="278"/>
                </a:lnTo>
                <a:lnTo>
                  <a:pt x="31327" y="146"/>
                </a:lnTo>
                <a:lnTo>
                  <a:pt x="36898" y="0"/>
                </a:lnTo>
                <a:lnTo>
                  <a:pt x="38765" y="914"/>
                </a:lnTo>
                <a:lnTo>
                  <a:pt x="40010" y="2475"/>
                </a:lnTo>
                <a:lnTo>
                  <a:pt x="42007" y="7274"/>
                </a:lnTo>
                <a:lnTo>
                  <a:pt x="43123" y="8620"/>
                </a:lnTo>
                <a:lnTo>
                  <a:pt x="44820" y="10470"/>
                </a:lnTo>
                <a:lnTo>
                  <a:pt x="46904" y="12657"/>
                </a:lnTo>
                <a:lnTo>
                  <a:pt x="48293" y="15066"/>
                </a:lnTo>
                <a:lnTo>
                  <a:pt x="49219" y="17625"/>
                </a:lnTo>
                <a:lnTo>
                  <a:pt x="50963" y="25134"/>
                </a:lnTo>
                <a:lnTo>
                  <a:pt x="50046" y="25290"/>
                </a:lnTo>
                <a:lnTo>
                  <a:pt x="48483" y="25393"/>
                </a:lnTo>
                <a:lnTo>
                  <a:pt x="42849" y="25588"/>
                </a:lnTo>
                <a:lnTo>
                  <a:pt x="29738" y="25600"/>
                </a:lnTo>
                <a:lnTo>
                  <a:pt x="27323" y="24648"/>
                </a:lnTo>
                <a:lnTo>
                  <a:pt x="24762" y="23061"/>
                </a:lnTo>
                <a:lnTo>
                  <a:pt x="18357" y="18220"/>
                </a:lnTo>
                <a:lnTo>
                  <a:pt x="17832" y="16870"/>
                </a:lnTo>
                <a:lnTo>
                  <a:pt x="17481" y="15018"/>
                </a:lnTo>
                <a:lnTo>
                  <a:pt x="16781" y="8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54"/>
          <p:cNvSpPr/>
          <p:nvPr/>
        </p:nvSpPr>
        <p:spPr>
          <a:xfrm>
            <a:off x="4743815" y="3283267"/>
            <a:ext cx="49879" cy="77119"/>
          </a:xfrm>
          <a:custGeom>
            <a:avLst/>
            <a:gdLst/>
            <a:ahLst/>
            <a:cxnLst/>
            <a:rect l="0" t="0" r="0" b="0"/>
            <a:pathLst>
              <a:path w="49879" h="77119">
                <a:moveTo>
                  <a:pt x="42497" y="8573"/>
                </a:moveTo>
                <a:lnTo>
                  <a:pt x="42497" y="24495"/>
                </a:lnTo>
                <a:lnTo>
                  <a:pt x="43450" y="25855"/>
                </a:lnTo>
                <a:lnTo>
                  <a:pt x="45037" y="27714"/>
                </a:lnTo>
                <a:lnTo>
                  <a:pt x="47048" y="29906"/>
                </a:lnTo>
                <a:lnTo>
                  <a:pt x="48389" y="32320"/>
                </a:lnTo>
                <a:lnTo>
                  <a:pt x="49282" y="34882"/>
                </a:lnTo>
                <a:lnTo>
                  <a:pt x="49878" y="37542"/>
                </a:lnTo>
                <a:lnTo>
                  <a:pt x="49323" y="40268"/>
                </a:lnTo>
                <a:lnTo>
                  <a:pt x="48000" y="43038"/>
                </a:lnTo>
                <a:lnTo>
                  <a:pt x="46166" y="45837"/>
                </a:lnTo>
                <a:lnTo>
                  <a:pt x="44943" y="48655"/>
                </a:lnTo>
                <a:lnTo>
                  <a:pt x="44128" y="51487"/>
                </a:lnTo>
                <a:lnTo>
                  <a:pt x="43584" y="54328"/>
                </a:lnTo>
                <a:lnTo>
                  <a:pt x="43222" y="57173"/>
                </a:lnTo>
                <a:lnTo>
                  <a:pt x="42980" y="60023"/>
                </a:lnTo>
                <a:lnTo>
                  <a:pt x="42593" y="66890"/>
                </a:lnTo>
                <a:lnTo>
                  <a:pt x="41608" y="68406"/>
                </a:lnTo>
                <a:lnTo>
                  <a:pt x="39999" y="70369"/>
                </a:lnTo>
                <a:lnTo>
                  <a:pt x="37975" y="72630"/>
                </a:lnTo>
                <a:lnTo>
                  <a:pt x="35672" y="74138"/>
                </a:lnTo>
                <a:lnTo>
                  <a:pt x="33185" y="75143"/>
                </a:lnTo>
                <a:lnTo>
                  <a:pt x="26899" y="76755"/>
                </a:lnTo>
                <a:lnTo>
                  <a:pt x="25431" y="76888"/>
                </a:lnTo>
                <a:lnTo>
                  <a:pt x="23500" y="76976"/>
                </a:lnTo>
                <a:lnTo>
                  <a:pt x="18814" y="77074"/>
                </a:lnTo>
                <a:lnTo>
                  <a:pt x="13556" y="77118"/>
                </a:lnTo>
                <a:lnTo>
                  <a:pt x="11773" y="76177"/>
                </a:lnTo>
                <a:lnTo>
                  <a:pt x="10585" y="74597"/>
                </a:lnTo>
                <a:lnTo>
                  <a:pt x="8677" y="69769"/>
                </a:lnTo>
                <a:lnTo>
                  <a:pt x="7568" y="68420"/>
                </a:lnTo>
                <a:lnTo>
                  <a:pt x="5876" y="66568"/>
                </a:lnTo>
                <a:lnTo>
                  <a:pt x="3795" y="64381"/>
                </a:lnTo>
                <a:lnTo>
                  <a:pt x="2409" y="61971"/>
                </a:lnTo>
                <a:lnTo>
                  <a:pt x="1484" y="59412"/>
                </a:lnTo>
                <a:lnTo>
                  <a:pt x="867" y="56753"/>
                </a:lnTo>
                <a:lnTo>
                  <a:pt x="457" y="54028"/>
                </a:lnTo>
                <a:lnTo>
                  <a:pt x="182" y="51258"/>
                </a:lnTo>
                <a:lnTo>
                  <a:pt x="0" y="48460"/>
                </a:lnTo>
                <a:lnTo>
                  <a:pt x="831" y="45642"/>
                </a:lnTo>
                <a:lnTo>
                  <a:pt x="2337" y="42810"/>
                </a:lnTo>
                <a:lnTo>
                  <a:pt x="7048" y="35973"/>
                </a:lnTo>
                <a:lnTo>
                  <a:pt x="7434" y="34459"/>
                </a:lnTo>
                <a:lnTo>
                  <a:pt x="7692" y="32498"/>
                </a:lnTo>
                <a:lnTo>
                  <a:pt x="7863" y="30238"/>
                </a:lnTo>
                <a:lnTo>
                  <a:pt x="8930" y="28731"/>
                </a:lnTo>
                <a:lnTo>
                  <a:pt x="10594" y="27727"/>
                </a:lnTo>
                <a:lnTo>
                  <a:pt x="15558" y="26115"/>
                </a:lnTo>
                <a:lnTo>
                  <a:pt x="16918" y="25982"/>
                </a:lnTo>
                <a:lnTo>
                  <a:pt x="18777" y="25894"/>
                </a:lnTo>
                <a:lnTo>
                  <a:pt x="23382" y="25796"/>
                </a:lnTo>
                <a:lnTo>
                  <a:pt x="32348" y="25728"/>
                </a:lnTo>
                <a:lnTo>
                  <a:pt x="33826" y="26677"/>
                </a:lnTo>
                <a:lnTo>
                  <a:pt x="35764" y="28262"/>
                </a:lnTo>
                <a:lnTo>
                  <a:pt x="41167" y="33099"/>
                </a:lnTo>
                <a:lnTo>
                  <a:pt x="41611" y="34449"/>
                </a:lnTo>
                <a:lnTo>
                  <a:pt x="41906" y="36301"/>
                </a:lnTo>
                <a:lnTo>
                  <a:pt x="42103" y="38488"/>
                </a:lnTo>
                <a:lnTo>
                  <a:pt x="42234" y="40899"/>
                </a:lnTo>
                <a:lnTo>
                  <a:pt x="42380" y="46117"/>
                </a:lnTo>
                <a:lnTo>
                  <a:pt x="42487" y="58349"/>
                </a:lnTo>
                <a:lnTo>
                  <a:pt x="41538" y="59854"/>
                </a:lnTo>
                <a:lnTo>
                  <a:pt x="39953" y="61810"/>
                </a:lnTo>
                <a:lnTo>
                  <a:pt x="35115" y="67243"/>
                </a:lnTo>
                <a:lnTo>
                  <a:pt x="33766" y="67689"/>
                </a:lnTo>
                <a:lnTo>
                  <a:pt x="31914" y="67986"/>
                </a:lnTo>
                <a:lnTo>
                  <a:pt x="29726" y="68184"/>
                </a:lnTo>
                <a:lnTo>
                  <a:pt x="27316" y="68316"/>
                </a:lnTo>
                <a:lnTo>
                  <a:pt x="22097" y="68463"/>
                </a:lnTo>
                <a:lnTo>
                  <a:pt x="20325" y="67549"/>
                </a:lnTo>
                <a:lnTo>
                  <a:pt x="19143" y="65988"/>
                </a:lnTo>
                <a:lnTo>
                  <a:pt x="18355" y="63994"/>
                </a:lnTo>
                <a:lnTo>
                  <a:pt x="16877" y="62665"/>
                </a:lnTo>
                <a:lnTo>
                  <a:pt x="14940" y="61779"/>
                </a:lnTo>
                <a:lnTo>
                  <a:pt x="12696" y="61189"/>
                </a:lnTo>
                <a:lnTo>
                  <a:pt x="11199" y="59843"/>
                </a:lnTo>
                <a:lnTo>
                  <a:pt x="10202" y="57993"/>
                </a:lnTo>
                <a:lnTo>
                  <a:pt x="9537" y="55807"/>
                </a:lnTo>
                <a:lnTo>
                  <a:pt x="9094" y="53397"/>
                </a:lnTo>
                <a:lnTo>
                  <a:pt x="8798" y="50838"/>
                </a:lnTo>
                <a:lnTo>
                  <a:pt x="8601" y="48180"/>
                </a:lnTo>
                <a:lnTo>
                  <a:pt x="8470" y="45455"/>
                </a:lnTo>
                <a:lnTo>
                  <a:pt x="8324" y="39887"/>
                </a:lnTo>
                <a:lnTo>
                  <a:pt x="8210" y="14285"/>
                </a:lnTo>
                <a:lnTo>
                  <a:pt x="9161" y="11428"/>
                </a:lnTo>
                <a:lnTo>
                  <a:pt x="10748" y="8571"/>
                </a:lnTo>
                <a:lnTo>
                  <a:pt x="15588" y="1693"/>
                </a:lnTo>
                <a:lnTo>
                  <a:pt x="16938" y="1129"/>
                </a:lnTo>
                <a:lnTo>
                  <a:pt x="18790" y="753"/>
                </a:lnTo>
                <a:lnTo>
                  <a:pt x="20977" y="502"/>
                </a:lnTo>
                <a:lnTo>
                  <a:pt x="23388" y="335"/>
                </a:lnTo>
                <a:lnTo>
                  <a:pt x="25948" y="223"/>
                </a:lnTo>
                <a:lnTo>
                  <a:pt x="33458" y="13"/>
                </a:lnTo>
                <a:lnTo>
                  <a:pt x="424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3311842" y="2263139"/>
            <a:ext cx="1945959" cy="1971677"/>
            <a:chOff x="3311842" y="2263139"/>
            <a:chExt cx="1945959" cy="1971677"/>
          </a:xfrm>
        </p:grpSpPr>
        <p:sp>
          <p:nvSpPr>
            <p:cNvPr id="63" name="SMARTPenAnnotation455"/>
            <p:cNvSpPr/>
            <p:nvPr/>
          </p:nvSpPr>
          <p:spPr>
            <a:xfrm>
              <a:off x="5000625" y="2820352"/>
              <a:ext cx="42859" cy="68540"/>
            </a:xfrm>
            <a:custGeom>
              <a:avLst/>
              <a:gdLst/>
              <a:ahLst/>
              <a:cxnLst/>
              <a:rect l="0" t="0" r="0" b="0"/>
              <a:pathLst>
                <a:path w="42859" h="68540">
                  <a:moveTo>
                    <a:pt x="0" y="25718"/>
                  </a:moveTo>
                  <a:lnTo>
                    <a:pt x="11931" y="25718"/>
                  </a:lnTo>
                  <a:lnTo>
                    <a:pt x="13669" y="26670"/>
                  </a:lnTo>
                  <a:lnTo>
                    <a:pt x="14828" y="28258"/>
                  </a:lnTo>
                  <a:lnTo>
                    <a:pt x="16686" y="33098"/>
                  </a:lnTo>
                  <a:lnTo>
                    <a:pt x="17792" y="33496"/>
                  </a:lnTo>
                  <a:lnTo>
                    <a:pt x="19481" y="33760"/>
                  </a:lnTo>
                  <a:lnTo>
                    <a:pt x="21560" y="33937"/>
                  </a:lnTo>
                  <a:lnTo>
                    <a:pt x="22945" y="35007"/>
                  </a:lnTo>
                  <a:lnTo>
                    <a:pt x="23869" y="36673"/>
                  </a:lnTo>
                  <a:lnTo>
                    <a:pt x="24485" y="38736"/>
                  </a:lnTo>
                  <a:lnTo>
                    <a:pt x="24896" y="41064"/>
                  </a:lnTo>
                  <a:lnTo>
                    <a:pt x="25170" y="43569"/>
                  </a:lnTo>
                  <a:lnTo>
                    <a:pt x="25352" y="46191"/>
                  </a:lnTo>
                  <a:lnTo>
                    <a:pt x="24521" y="47939"/>
                  </a:lnTo>
                  <a:lnTo>
                    <a:pt x="23015" y="49104"/>
                  </a:lnTo>
                  <a:lnTo>
                    <a:pt x="21058" y="49881"/>
                  </a:lnTo>
                  <a:lnTo>
                    <a:pt x="19754" y="51352"/>
                  </a:lnTo>
                  <a:lnTo>
                    <a:pt x="18884" y="53284"/>
                  </a:lnTo>
                  <a:lnTo>
                    <a:pt x="18304" y="55526"/>
                  </a:lnTo>
                  <a:lnTo>
                    <a:pt x="16965" y="57972"/>
                  </a:lnTo>
                  <a:lnTo>
                    <a:pt x="15120" y="60556"/>
                  </a:lnTo>
                  <a:lnTo>
                    <a:pt x="9866" y="66995"/>
                  </a:lnTo>
                  <a:lnTo>
                    <a:pt x="8482" y="67523"/>
                  </a:lnTo>
                  <a:lnTo>
                    <a:pt x="6607" y="67875"/>
                  </a:lnTo>
                  <a:lnTo>
                    <a:pt x="387" y="68539"/>
                  </a:lnTo>
                  <a:lnTo>
                    <a:pt x="257" y="67600"/>
                  </a:lnTo>
                  <a:lnTo>
                    <a:pt x="172" y="66022"/>
                  </a:lnTo>
                  <a:lnTo>
                    <a:pt x="76" y="61728"/>
                  </a:lnTo>
                  <a:lnTo>
                    <a:pt x="0" y="31076"/>
                  </a:lnTo>
                  <a:lnTo>
                    <a:pt x="952" y="28337"/>
                  </a:lnTo>
                  <a:lnTo>
                    <a:pt x="2540" y="25559"/>
                  </a:lnTo>
                  <a:lnTo>
                    <a:pt x="4550" y="22754"/>
                  </a:lnTo>
                  <a:lnTo>
                    <a:pt x="6844" y="20885"/>
                  </a:lnTo>
                  <a:lnTo>
                    <a:pt x="9325" y="19638"/>
                  </a:lnTo>
                  <a:lnTo>
                    <a:pt x="11931" y="18807"/>
                  </a:lnTo>
                  <a:lnTo>
                    <a:pt x="14621" y="17301"/>
                  </a:lnTo>
                  <a:lnTo>
                    <a:pt x="17367" y="15344"/>
                  </a:lnTo>
                  <a:lnTo>
                    <a:pt x="20151" y="13087"/>
                  </a:lnTo>
                  <a:lnTo>
                    <a:pt x="22959" y="11582"/>
                  </a:lnTo>
                  <a:lnTo>
                    <a:pt x="25784" y="10579"/>
                  </a:lnTo>
                  <a:lnTo>
                    <a:pt x="28619" y="9910"/>
                  </a:lnTo>
                  <a:lnTo>
                    <a:pt x="31462" y="9464"/>
                  </a:lnTo>
                  <a:lnTo>
                    <a:pt x="34309" y="9167"/>
                  </a:lnTo>
                  <a:lnTo>
                    <a:pt x="37160" y="8969"/>
                  </a:lnTo>
                  <a:lnTo>
                    <a:pt x="39061" y="9789"/>
                  </a:lnTo>
                  <a:lnTo>
                    <a:pt x="40328" y="11289"/>
                  </a:lnTo>
                  <a:lnTo>
                    <a:pt x="42362" y="15988"/>
                  </a:lnTo>
                  <a:lnTo>
                    <a:pt x="42528" y="17326"/>
                  </a:lnTo>
                  <a:lnTo>
                    <a:pt x="42640" y="19171"/>
                  </a:lnTo>
                  <a:lnTo>
                    <a:pt x="42763" y="23761"/>
                  </a:lnTo>
                  <a:lnTo>
                    <a:pt x="42858" y="45755"/>
                  </a:lnTo>
                  <a:lnTo>
                    <a:pt x="41907" y="47648"/>
                  </a:lnTo>
                  <a:lnTo>
                    <a:pt x="40320" y="48911"/>
                  </a:lnTo>
                  <a:lnTo>
                    <a:pt x="38310" y="49752"/>
                  </a:lnTo>
                  <a:lnTo>
                    <a:pt x="36970" y="51266"/>
                  </a:lnTo>
                  <a:lnTo>
                    <a:pt x="36076" y="53227"/>
                  </a:lnTo>
                  <a:lnTo>
                    <a:pt x="35481" y="55487"/>
                  </a:lnTo>
                  <a:lnTo>
                    <a:pt x="34131" y="56994"/>
                  </a:lnTo>
                  <a:lnTo>
                    <a:pt x="32279" y="57999"/>
                  </a:lnTo>
                  <a:lnTo>
                    <a:pt x="27013" y="59611"/>
                  </a:lnTo>
                  <a:lnTo>
                    <a:pt x="25629" y="58791"/>
                  </a:lnTo>
                  <a:lnTo>
                    <a:pt x="23753" y="57291"/>
                  </a:lnTo>
                  <a:lnTo>
                    <a:pt x="18450" y="52592"/>
                  </a:lnTo>
                  <a:lnTo>
                    <a:pt x="18015" y="51254"/>
                  </a:lnTo>
                  <a:lnTo>
                    <a:pt x="17725" y="49409"/>
                  </a:lnTo>
                  <a:lnTo>
                    <a:pt x="17532" y="47227"/>
                  </a:lnTo>
                  <a:lnTo>
                    <a:pt x="16450" y="45772"/>
                  </a:lnTo>
                  <a:lnTo>
                    <a:pt x="14777" y="44802"/>
                  </a:lnTo>
                  <a:lnTo>
                    <a:pt x="12708" y="44156"/>
                  </a:lnTo>
                  <a:lnTo>
                    <a:pt x="11330" y="42772"/>
                  </a:lnTo>
                  <a:lnTo>
                    <a:pt x="10410" y="40897"/>
                  </a:lnTo>
                  <a:lnTo>
                    <a:pt x="9798" y="38695"/>
                  </a:lnTo>
                  <a:lnTo>
                    <a:pt x="9389" y="36274"/>
                  </a:lnTo>
                  <a:lnTo>
                    <a:pt x="9117" y="33708"/>
                  </a:lnTo>
                  <a:lnTo>
                    <a:pt x="8935" y="31045"/>
                  </a:lnTo>
                  <a:lnTo>
                    <a:pt x="9766" y="28316"/>
                  </a:lnTo>
                  <a:lnTo>
                    <a:pt x="11273" y="25545"/>
                  </a:lnTo>
                  <a:lnTo>
                    <a:pt x="13230" y="22745"/>
                  </a:lnTo>
                  <a:lnTo>
                    <a:pt x="14535" y="19926"/>
                  </a:lnTo>
                  <a:lnTo>
                    <a:pt x="15405" y="17094"/>
                  </a:lnTo>
                  <a:lnTo>
                    <a:pt x="15985" y="14254"/>
                  </a:lnTo>
                  <a:lnTo>
                    <a:pt x="17324" y="11407"/>
                  </a:lnTo>
                  <a:lnTo>
                    <a:pt x="19169" y="8557"/>
                  </a:lnTo>
                  <a:lnTo>
                    <a:pt x="21352" y="5705"/>
                  </a:lnTo>
                  <a:lnTo>
                    <a:pt x="23759" y="3803"/>
                  </a:lnTo>
                  <a:lnTo>
                    <a:pt x="26317" y="2536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56"/>
            <p:cNvSpPr/>
            <p:nvPr/>
          </p:nvSpPr>
          <p:spPr>
            <a:xfrm>
              <a:off x="4314825" y="2666047"/>
              <a:ext cx="840105" cy="1543051"/>
            </a:xfrm>
            <a:custGeom>
              <a:avLst/>
              <a:gdLst/>
              <a:ahLst/>
              <a:cxnLst/>
              <a:rect l="0" t="0" r="0" b="0"/>
              <a:pathLst>
                <a:path w="840105" h="1543051">
                  <a:moveTo>
                    <a:pt x="0" y="1543050"/>
                  </a:moveTo>
                  <a:lnTo>
                    <a:pt x="0" y="1535669"/>
                  </a:lnTo>
                  <a:lnTo>
                    <a:pt x="7380" y="1527201"/>
                  </a:lnTo>
                  <a:lnTo>
                    <a:pt x="8042" y="1523941"/>
                  </a:lnTo>
                  <a:lnTo>
                    <a:pt x="8467" y="1514087"/>
                  </a:lnTo>
                  <a:lnTo>
                    <a:pt x="9455" y="1512311"/>
                  </a:lnTo>
                  <a:lnTo>
                    <a:pt x="11065" y="1511128"/>
                  </a:lnTo>
                  <a:lnTo>
                    <a:pt x="13092" y="1510339"/>
                  </a:lnTo>
                  <a:lnTo>
                    <a:pt x="14443" y="1508860"/>
                  </a:lnTo>
                  <a:lnTo>
                    <a:pt x="15344" y="1506922"/>
                  </a:lnTo>
                  <a:lnTo>
                    <a:pt x="15943" y="1504677"/>
                  </a:lnTo>
                  <a:lnTo>
                    <a:pt x="19151" y="1499643"/>
                  </a:lnTo>
                  <a:lnTo>
                    <a:pt x="24420" y="1493201"/>
                  </a:lnTo>
                  <a:lnTo>
                    <a:pt x="25333" y="1482983"/>
                  </a:lnTo>
                  <a:lnTo>
                    <a:pt x="26413" y="1480146"/>
                  </a:lnTo>
                  <a:lnTo>
                    <a:pt x="28086" y="1478254"/>
                  </a:lnTo>
                  <a:lnTo>
                    <a:pt x="30154" y="1476993"/>
                  </a:lnTo>
                  <a:lnTo>
                    <a:pt x="31532" y="1475199"/>
                  </a:lnTo>
                  <a:lnTo>
                    <a:pt x="32451" y="1473051"/>
                  </a:lnTo>
                  <a:lnTo>
                    <a:pt x="33064" y="1470667"/>
                  </a:lnTo>
                  <a:lnTo>
                    <a:pt x="36285" y="1465477"/>
                  </a:lnTo>
                  <a:lnTo>
                    <a:pt x="38477" y="1462760"/>
                  </a:lnTo>
                  <a:lnTo>
                    <a:pt x="39939" y="1459996"/>
                  </a:lnTo>
                  <a:lnTo>
                    <a:pt x="42948" y="1451555"/>
                  </a:lnTo>
                  <a:lnTo>
                    <a:pt x="48497" y="1443021"/>
                  </a:lnTo>
                  <a:lnTo>
                    <a:pt x="51517" y="1434460"/>
                  </a:lnTo>
                  <a:lnTo>
                    <a:pt x="57068" y="1425891"/>
                  </a:lnTo>
                  <a:lnTo>
                    <a:pt x="60088" y="1417320"/>
                  </a:lnTo>
                  <a:lnTo>
                    <a:pt x="64171" y="1411605"/>
                  </a:lnTo>
                  <a:lnTo>
                    <a:pt x="66593" y="1409700"/>
                  </a:lnTo>
                  <a:lnTo>
                    <a:pt x="69160" y="1408430"/>
                  </a:lnTo>
                  <a:lnTo>
                    <a:pt x="71824" y="1407583"/>
                  </a:lnTo>
                  <a:lnTo>
                    <a:pt x="73600" y="1406066"/>
                  </a:lnTo>
                  <a:lnTo>
                    <a:pt x="74784" y="1404103"/>
                  </a:lnTo>
                  <a:lnTo>
                    <a:pt x="76100" y="1399381"/>
                  </a:lnTo>
                  <a:lnTo>
                    <a:pt x="76684" y="1394107"/>
                  </a:lnTo>
                  <a:lnTo>
                    <a:pt x="77793" y="1391367"/>
                  </a:lnTo>
                  <a:lnTo>
                    <a:pt x="82951" y="1382960"/>
                  </a:lnTo>
                  <a:lnTo>
                    <a:pt x="85855" y="1374437"/>
                  </a:lnTo>
                  <a:lnTo>
                    <a:pt x="91373" y="1365879"/>
                  </a:lnTo>
                  <a:lnTo>
                    <a:pt x="94383" y="1357311"/>
                  </a:lnTo>
                  <a:lnTo>
                    <a:pt x="100884" y="1348739"/>
                  </a:lnTo>
                  <a:lnTo>
                    <a:pt x="106114" y="1343025"/>
                  </a:lnTo>
                  <a:lnTo>
                    <a:pt x="107890" y="1340167"/>
                  </a:lnTo>
                  <a:lnTo>
                    <a:pt x="111342" y="1331595"/>
                  </a:lnTo>
                  <a:lnTo>
                    <a:pt x="120559" y="1320165"/>
                  </a:lnTo>
                  <a:lnTo>
                    <a:pt x="123235" y="1317307"/>
                  </a:lnTo>
                  <a:lnTo>
                    <a:pt x="125019" y="1314450"/>
                  </a:lnTo>
                  <a:lnTo>
                    <a:pt x="128482" y="1305878"/>
                  </a:lnTo>
                  <a:lnTo>
                    <a:pt x="134165" y="1297305"/>
                  </a:lnTo>
                  <a:lnTo>
                    <a:pt x="137225" y="1288733"/>
                  </a:lnTo>
                  <a:lnTo>
                    <a:pt x="141316" y="1283018"/>
                  </a:lnTo>
                  <a:lnTo>
                    <a:pt x="142788" y="1279208"/>
                  </a:lnTo>
                  <a:lnTo>
                    <a:pt x="145812" y="1265696"/>
                  </a:lnTo>
                  <a:lnTo>
                    <a:pt x="149895" y="1258492"/>
                  </a:lnTo>
                  <a:lnTo>
                    <a:pt x="165849" y="1235709"/>
                  </a:lnTo>
                  <a:lnTo>
                    <a:pt x="168961" y="1227702"/>
                  </a:lnTo>
                  <a:lnTo>
                    <a:pt x="169790" y="1224233"/>
                  </a:lnTo>
                  <a:lnTo>
                    <a:pt x="173252" y="1217838"/>
                  </a:lnTo>
                  <a:lnTo>
                    <a:pt x="175509" y="1214800"/>
                  </a:lnTo>
                  <a:lnTo>
                    <a:pt x="177014" y="1210869"/>
                  </a:lnTo>
                  <a:lnTo>
                    <a:pt x="180083" y="1197188"/>
                  </a:lnTo>
                  <a:lnTo>
                    <a:pt x="184176" y="1189943"/>
                  </a:lnTo>
                  <a:lnTo>
                    <a:pt x="200138" y="1167132"/>
                  </a:lnTo>
                  <a:lnTo>
                    <a:pt x="203250" y="1159123"/>
                  </a:lnTo>
                  <a:lnTo>
                    <a:pt x="204080" y="1155654"/>
                  </a:lnTo>
                  <a:lnTo>
                    <a:pt x="207542" y="1149259"/>
                  </a:lnTo>
                  <a:lnTo>
                    <a:pt x="209799" y="1146220"/>
                  </a:lnTo>
                  <a:lnTo>
                    <a:pt x="211303" y="1142289"/>
                  </a:lnTo>
                  <a:lnTo>
                    <a:pt x="214373" y="1128608"/>
                  </a:lnTo>
                  <a:lnTo>
                    <a:pt x="219939" y="1118098"/>
                  </a:lnTo>
                  <a:lnTo>
                    <a:pt x="231538" y="1083808"/>
                  </a:lnTo>
                  <a:lnTo>
                    <a:pt x="245050" y="1060028"/>
                  </a:lnTo>
                  <a:lnTo>
                    <a:pt x="248502" y="1049518"/>
                  </a:lnTo>
                  <a:lnTo>
                    <a:pt x="254182" y="1040372"/>
                  </a:lnTo>
                  <a:lnTo>
                    <a:pt x="255844" y="1034522"/>
                  </a:lnTo>
                  <a:lnTo>
                    <a:pt x="256780" y="1025874"/>
                  </a:lnTo>
                  <a:lnTo>
                    <a:pt x="257864" y="1023006"/>
                  </a:lnTo>
                  <a:lnTo>
                    <a:pt x="270821" y="999951"/>
                  </a:lnTo>
                  <a:lnTo>
                    <a:pt x="274235" y="989490"/>
                  </a:lnTo>
                  <a:lnTo>
                    <a:pt x="279904" y="980358"/>
                  </a:lnTo>
                  <a:lnTo>
                    <a:pt x="282959" y="971620"/>
                  </a:lnTo>
                  <a:lnTo>
                    <a:pt x="289474" y="962998"/>
                  </a:lnTo>
                  <a:lnTo>
                    <a:pt x="294707" y="957272"/>
                  </a:lnTo>
                  <a:lnTo>
                    <a:pt x="296484" y="953459"/>
                  </a:lnTo>
                  <a:lnTo>
                    <a:pt x="298984" y="939943"/>
                  </a:lnTo>
                  <a:lnTo>
                    <a:pt x="299569" y="932737"/>
                  </a:lnTo>
                  <a:lnTo>
                    <a:pt x="300677" y="929483"/>
                  </a:lnTo>
                  <a:lnTo>
                    <a:pt x="304449" y="923326"/>
                  </a:lnTo>
                  <a:lnTo>
                    <a:pt x="320176" y="905859"/>
                  </a:lnTo>
                  <a:lnTo>
                    <a:pt x="322035" y="902038"/>
                  </a:lnTo>
                  <a:lnTo>
                    <a:pt x="325605" y="888512"/>
                  </a:lnTo>
                  <a:lnTo>
                    <a:pt x="331320" y="878049"/>
                  </a:lnTo>
                  <a:lnTo>
                    <a:pt x="334388" y="868916"/>
                  </a:lnTo>
                  <a:lnTo>
                    <a:pt x="338482" y="863070"/>
                  </a:lnTo>
                  <a:lnTo>
                    <a:pt x="339954" y="859225"/>
                  </a:lnTo>
                  <a:lnTo>
                    <a:pt x="342979" y="845665"/>
                  </a:lnTo>
                  <a:lnTo>
                    <a:pt x="347062" y="838449"/>
                  </a:lnTo>
                  <a:lnTo>
                    <a:pt x="371509" y="804181"/>
                  </a:lnTo>
                  <a:lnTo>
                    <a:pt x="380057" y="790197"/>
                  </a:lnTo>
                  <a:lnTo>
                    <a:pt x="383226" y="782046"/>
                  </a:lnTo>
                  <a:lnTo>
                    <a:pt x="384072" y="778539"/>
                  </a:lnTo>
                  <a:lnTo>
                    <a:pt x="387551" y="772102"/>
                  </a:lnTo>
                  <a:lnTo>
                    <a:pt x="405869" y="747006"/>
                  </a:lnTo>
                  <a:lnTo>
                    <a:pt x="408986" y="739038"/>
                  </a:lnTo>
                  <a:lnTo>
                    <a:pt x="409817" y="735579"/>
                  </a:lnTo>
                  <a:lnTo>
                    <a:pt x="413281" y="729197"/>
                  </a:lnTo>
                  <a:lnTo>
                    <a:pt x="431587" y="701311"/>
                  </a:lnTo>
                  <a:lnTo>
                    <a:pt x="433458" y="697093"/>
                  </a:lnTo>
                  <a:lnTo>
                    <a:pt x="437041" y="683008"/>
                  </a:lnTo>
                  <a:lnTo>
                    <a:pt x="451722" y="657305"/>
                  </a:lnTo>
                  <a:lnTo>
                    <a:pt x="465803" y="635916"/>
                  </a:lnTo>
                  <a:lnTo>
                    <a:pt x="468961" y="627752"/>
                  </a:lnTo>
                  <a:lnTo>
                    <a:pt x="471317" y="619996"/>
                  </a:lnTo>
                  <a:lnTo>
                    <a:pt x="477999" y="605872"/>
                  </a:lnTo>
                  <a:lnTo>
                    <a:pt x="491594" y="584481"/>
                  </a:lnTo>
                  <a:lnTo>
                    <a:pt x="494711" y="576317"/>
                  </a:lnTo>
                  <a:lnTo>
                    <a:pt x="497049" y="568561"/>
                  </a:lnTo>
                  <a:lnTo>
                    <a:pt x="503720" y="554437"/>
                  </a:lnTo>
                  <a:lnTo>
                    <a:pt x="510777" y="543796"/>
                  </a:lnTo>
                  <a:lnTo>
                    <a:pt x="518430" y="524201"/>
                  </a:lnTo>
                  <a:lnTo>
                    <a:pt x="540115" y="490581"/>
                  </a:lnTo>
                  <a:lnTo>
                    <a:pt x="542956" y="487074"/>
                  </a:lnTo>
                  <a:lnTo>
                    <a:pt x="546114" y="480638"/>
                  </a:lnTo>
                  <a:lnTo>
                    <a:pt x="550431" y="469119"/>
                  </a:lnTo>
                  <a:lnTo>
                    <a:pt x="554198" y="459957"/>
                  </a:lnTo>
                  <a:lnTo>
                    <a:pt x="557272" y="449444"/>
                  </a:lnTo>
                  <a:lnTo>
                    <a:pt x="570803" y="425663"/>
                  </a:lnTo>
                  <a:lnTo>
                    <a:pt x="574257" y="415153"/>
                  </a:lnTo>
                  <a:lnTo>
                    <a:pt x="580889" y="406007"/>
                  </a:lnTo>
                  <a:lnTo>
                    <a:pt x="586150" y="400157"/>
                  </a:lnTo>
                  <a:lnTo>
                    <a:pt x="587934" y="397264"/>
                  </a:lnTo>
                  <a:lnTo>
                    <a:pt x="598078" y="370409"/>
                  </a:lnTo>
                  <a:lnTo>
                    <a:pt x="598744" y="366955"/>
                  </a:lnTo>
                  <a:lnTo>
                    <a:pt x="602023" y="360576"/>
                  </a:lnTo>
                  <a:lnTo>
                    <a:pt x="613666" y="345828"/>
                  </a:lnTo>
                  <a:lnTo>
                    <a:pt x="617119" y="337206"/>
                  </a:lnTo>
                  <a:lnTo>
                    <a:pt x="626336" y="325759"/>
                  </a:lnTo>
                  <a:lnTo>
                    <a:pt x="629012" y="322900"/>
                  </a:lnTo>
                  <a:lnTo>
                    <a:pt x="630797" y="320042"/>
                  </a:lnTo>
                  <a:lnTo>
                    <a:pt x="634260" y="311468"/>
                  </a:lnTo>
                  <a:lnTo>
                    <a:pt x="639943" y="302895"/>
                  </a:lnTo>
                  <a:lnTo>
                    <a:pt x="643002" y="294323"/>
                  </a:lnTo>
                  <a:lnTo>
                    <a:pt x="648566" y="285750"/>
                  </a:lnTo>
                  <a:lnTo>
                    <a:pt x="651590" y="277178"/>
                  </a:lnTo>
                  <a:lnTo>
                    <a:pt x="658095" y="268605"/>
                  </a:lnTo>
                  <a:lnTo>
                    <a:pt x="663326" y="262890"/>
                  </a:lnTo>
                  <a:lnTo>
                    <a:pt x="665102" y="260033"/>
                  </a:lnTo>
                  <a:lnTo>
                    <a:pt x="668554" y="251460"/>
                  </a:lnTo>
                  <a:lnTo>
                    <a:pt x="675897" y="241723"/>
                  </a:lnTo>
                  <a:lnTo>
                    <a:pt x="681383" y="235981"/>
                  </a:lnTo>
                  <a:lnTo>
                    <a:pt x="682856" y="233521"/>
                  </a:lnTo>
                  <a:lnTo>
                    <a:pt x="692413" y="207481"/>
                  </a:lnTo>
                  <a:lnTo>
                    <a:pt x="693065" y="204043"/>
                  </a:lnTo>
                  <a:lnTo>
                    <a:pt x="694454" y="201751"/>
                  </a:lnTo>
                  <a:lnTo>
                    <a:pt x="696331" y="200223"/>
                  </a:lnTo>
                  <a:lnTo>
                    <a:pt x="698536" y="199205"/>
                  </a:lnTo>
                  <a:lnTo>
                    <a:pt x="700006" y="197573"/>
                  </a:lnTo>
                  <a:lnTo>
                    <a:pt x="700985" y="195533"/>
                  </a:lnTo>
                  <a:lnTo>
                    <a:pt x="701638" y="193220"/>
                  </a:lnTo>
                  <a:lnTo>
                    <a:pt x="704904" y="188111"/>
                  </a:lnTo>
                  <a:lnTo>
                    <a:pt x="707108" y="185415"/>
                  </a:lnTo>
                  <a:lnTo>
                    <a:pt x="709530" y="183617"/>
                  </a:lnTo>
                  <a:lnTo>
                    <a:pt x="714761" y="181620"/>
                  </a:lnTo>
                  <a:lnTo>
                    <a:pt x="716537" y="180135"/>
                  </a:lnTo>
                  <a:lnTo>
                    <a:pt x="717721" y="178193"/>
                  </a:lnTo>
                  <a:lnTo>
                    <a:pt x="718511" y="175945"/>
                  </a:lnTo>
                  <a:lnTo>
                    <a:pt x="721928" y="170908"/>
                  </a:lnTo>
                  <a:lnTo>
                    <a:pt x="724173" y="168231"/>
                  </a:lnTo>
                  <a:lnTo>
                    <a:pt x="725669" y="165494"/>
                  </a:lnTo>
                  <a:lnTo>
                    <a:pt x="727332" y="159913"/>
                  </a:lnTo>
                  <a:lnTo>
                    <a:pt x="728728" y="158044"/>
                  </a:lnTo>
                  <a:lnTo>
                    <a:pt x="730611" y="156797"/>
                  </a:lnTo>
                  <a:lnTo>
                    <a:pt x="732818" y="155966"/>
                  </a:lnTo>
                  <a:lnTo>
                    <a:pt x="734291" y="154460"/>
                  </a:lnTo>
                  <a:lnTo>
                    <a:pt x="735272" y="152504"/>
                  </a:lnTo>
                  <a:lnTo>
                    <a:pt x="735926" y="150247"/>
                  </a:lnTo>
                  <a:lnTo>
                    <a:pt x="739193" y="145199"/>
                  </a:lnTo>
                  <a:lnTo>
                    <a:pt x="741398" y="142519"/>
                  </a:lnTo>
                  <a:lnTo>
                    <a:pt x="742867" y="139780"/>
                  </a:lnTo>
                  <a:lnTo>
                    <a:pt x="744501" y="134197"/>
                  </a:lnTo>
                  <a:lnTo>
                    <a:pt x="745888" y="132327"/>
                  </a:lnTo>
                  <a:lnTo>
                    <a:pt x="747766" y="131081"/>
                  </a:lnTo>
                  <a:lnTo>
                    <a:pt x="749971" y="130250"/>
                  </a:lnTo>
                  <a:lnTo>
                    <a:pt x="751440" y="128743"/>
                  </a:lnTo>
                  <a:lnTo>
                    <a:pt x="752420" y="126786"/>
                  </a:lnTo>
                  <a:lnTo>
                    <a:pt x="753073" y="124529"/>
                  </a:lnTo>
                  <a:lnTo>
                    <a:pt x="754461" y="123024"/>
                  </a:lnTo>
                  <a:lnTo>
                    <a:pt x="756339" y="122021"/>
                  </a:lnTo>
                  <a:lnTo>
                    <a:pt x="758543" y="121353"/>
                  </a:lnTo>
                  <a:lnTo>
                    <a:pt x="763533" y="118070"/>
                  </a:lnTo>
                  <a:lnTo>
                    <a:pt x="766197" y="115861"/>
                  </a:lnTo>
                  <a:lnTo>
                    <a:pt x="767972" y="113436"/>
                  </a:lnTo>
                  <a:lnTo>
                    <a:pt x="771425" y="105471"/>
                  </a:lnTo>
                  <a:lnTo>
                    <a:pt x="777104" y="97079"/>
                  </a:lnTo>
                  <a:lnTo>
                    <a:pt x="780163" y="88560"/>
                  </a:lnTo>
                  <a:lnTo>
                    <a:pt x="786678" y="80003"/>
                  </a:lnTo>
                  <a:lnTo>
                    <a:pt x="801325" y="64531"/>
                  </a:lnTo>
                  <a:lnTo>
                    <a:pt x="802822" y="62071"/>
                  </a:lnTo>
                  <a:lnTo>
                    <a:pt x="804485" y="56797"/>
                  </a:lnTo>
                  <a:lnTo>
                    <a:pt x="805881" y="55010"/>
                  </a:lnTo>
                  <a:lnTo>
                    <a:pt x="807763" y="53818"/>
                  </a:lnTo>
                  <a:lnTo>
                    <a:pt x="809971" y="53024"/>
                  </a:lnTo>
                  <a:lnTo>
                    <a:pt x="811443" y="51542"/>
                  </a:lnTo>
                  <a:lnTo>
                    <a:pt x="812424" y="49601"/>
                  </a:lnTo>
                  <a:lnTo>
                    <a:pt x="813515" y="44905"/>
                  </a:lnTo>
                  <a:lnTo>
                    <a:pt x="813999" y="39643"/>
                  </a:lnTo>
                  <a:lnTo>
                    <a:pt x="815081" y="37858"/>
                  </a:lnTo>
                  <a:lnTo>
                    <a:pt x="816755" y="36669"/>
                  </a:lnTo>
                  <a:lnTo>
                    <a:pt x="818823" y="35876"/>
                  </a:lnTo>
                  <a:lnTo>
                    <a:pt x="820202" y="34395"/>
                  </a:lnTo>
                  <a:lnTo>
                    <a:pt x="821121" y="32455"/>
                  </a:lnTo>
                  <a:lnTo>
                    <a:pt x="822852" y="26112"/>
                  </a:lnTo>
                  <a:lnTo>
                    <a:pt x="830331" y="18371"/>
                  </a:lnTo>
                  <a:lnTo>
                    <a:pt x="830998" y="15150"/>
                  </a:lnTo>
                  <a:lnTo>
                    <a:pt x="831531" y="4025"/>
                  </a:lnTo>
                  <a:lnTo>
                    <a:pt x="832484" y="2683"/>
                  </a:lnTo>
                  <a:lnTo>
                    <a:pt x="834072" y="1789"/>
                  </a:lnTo>
                  <a:lnTo>
                    <a:pt x="8401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57"/>
            <p:cNvSpPr/>
            <p:nvPr/>
          </p:nvSpPr>
          <p:spPr>
            <a:xfrm>
              <a:off x="5086350" y="2563177"/>
              <a:ext cx="171451" cy="197169"/>
            </a:xfrm>
            <a:custGeom>
              <a:avLst/>
              <a:gdLst/>
              <a:ahLst/>
              <a:cxnLst/>
              <a:rect l="0" t="0" r="0" b="0"/>
              <a:pathLst>
                <a:path w="171451" h="197169">
                  <a:moveTo>
                    <a:pt x="0" y="94298"/>
                  </a:moveTo>
                  <a:lnTo>
                    <a:pt x="0" y="85728"/>
                  </a:lnTo>
                  <a:lnTo>
                    <a:pt x="4550" y="85726"/>
                  </a:lnTo>
                  <a:lnTo>
                    <a:pt x="6843" y="84773"/>
                  </a:lnTo>
                  <a:lnTo>
                    <a:pt x="11931" y="81175"/>
                  </a:lnTo>
                  <a:lnTo>
                    <a:pt x="14621" y="79834"/>
                  </a:lnTo>
                  <a:lnTo>
                    <a:pt x="17367" y="78940"/>
                  </a:lnTo>
                  <a:lnTo>
                    <a:pt x="20151" y="78344"/>
                  </a:lnTo>
                  <a:lnTo>
                    <a:pt x="22959" y="77947"/>
                  </a:lnTo>
                  <a:lnTo>
                    <a:pt x="25784" y="77682"/>
                  </a:lnTo>
                  <a:lnTo>
                    <a:pt x="28619" y="77506"/>
                  </a:lnTo>
                  <a:lnTo>
                    <a:pt x="31462" y="76435"/>
                  </a:lnTo>
                  <a:lnTo>
                    <a:pt x="34309" y="74769"/>
                  </a:lnTo>
                  <a:lnTo>
                    <a:pt x="37160" y="72706"/>
                  </a:lnTo>
                  <a:lnTo>
                    <a:pt x="40013" y="70378"/>
                  </a:lnTo>
                  <a:lnTo>
                    <a:pt x="42868" y="67874"/>
                  </a:lnTo>
                  <a:lnTo>
                    <a:pt x="45723" y="65252"/>
                  </a:lnTo>
                  <a:lnTo>
                    <a:pt x="48580" y="63504"/>
                  </a:lnTo>
                  <a:lnTo>
                    <a:pt x="51437" y="62339"/>
                  </a:lnTo>
                  <a:lnTo>
                    <a:pt x="54293" y="61562"/>
                  </a:lnTo>
                  <a:lnTo>
                    <a:pt x="58103" y="60091"/>
                  </a:lnTo>
                  <a:lnTo>
                    <a:pt x="62548" y="58158"/>
                  </a:lnTo>
                  <a:lnTo>
                    <a:pt x="67416" y="55917"/>
                  </a:lnTo>
                  <a:lnTo>
                    <a:pt x="71614" y="53471"/>
                  </a:lnTo>
                  <a:lnTo>
                    <a:pt x="75365" y="50887"/>
                  </a:lnTo>
                  <a:lnTo>
                    <a:pt x="78818" y="48212"/>
                  </a:lnTo>
                  <a:lnTo>
                    <a:pt x="81120" y="45477"/>
                  </a:lnTo>
                  <a:lnTo>
                    <a:pt x="82655" y="42700"/>
                  </a:lnTo>
                  <a:lnTo>
                    <a:pt x="83678" y="39897"/>
                  </a:lnTo>
                  <a:lnTo>
                    <a:pt x="86266" y="38028"/>
                  </a:lnTo>
                  <a:lnTo>
                    <a:pt x="89895" y="36782"/>
                  </a:lnTo>
                  <a:lnTo>
                    <a:pt x="94220" y="35951"/>
                  </a:lnTo>
                  <a:lnTo>
                    <a:pt x="98055" y="34445"/>
                  </a:lnTo>
                  <a:lnTo>
                    <a:pt x="101565" y="32488"/>
                  </a:lnTo>
                  <a:lnTo>
                    <a:pt x="104858" y="30232"/>
                  </a:lnTo>
                  <a:lnTo>
                    <a:pt x="108005" y="27774"/>
                  </a:lnTo>
                  <a:lnTo>
                    <a:pt x="111056" y="25184"/>
                  </a:lnTo>
                  <a:lnTo>
                    <a:pt x="114042" y="22504"/>
                  </a:lnTo>
                  <a:lnTo>
                    <a:pt x="116985" y="20718"/>
                  </a:lnTo>
                  <a:lnTo>
                    <a:pt x="119900" y="19527"/>
                  </a:lnTo>
                  <a:lnTo>
                    <a:pt x="122796" y="18733"/>
                  </a:lnTo>
                  <a:lnTo>
                    <a:pt x="124726" y="17251"/>
                  </a:lnTo>
                  <a:lnTo>
                    <a:pt x="126013" y="15311"/>
                  </a:lnTo>
                  <a:lnTo>
                    <a:pt x="126871" y="13065"/>
                  </a:lnTo>
                  <a:lnTo>
                    <a:pt x="128396" y="11567"/>
                  </a:lnTo>
                  <a:lnTo>
                    <a:pt x="130364" y="10569"/>
                  </a:lnTo>
                  <a:lnTo>
                    <a:pt x="132629" y="9904"/>
                  </a:lnTo>
                  <a:lnTo>
                    <a:pt x="137686" y="6624"/>
                  </a:lnTo>
                  <a:lnTo>
                    <a:pt x="140368" y="4416"/>
                  </a:lnTo>
                  <a:lnTo>
                    <a:pt x="143109" y="2944"/>
                  </a:lnTo>
                  <a:lnTo>
                    <a:pt x="145888" y="1963"/>
                  </a:lnTo>
                  <a:lnTo>
                    <a:pt x="148694" y="1309"/>
                  </a:lnTo>
                  <a:lnTo>
                    <a:pt x="151516" y="872"/>
                  </a:lnTo>
                  <a:lnTo>
                    <a:pt x="154351" y="582"/>
                  </a:lnTo>
                  <a:lnTo>
                    <a:pt x="162378" y="34"/>
                  </a:lnTo>
                  <a:lnTo>
                    <a:pt x="171417" y="0"/>
                  </a:lnTo>
                  <a:lnTo>
                    <a:pt x="171450" y="41733"/>
                  </a:lnTo>
                  <a:lnTo>
                    <a:pt x="170497" y="45920"/>
                  </a:lnTo>
                  <a:lnTo>
                    <a:pt x="168910" y="49663"/>
                  </a:lnTo>
                  <a:lnTo>
                    <a:pt x="166899" y="53111"/>
                  </a:lnTo>
                  <a:lnTo>
                    <a:pt x="165558" y="57315"/>
                  </a:lnTo>
                  <a:lnTo>
                    <a:pt x="164664" y="62023"/>
                  </a:lnTo>
                  <a:lnTo>
                    <a:pt x="164069" y="67066"/>
                  </a:lnTo>
                  <a:lnTo>
                    <a:pt x="163671" y="71381"/>
                  </a:lnTo>
                  <a:lnTo>
                    <a:pt x="163407" y="75210"/>
                  </a:lnTo>
                  <a:lnTo>
                    <a:pt x="163230" y="78715"/>
                  </a:lnTo>
                  <a:lnTo>
                    <a:pt x="162160" y="82957"/>
                  </a:lnTo>
                  <a:lnTo>
                    <a:pt x="160494" y="87690"/>
                  </a:lnTo>
                  <a:lnTo>
                    <a:pt x="158431" y="92750"/>
                  </a:lnTo>
                  <a:lnTo>
                    <a:pt x="156103" y="98028"/>
                  </a:lnTo>
                  <a:lnTo>
                    <a:pt x="150976" y="108973"/>
                  </a:lnTo>
                  <a:lnTo>
                    <a:pt x="149228" y="114559"/>
                  </a:lnTo>
                  <a:lnTo>
                    <a:pt x="148063" y="120187"/>
                  </a:lnTo>
                  <a:lnTo>
                    <a:pt x="147286" y="125845"/>
                  </a:lnTo>
                  <a:lnTo>
                    <a:pt x="145816" y="130569"/>
                  </a:lnTo>
                  <a:lnTo>
                    <a:pt x="143883" y="134671"/>
                  </a:lnTo>
                  <a:lnTo>
                    <a:pt x="141642" y="138358"/>
                  </a:lnTo>
                  <a:lnTo>
                    <a:pt x="140148" y="142721"/>
                  </a:lnTo>
                  <a:lnTo>
                    <a:pt x="139152" y="147535"/>
                  </a:lnTo>
                  <a:lnTo>
                    <a:pt x="138488" y="152649"/>
                  </a:lnTo>
                  <a:lnTo>
                    <a:pt x="137093" y="157011"/>
                  </a:lnTo>
                  <a:lnTo>
                    <a:pt x="135210" y="160872"/>
                  </a:lnTo>
                  <a:lnTo>
                    <a:pt x="133003" y="164398"/>
                  </a:lnTo>
                  <a:lnTo>
                    <a:pt x="131531" y="167701"/>
                  </a:lnTo>
                  <a:lnTo>
                    <a:pt x="130550" y="170856"/>
                  </a:lnTo>
                  <a:lnTo>
                    <a:pt x="129895" y="173911"/>
                  </a:lnTo>
                  <a:lnTo>
                    <a:pt x="126629" y="179847"/>
                  </a:lnTo>
                  <a:lnTo>
                    <a:pt x="124424" y="182763"/>
                  </a:lnTo>
                  <a:lnTo>
                    <a:pt x="121975" y="188543"/>
                  </a:lnTo>
                  <a:lnTo>
                    <a:pt x="120030" y="197101"/>
                  </a:lnTo>
                  <a:lnTo>
                    <a:pt x="120015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58"/>
            <p:cNvSpPr/>
            <p:nvPr/>
          </p:nvSpPr>
          <p:spPr>
            <a:xfrm>
              <a:off x="3371850" y="2323147"/>
              <a:ext cx="951548" cy="1911669"/>
            </a:xfrm>
            <a:custGeom>
              <a:avLst/>
              <a:gdLst/>
              <a:ahLst/>
              <a:cxnLst/>
              <a:rect l="0" t="0" r="0" b="0"/>
              <a:pathLst>
                <a:path w="951548" h="1911669">
                  <a:moveTo>
                    <a:pt x="951547" y="1911668"/>
                  </a:moveTo>
                  <a:lnTo>
                    <a:pt x="951547" y="1895717"/>
                  </a:lnTo>
                  <a:lnTo>
                    <a:pt x="944166" y="1887246"/>
                  </a:lnTo>
                  <a:lnTo>
                    <a:pt x="943504" y="1883986"/>
                  </a:lnTo>
                  <a:lnTo>
                    <a:pt x="943006" y="1870384"/>
                  </a:lnTo>
                  <a:lnTo>
                    <a:pt x="940448" y="1866967"/>
                  </a:lnTo>
                  <a:lnTo>
                    <a:pt x="938433" y="1864722"/>
                  </a:lnTo>
                  <a:lnTo>
                    <a:pt x="937089" y="1862273"/>
                  </a:lnTo>
                  <a:lnTo>
                    <a:pt x="934246" y="1854276"/>
                  </a:lnTo>
                  <a:lnTo>
                    <a:pt x="928746" y="1845874"/>
                  </a:lnTo>
                  <a:lnTo>
                    <a:pt x="925741" y="1837351"/>
                  </a:lnTo>
                  <a:lnTo>
                    <a:pt x="920194" y="1828794"/>
                  </a:lnTo>
                  <a:lnTo>
                    <a:pt x="918562" y="1823082"/>
                  </a:lnTo>
                  <a:lnTo>
                    <a:pt x="917175" y="1821178"/>
                  </a:lnTo>
                  <a:lnTo>
                    <a:pt x="915297" y="1819909"/>
                  </a:lnTo>
                  <a:lnTo>
                    <a:pt x="913093" y="1819063"/>
                  </a:lnTo>
                  <a:lnTo>
                    <a:pt x="911623" y="1817546"/>
                  </a:lnTo>
                  <a:lnTo>
                    <a:pt x="910644" y="1815582"/>
                  </a:lnTo>
                  <a:lnTo>
                    <a:pt x="909991" y="1813321"/>
                  </a:lnTo>
                  <a:lnTo>
                    <a:pt x="906725" y="1808268"/>
                  </a:lnTo>
                  <a:lnTo>
                    <a:pt x="904521" y="1805587"/>
                  </a:lnTo>
                  <a:lnTo>
                    <a:pt x="903051" y="1802847"/>
                  </a:lnTo>
                  <a:lnTo>
                    <a:pt x="901419" y="1797263"/>
                  </a:lnTo>
                  <a:lnTo>
                    <a:pt x="900499" y="1788764"/>
                  </a:lnTo>
                  <a:lnTo>
                    <a:pt x="899417" y="1785917"/>
                  </a:lnTo>
                  <a:lnTo>
                    <a:pt x="894297" y="1777359"/>
                  </a:lnTo>
                  <a:lnTo>
                    <a:pt x="891404" y="1768791"/>
                  </a:lnTo>
                  <a:lnTo>
                    <a:pt x="885890" y="1760220"/>
                  </a:lnTo>
                  <a:lnTo>
                    <a:pt x="882880" y="1751648"/>
                  </a:lnTo>
                  <a:lnTo>
                    <a:pt x="877332" y="1743075"/>
                  </a:lnTo>
                  <a:lnTo>
                    <a:pt x="874312" y="1734503"/>
                  </a:lnTo>
                  <a:lnTo>
                    <a:pt x="868761" y="1725930"/>
                  </a:lnTo>
                  <a:lnTo>
                    <a:pt x="865740" y="1717358"/>
                  </a:lnTo>
                  <a:lnTo>
                    <a:pt x="860188" y="1708785"/>
                  </a:lnTo>
                  <a:lnTo>
                    <a:pt x="858556" y="1703070"/>
                  </a:lnTo>
                  <a:lnTo>
                    <a:pt x="857168" y="1701165"/>
                  </a:lnTo>
                  <a:lnTo>
                    <a:pt x="855290" y="1699895"/>
                  </a:lnTo>
                  <a:lnTo>
                    <a:pt x="853086" y="1699048"/>
                  </a:lnTo>
                  <a:lnTo>
                    <a:pt x="851616" y="1697532"/>
                  </a:lnTo>
                  <a:lnTo>
                    <a:pt x="850636" y="1695568"/>
                  </a:lnTo>
                  <a:lnTo>
                    <a:pt x="849983" y="1693306"/>
                  </a:lnTo>
                  <a:lnTo>
                    <a:pt x="846718" y="1688253"/>
                  </a:lnTo>
                  <a:lnTo>
                    <a:pt x="844513" y="1685572"/>
                  </a:lnTo>
                  <a:lnTo>
                    <a:pt x="843043" y="1682832"/>
                  </a:lnTo>
                  <a:lnTo>
                    <a:pt x="840023" y="1674426"/>
                  </a:lnTo>
                  <a:lnTo>
                    <a:pt x="835941" y="1668749"/>
                  </a:lnTo>
                  <a:lnTo>
                    <a:pt x="834471" y="1664949"/>
                  </a:lnTo>
                  <a:lnTo>
                    <a:pt x="831450" y="1651453"/>
                  </a:lnTo>
                  <a:lnTo>
                    <a:pt x="827368" y="1644251"/>
                  </a:lnTo>
                  <a:lnTo>
                    <a:pt x="817939" y="1631867"/>
                  </a:lnTo>
                  <a:lnTo>
                    <a:pt x="815966" y="1626022"/>
                  </a:lnTo>
                  <a:lnTo>
                    <a:pt x="814595" y="1611644"/>
                  </a:lnTo>
                  <a:lnTo>
                    <a:pt x="814526" y="1608782"/>
                  </a:lnTo>
                  <a:lnTo>
                    <a:pt x="805664" y="1580993"/>
                  </a:lnTo>
                  <a:lnTo>
                    <a:pt x="799208" y="1571860"/>
                  </a:lnTo>
                  <a:lnTo>
                    <a:pt x="793989" y="1566015"/>
                  </a:lnTo>
                  <a:lnTo>
                    <a:pt x="792215" y="1562170"/>
                  </a:lnTo>
                  <a:lnTo>
                    <a:pt x="788768" y="1548609"/>
                  </a:lnTo>
                  <a:lnTo>
                    <a:pt x="783089" y="1538136"/>
                  </a:lnTo>
                  <a:lnTo>
                    <a:pt x="781427" y="1531976"/>
                  </a:lnTo>
                  <a:lnTo>
                    <a:pt x="780491" y="1523153"/>
                  </a:lnTo>
                  <a:lnTo>
                    <a:pt x="779407" y="1520260"/>
                  </a:lnTo>
                  <a:lnTo>
                    <a:pt x="775663" y="1514506"/>
                  </a:lnTo>
                  <a:lnTo>
                    <a:pt x="773364" y="1506234"/>
                  </a:lnTo>
                  <a:lnTo>
                    <a:pt x="771888" y="1489952"/>
                  </a:lnTo>
                  <a:lnTo>
                    <a:pt x="770814" y="1486696"/>
                  </a:lnTo>
                  <a:lnTo>
                    <a:pt x="767081" y="1480539"/>
                  </a:lnTo>
                  <a:lnTo>
                    <a:pt x="757876" y="1468825"/>
                  </a:lnTo>
                  <a:lnTo>
                    <a:pt x="755934" y="1463071"/>
                  </a:lnTo>
                  <a:lnTo>
                    <a:pt x="754840" y="1454477"/>
                  </a:lnTo>
                  <a:lnTo>
                    <a:pt x="753734" y="1451616"/>
                  </a:lnTo>
                  <a:lnTo>
                    <a:pt x="748579" y="1443040"/>
                  </a:lnTo>
                  <a:lnTo>
                    <a:pt x="745676" y="1434466"/>
                  </a:lnTo>
                  <a:lnTo>
                    <a:pt x="739206" y="1425893"/>
                  </a:lnTo>
                  <a:lnTo>
                    <a:pt x="733984" y="1420178"/>
                  </a:lnTo>
                  <a:lnTo>
                    <a:pt x="732210" y="1417320"/>
                  </a:lnTo>
                  <a:lnTo>
                    <a:pt x="728761" y="1408748"/>
                  </a:lnTo>
                  <a:lnTo>
                    <a:pt x="723082" y="1400175"/>
                  </a:lnTo>
                  <a:lnTo>
                    <a:pt x="720023" y="1391603"/>
                  </a:lnTo>
                  <a:lnTo>
                    <a:pt x="713508" y="1383030"/>
                  </a:lnTo>
                  <a:lnTo>
                    <a:pt x="708274" y="1377315"/>
                  </a:lnTo>
                  <a:lnTo>
                    <a:pt x="706498" y="1374458"/>
                  </a:lnTo>
                  <a:lnTo>
                    <a:pt x="703045" y="1365885"/>
                  </a:lnTo>
                  <a:lnTo>
                    <a:pt x="697365" y="1357313"/>
                  </a:lnTo>
                  <a:lnTo>
                    <a:pt x="694306" y="1348740"/>
                  </a:lnTo>
                  <a:lnTo>
                    <a:pt x="688744" y="1340168"/>
                  </a:lnTo>
                  <a:lnTo>
                    <a:pt x="685719" y="1331595"/>
                  </a:lnTo>
                  <a:lnTo>
                    <a:pt x="679214" y="1323023"/>
                  </a:lnTo>
                  <a:lnTo>
                    <a:pt x="673982" y="1317307"/>
                  </a:lnTo>
                  <a:lnTo>
                    <a:pt x="672207" y="1314450"/>
                  </a:lnTo>
                  <a:lnTo>
                    <a:pt x="668754" y="1305878"/>
                  </a:lnTo>
                  <a:lnTo>
                    <a:pt x="663075" y="1297305"/>
                  </a:lnTo>
                  <a:lnTo>
                    <a:pt x="660016" y="1288733"/>
                  </a:lnTo>
                  <a:lnTo>
                    <a:pt x="653501" y="1280160"/>
                  </a:lnTo>
                  <a:lnTo>
                    <a:pt x="648267" y="1274445"/>
                  </a:lnTo>
                  <a:lnTo>
                    <a:pt x="646491" y="1271588"/>
                  </a:lnTo>
                  <a:lnTo>
                    <a:pt x="643037" y="1263015"/>
                  </a:lnTo>
                  <a:lnTo>
                    <a:pt x="637358" y="1254443"/>
                  </a:lnTo>
                  <a:lnTo>
                    <a:pt x="634298" y="1245870"/>
                  </a:lnTo>
                  <a:lnTo>
                    <a:pt x="628736" y="1237298"/>
                  </a:lnTo>
                  <a:lnTo>
                    <a:pt x="625712" y="1228725"/>
                  </a:lnTo>
                  <a:lnTo>
                    <a:pt x="620159" y="1220153"/>
                  </a:lnTo>
                  <a:lnTo>
                    <a:pt x="617138" y="1211580"/>
                  </a:lnTo>
                  <a:lnTo>
                    <a:pt x="611586" y="1203008"/>
                  </a:lnTo>
                  <a:lnTo>
                    <a:pt x="608565" y="1194435"/>
                  </a:lnTo>
                  <a:lnTo>
                    <a:pt x="603013" y="1185863"/>
                  </a:lnTo>
                  <a:lnTo>
                    <a:pt x="599993" y="1177290"/>
                  </a:lnTo>
                  <a:lnTo>
                    <a:pt x="588257" y="1158452"/>
                  </a:lnTo>
                  <a:lnTo>
                    <a:pt x="585297" y="1150502"/>
                  </a:lnTo>
                  <a:lnTo>
                    <a:pt x="583631" y="1140672"/>
                  </a:lnTo>
                  <a:lnTo>
                    <a:pt x="583397" y="1137638"/>
                  </a:lnTo>
                  <a:lnTo>
                    <a:pt x="582289" y="1134663"/>
                  </a:lnTo>
                  <a:lnTo>
                    <a:pt x="578517" y="1128817"/>
                  </a:lnTo>
                  <a:lnTo>
                    <a:pt x="569288" y="1117303"/>
                  </a:lnTo>
                  <a:lnTo>
                    <a:pt x="566246" y="1107549"/>
                  </a:lnTo>
                  <a:lnTo>
                    <a:pt x="565921" y="1101804"/>
                  </a:lnTo>
                  <a:lnTo>
                    <a:pt x="564923" y="1099344"/>
                  </a:lnTo>
                  <a:lnTo>
                    <a:pt x="561274" y="1094070"/>
                  </a:lnTo>
                  <a:lnTo>
                    <a:pt x="559920" y="1090377"/>
                  </a:lnTo>
                  <a:lnTo>
                    <a:pt x="557747" y="1073304"/>
                  </a:lnTo>
                  <a:lnTo>
                    <a:pt x="557318" y="1060477"/>
                  </a:lnTo>
                  <a:lnTo>
                    <a:pt x="556330" y="1057504"/>
                  </a:lnTo>
                  <a:lnTo>
                    <a:pt x="551341" y="1048770"/>
                  </a:lnTo>
                  <a:lnTo>
                    <a:pt x="548488" y="1040150"/>
                  </a:lnTo>
                  <a:lnTo>
                    <a:pt x="542033" y="1031564"/>
                  </a:lnTo>
                  <a:lnTo>
                    <a:pt x="533070" y="1021822"/>
                  </a:lnTo>
                  <a:lnTo>
                    <a:pt x="532545" y="1020304"/>
                  </a:lnTo>
                  <a:lnTo>
                    <a:pt x="531962" y="1016079"/>
                  </a:lnTo>
                  <a:lnTo>
                    <a:pt x="530854" y="1013618"/>
                  </a:lnTo>
                  <a:lnTo>
                    <a:pt x="525696" y="1005605"/>
                  </a:lnTo>
                  <a:lnTo>
                    <a:pt x="522791" y="997198"/>
                  </a:lnTo>
                  <a:lnTo>
                    <a:pt x="517274" y="988674"/>
                  </a:lnTo>
                  <a:lnTo>
                    <a:pt x="515649" y="982971"/>
                  </a:lnTo>
                  <a:lnTo>
                    <a:pt x="514263" y="981069"/>
                  </a:lnTo>
                  <a:lnTo>
                    <a:pt x="512387" y="979801"/>
                  </a:lnTo>
                  <a:lnTo>
                    <a:pt x="510184" y="978956"/>
                  </a:lnTo>
                  <a:lnTo>
                    <a:pt x="508715" y="977439"/>
                  </a:lnTo>
                  <a:lnTo>
                    <a:pt x="507736" y="975476"/>
                  </a:lnTo>
                  <a:lnTo>
                    <a:pt x="506648" y="970755"/>
                  </a:lnTo>
                  <a:lnTo>
                    <a:pt x="506164" y="965482"/>
                  </a:lnTo>
                  <a:lnTo>
                    <a:pt x="505083" y="962742"/>
                  </a:lnTo>
                  <a:lnTo>
                    <a:pt x="499962" y="954335"/>
                  </a:lnTo>
                  <a:lnTo>
                    <a:pt x="497069" y="945812"/>
                  </a:lnTo>
                  <a:lnTo>
                    <a:pt x="489931" y="936093"/>
                  </a:lnTo>
                  <a:lnTo>
                    <a:pt x="489210" y="932614"/>
                  </a:lnTo>
                  <a:lnTo>
                    <a:pt x="489017" y="930353"/>
                  </a:lnTo>
                  <a:lnTo>
                    <a:pt x="487936" y="927893"/>
                  </a:lnTo>
                  <a:lnTo>
                    <a:pt x="481864" y="919879"/>
                  </a:lnTo>
                  <a:lnTo>
                    <a:pt x="476734" y="914295"/>
                  </a:lnTo>
                  <a:lnTo>
                    <a:pt x="474985" y="911473"/>
                  </a:lnTo>
                  <a:lnTo>
                    <a:pt x="473042" y="905797"/>
                  </a:lnTo>
                  <a:lnTo>
                    <a:pt x="471623" y="893231"/>
                  </a:lnTo>
                  <a:lnTo>
                    <a:pt x="471527" y="887490"/>
                  </a:lnTo>
                  <a:lnTo>
                    <a:pt x="470561" y="885030"/>
                  </a:lnTo>
                  <a:lnTo>
                    <a:pt x="465603" y="877017"/>
                  </a:lnTo>
                  <a:lnTo>
                    <a:pt x="463269" y="867485"/>
                  </a:lnTo>
                  <a:lnTo>
                    <a:pt x="457093" y="859307"/>
                  </a:lnTo>
                  <a:lnTo>
                    <a:pt x="454204" y="851298"/>
                  </a:lnTo>
                  <a:lnTo>
                    <a:pt x="448692" y="842892"/>
                  </a:lnTo>
                  <a:lnTo>
                    <a:pt x="447068" y="837216"/>
                  </a:lnTo>
                  <a:lnTo>
                    <a:pt x="446154" y="828666"/>
                  </a:lnTo>
                  <a:lnTo>
                    <a:pt x="445073" y="825811"/>
                  </a:lnTo>
                  <a:lnTo>
                    <a:pt x="438422" y="816080"/>
                  </a:lnTo>
                  <a:lnTo>
                    <a:pt x="437742" y="812600"/>
                  </a:lnTo>
                  <a:lnTo>
                    <a:pt x="437560" y="810338"/>
                  </a:lnTo>
                  <a:lnTo>
                    <a:pt x="436486" y="808830"/>
                  </a:lnTo>
                  <a:lnTo>
                    <a:pt x="434818" y="807825"/>
                  </a:lnTo>
                  <a:lnTo>
                    <a:pt x="432754" y="807155"/>
                  </a:lnTo>
                  <a:lnTo>
                    <a:pt x="431377" y="805756"/>
                  </a:lnTo>
                  <a:lnTo>
                    <a:pt x="430460" y="803871"/>
                  </a:lnTo>
                  <a:lnTo>
                    <a:pt x="429440" y="799236"/>
                  </a:lnTo>
                  <a:lnTo>
                    <a:pt x="428732" y="785699"/>
                  </a:lnTo>
                  <a:lnTo>
                    <a:pt x="427743" y="782879"/>
                  </a:lnTo>
                  <a:lnTo>
                    <a:pt x="422754" y="774360"/>
                  </a:lnTo>
                  <a:lnTo>
                    <a:pt x="421253" y="768658"/>
                  </a:lnTo>
                  <a:lnTo>
                    <a:pt x="419900" y="766756"/>
                  </a:lnTo>
                  <a:lnTo>
                    <a:pt x="418046" y="765488"/>
                  </a:lnTo>
                  <a:lnTo>
                    <a:pt x="415857" y="764643"/>
                  </a:lnTo>
                  <a:lnTo>
                    <a:pt x="414398" y="763127"/>
                  </a:lnTo>
                  <a:lnTo>
                    <a:pt x="413425" y="761164"/>
                  </a:lnTo>
                  <a:lnTo>
                    <a:pt x="412344" y="756443"/>
                  </a:lnTo>
                  <a:lnTo>
                    <a:pt x="411593" y="747396"/>
                  </a:lnTo>
                  <a:lnTo>
                    <a:pt x="406963" y="741727"/>
                  </a:lnTo>
                  <a:lnTo>
                    <a:pt x="390242" y="724582"/>
                  </a:lnTo>
                  <a:lnTo>
                    <a:pt x="388749" y="722132"/>
                  </a:lnTo>
                  <a:lnTo>
                    <a:pt x="386155" y="713103"/>
                  </a:lnTo>
                  <a:lnTo>
                    <a:pt x="379948" y="704987"/>
                  </a:lnTo>
                  <a:lnTo>
                    <a:pt x="378416" y="699725"/>
                  </a:lnTo>
                  <a:lnTo>
                    <a:pt x="377054" y="697941"/>
                  </a:lnTo>
                  <a:lnTo>
                    <a:pt x="375194" y="696751"/>
                  </a:lnTo>
                  <a:lnTo>
                    <a:pt x="373002" y="695959"/>
                  </a:lnTo>
                  <a:lnTo>
                    <a:pt x="368026" y="692537"/>
                  </a:lnTo>
                  <a:lnTo>
                    <a:pt x="347316" y="673065"/>
                  </a:lnTo>
                  <a:lnTo>
                    <a:pt x="345844" y="670642"/>
                  </a:lnTo>
                  <a:lnTo>
                    <a:pt x="344208" y="665411"/>
                  </a:lnTo>
                  <a:lnTo>
                    <a:pt x="342819" y="663635"/>
                  </a:lnTo>
                  <a:lnTo>
                    <a:pt x="340941" y="662451"/>
                  </a:lnTo>
                  <a:lnTo>
                    <a:pt x="338736" y="661661"/>
                  </a:lnTo>
                  <a:lnTo>
                    <a:pt x="337267" y="660183"/>
                  </a:lnTo>
                  <a:lnTo>
                    <a:pt x="336287" y="658244"/>
                  </a:lnTo>
                  <a:lnTo>
                    <a:pt x="335633" y="656000"/>
                  </a:lnTo>
                  <a:lnTo>
                    <a:pt x="332368" y="650965"/>
                  </a:lnTo>
                  <a:lnTo>
                    <a:pt x="321591" y="638857"/>
                  </a:lnTo>
                  <a:lnTo>
                    <a:pt x="320121" y="636407"/>
                  </a:lnTo>
                  <a:lnTo>
                    <a:pt x="317100" y="628408"/>
                  </a:lnTo>
                  <a:lnTo>
                    <a:pt x="309916" y="618882"/>
                  </a:lnTo>
                  <a:lnTo>
                    <a:pt x="304446" y="613162"/>
                  </a:lnTo>
                  <a:lnTo>
                    <a:pt x="302976" y="610704"/>
                  </a:lnTo>
                  <a:lnTo>
                    <a:pt x="299955" y="602695"/>
                  </a:lnTo>
                  <a:lnTo>
                    <a:pt x="290884" y="591456"/>
                  </a:lnTo>
                  <a:lnTo>
                    <a:pt x="288220" y="588614"/>
                  </a:lnTo>
                  <a:lnTo>
                    <a:pt x="286444" y="585767"/>
                  </a:lnTo>
                  <a:lnTo>
                    <a:pt x="282992" y="577209"/>
                  </a:lnTo>
                  <a:lnTo>
                    <a:pt x="277312" y="568641"/>
                  </a:lnTo>
                  <a:lnTo>
                    <a:pt x="274254" y="560070"/>
                  </a:lnTo>
                  <a:lnTo>
                    <a:pt x="268691" y="551497"/>
                  </a:lnTo>
                  <a:lnTo>
                    <a:pt x="265667" y="542925"/>
                  </a:lnTo>
                  <a:lnTo>
                    <a:pt x="260114" y="534353"/>
                  </a:lnTo>
                  <a:lnTo>
                    <a:pt x="257093" y="525780"/>
                  </a:lnTo>
                  <a:lnTo>
                    <a:pt x="251541" y="517208"/>
                  </a:lnTo>
                  <a:lnTo>
                    <a:pt x="248520" y="508635"/>
                  </a:lnTo>
                  <a:lnTo>
                    <a:pt x="244438" y="502920"/>
                  </a:lnTo>
                  <a:lnTo>
                    <a:pt x="242968" y="499110"/>
                  </a:lnTo>
                  <a:lnTo>
                    <a:pt x="239948" y="485599"/>
                  </a:lnTo>
                  <a:lnTo>
                    <a:pt x="235866" y="478394"/>
                  </a:lnTo>
                  <a:lnTo>
                    <a:pt x="233444" y="476092"/>
                  </a:lnTo>
                  <a:lnTo>
                    <a:pt x="230877" y="474557"/>
                  </a:lnTo>
                  <a:lnTo>
                    <a:pt x="228212" y="473534"/>
                  </a:lnTo>
                  <a:lnTo>
                    <a:pt x="226436" y="471899"/>
                  </a:lnTo>
                  <a:lnTo>
                    <a:pt x="225252" y="469857"/>
                  </a:lnTo>
                  <a:lnTo>
                    <a:pt x="224464" y="467543"/>
                  </a:lnTo>
                  <a:lnTo>
                    <a:pt x="221046" y="462432"/>
                  </a:lnTo>
                  <a:lnTo>
                    <a:pt x="218801" y="459736"/>
                  </a:lnTo>
                  <a:lnTo>
                    <a:pt x="217305" y="456985"/>
                  </a:lnTo>
                  <a:lnTo>
                    <a:pt x="215642" y="451390"/>
                  </a:lnTo>
                  <a:lnTo>
                    <a:pt x="214706" y="438334"/>
                  </a:lnTo>
                  <a:lnTo>
                    <a:pt x="213623" y="435097"/>
                  </a:lnTo>
                  <a:lnTo>
                    <a:pt x="211947" y="432940"/>
                  </a:lnTo>
                  <a:lnTo>
                    <a:pt x="202415" y="424927"/>
                  </a:lnTo>
                  <a:lnTo>
                    <a:pt x="200665" y="422349"/>
                  </a:lnTo>
                  <a:lnTo>
                    <a:pt x="197251" y="414171"/>
                  </a:lnTo>
                  <a:lnTo>
                    <a:pt x="191583" y="405716"/>
                  </a:lnTo>
                  <a:lnTo>
                    <a:pt x="188528" y="397178"/>
                  </a:lnTo>
                  <a:lnTo>
                    <a:pt x="182013" y="388616"/>
                  </a:lnTo>
                  <a:lnTo>
                    <a:pt x="176779" y="382903"/>
                  </a:lnTo>
                  <a:lnTo>
                    <a:pt x="175003" y="380046"/>
                  </a:lnTo>
                  <a:lnTo>
                    <a:pt x="173028" y="374332"/>
                  </a:lnTo>
                  <a:lnTo>
                    <a:pt x="171917" y="365760"/>
                  </a:lnTo>
                  <a:lnTo>
                    <a:pt x="170809" y="363855"/>
                  </a:lnTo>
                  <a:lnTo>
                    <a:pt x="169117" y="362585"/>
                  </a:lnTo>
                  <a:lnTo>
                    <a:pt x="167037" y="361738"/>
                  </a:lnTo>
                  <a:lnTo>
                    <a:pt x="165651" y="360221"/>
                  </a:lnTo>
                  <a:lnTo>
                    <a:pt x="164726" y="358258"/>
                  </a:lnTo>
                  <a:lnTo>
                    <a:pt x="163699" y="353536"/>
                  </a:lnTo>
                  <a:lnTo>
                    <a:pt x="163242" y="348262"/>
                  </a:lnTo>
                  <a:lnTo>
                    <a:pt x="162168" y="346475"/>
                  </a:lnTo>
                  <a:lnTo>
                    <a:pt x="160499" y="345283"/>
                  </a:lnTo>
                  <a:lnTo>
                    <a:pt x="158434" y="344489"/>
                  </a:lnTo>
                  <a:lnTo>
                    <a:pt x="157058" y="343007"/>
                  </a:lnTo>
                  <a:lnTo>
                    <a:pt x="156140" y="341066"/>
                  </a:lnTo>
                  <a:lnTo>
                    <a:pt x="155528" y="338820"/>
                  </a:lnTo>
                  <a:lnTo>
                    <a:pt x="152308" y="333784"/>
                  </a:lnTo>
                  <a:lnTo>
                    <a:pt x="150116" y="331108"/>
                  </a:lnTo>
                  <a:lnTo>
                    <a:pt x="148655" y="328371"/>
                  </a:lnTo>
                  <a:lnTo>
                    <a:pt x="146117" y="318844"/>
                  </a:lnTo>
                  <a:lnTo>
                    <a:pt x="139917" y="310667"/>
                  </a:lnTo>
                  <a:lnTo>
                    <a:pt x="138385" y="305397"/>
                  </a:lnTo>
                  <a:lnTo>
                    <a:pt x="137024" y="303610"/>
                  </a:lnTo>
                  <a:lnTo>
                    <a:pt x="135164" y="302420"/>
                  </a:lnTo>
                  <a:lnTo>
                    <a:pt x="132972" y="301626"/>
                  </a:lnTo>
                  <a:lnTo>
                    <a:pt x="131510" y="300144"/>
                  </a:lnTo>
                  <a:lnTo>
                    <a:pt x="130536" y="298203"/>
                  </a:lnTo>
                  <a:lnTo>
                    <a:pt x="128972" y="292796"/>
                  </a:lnTo>
                  <a:lnTo>
                    <a:pt x="128701" y="287308"/>
                  </a:lnTo>
                  <a:lnTo>
                    <a:pt x="127711" y="284884"/>
                  </a:lnTo>
                  <a:lnTo>
                    <a:pt x="121216" y="275899"/>
                  </a:lnTo>
                  <a:lnTo>
                    <a:pt x="120549" y="272482"/>
                  </a:lnTo>
                  <a:lnTo>
                    <a:pt x="120371" y="270237"/>
                  </a:lnTo>
                  <a:lnTo>
                    <a:pt x="119300" y="268741"/>
                  </a:lnTo>
                  <a:lnTo>
                    <a:pt x="117633" y="267743"/>
                  </a:lnTo>
                  <a:lnTo>
                    <a:pt x="115569" y="267078"/>
                  </a:lnTo>
                  <a:lnTo>
                    <a:pt x="114194" y="265682"/>
                  </a:lnTo>
                  <a:lnTo>
                    <a:pt x="113276" y="263799"/>
                  </a:lnTo>
                  <a:lnTo>
                    <a:pt x="112665" y="261591"/>
                  </a:lnTo>
                  <a:lnTo>
                    <a:pt x="109445" y="256598"/>
                  </a:lnTo>
                  <a:lnTo>
                    <a:pt x="95603" y="241360"/>
                  </a:lnTo>
                  <a:lnTo>
                    <a:pt x="95167" y="239964"/>
                  </a:lnTo>
                  <a:lnTo>
                    <a:pt x="94331" y="227294"/>
                  </a:lnTo>
                  <a:lnTo>
                    <a:pt x="93367" y="224872"/>
                  </a:lnTo>
                  <a:lnTo>
                    <a:pt x="86919" y="215891"/>
                  </a:lnTo>
                  <a:lnTo>
                    <a:pt x="86255" y="212474"/>
                  </a:lnTo>
                  <a:lnTo>
                    <a:pt x="85756" y="198753"/>
                  </a:lnTo>
                  <a:lnTo>
                    <a:pt x="83198" y="195332"/>
                  </a:lnTo>
                  <a:lnTo>
                    <a:pt x="81183" y="193087"/>
                  </a:lnTo>
                  <a:lnTo>
                    <a:pt x="79839" y="190637"/>
                  </a:lnTo>
                  <a:lnTo>
                    <a:pt x="78346" y="185375"/>
                  </a:lnTo>
                  <a:lnTo>
                    <a:pt x="76996" y="183591"/>
                  </a:lnTo>
                  <a:lnTo>
                    <a:pt x="75143" y="182401"/>
                  </a:lnTo>
                  <a:lnTo>
                    <a:pt x="72955" y="181609"/>
                  </a:lnTo>
                  <a:lnTo>
                    <a:pt x="71496" y="180127"/>
                  </a:lnTo>
                  <a:lnTo>
                    <a:pt x="70524" y="178187"/>
                  </a:lnTo>
                  <a:lnTo>
                    <a:pt x="69444" y="173492"/>
                  </a:lnTo>
                  <a:lnTo>
                    <a:pt x="68613" y="158797"/>
                  </a:lnTo>
                  <a:lnTo>
                    <a:pt x="67649" y="156347"/>
                  </a:lnTo>
                  <a:lnTo>
                    <a:pt x="62695" y="148348"/>
                  </a:lnTo>
                  <a:lnTo>
                    <a:pt x="61202" y="142768"/>
                  </a:lnTo>
                  <a:lnTo>
                    <a:pt x="60112" y="130272"/>
                  </a:lnTo>
                  <a:lnTo>
                    <a:pt x="57513" y="126796"/>
                  </a:lnTo>
                  <a:lnTo>
                    <a:pt x="55487" y="124536"/>
                  </a:lnTo>
                  <a:lnTo>
                    <a:pt x="54137" y="122076"/>
                  </a:lnTo>
                  <a:lnTo>
                    <a:pt x="52635" y="116804"/>
                  </a:lnTo>
                  <a:lnTo>
                    <a:pt x="51540" y="99982"/>
                  </a:lnTo>
                  <a:lnTo>
                    <a:pt x="50552" y="97134"/>
                  </a:lnTo>
                  <a:lnTo>
                    <a:pt x="44063" y="87416"/>
                  </a:lnTo>
                  <a:lnTo>
                    <a:pt x="43396" y="83936"/>
                  </a:lnTo>
                  <a:lnTo>
                    <a:pt x="42967" y="73942"/>
                  </a:lnTo>
                  <a:lnTo>
                    <a:pt x="41980" y="72154"/>
                  </a:lnTo>
                  <a:lnTo>
                    <a:pt x="40369" y="70963"/>
                  </a:lnTo>
                  <a:lnTo>
                    <a:pt x="38343" y="70169"/>
                  </a:lnTo>
                  <a:lnTo>
                    <a:pt x="36991" y="68687"/>
                  </a:lnTo>
                  <a:lnTo>
                    <a:pt x="36091" y="66746"/>
                  </a:lnTo>
                  <a:lnTo>
                    <a:pt x="35090" y="62050"/>
                  </a:lnTo>
                  <a:lnTo>
                    <a:pt x="34645" y="56788"/>
                  </a:lnTo>
                  <a:lnTo>
                    <a:pt x="33574" y="54051"/>
                  </a:lnTo>
                  <a:lnTo>
                    <a:pt x="26940" y="44524"/>
                  </a:lnTo>
                  <a:lnTo>
                    <a:pt x="18443" y="35627"/>
                  </a:lnTo>
                  <a:lnTo>
                    <a:pt x="18010" y="34229"/>
                  </a:lnTo>
                  <a:lnTo>
                    <a:pt x="17259" y="27027"/>
                  </a:lnTo>
                  <a:lnTo>
                    <a:pt x="9774" y="18452"/>
                  </a:lnTo>
                  <a:lnTo>
                    <a:pt x="9106" y="15186"/>
                  </a:lnTo>
                  <a:lnTo>
                    <a:pt x="8678" y="9879"/>
                  </a:lnTo>
                  <a:lnTo>
                    <a:pt x="7690" y="9443"/>
                  </a:lnTo>
                  <a:lnTo>
                    <a:pt x="1200" y="8687"/>
                  </a:lnTo>
                  <a:lnTo>
                    <a:pt x="800" y="7697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59"/>
            <p:cNvSpPr/>
            <p:nvPr/>
          </p:nvSpPr>
          <p:spPr>
            <a:xfrm>
              <a:off x="3311842" y="2263139"/>
              <a:ext cx="231459" cy="205624"/>
            </a:xfrm>
            <a:custGeom>
              <a:avLst/>
              <a:gdLst/>
              <a:ahLst/>
              <a:cxnLst/>
              <a:rect l="0" t="0" r="0" b="0"/>
              <a:pathLst>
                <a:path w="231459" h="205624">
                  <a:moveTo>
                    <a:pt x="8572" y="137161"/>
                  </a:moveTo>
                  <a:lnTo>
                    <a:pt x="105" y="137161"/>
                  </a:lnTo>
                  <a:lnTo>
                    <a:pt x="20" y="131269"/>
                  </a:lnTo>
                  <a:lnTo>
                    <a:pt x="0" y="111475"/>
                  </a:lnTo>
                  <a:lnTo>
                    <a:pt x="4939" y="111449"/>
                  </a:lnTo>
                  <a:lnTo>
                    <a:pt x="74" y="111443"/>
                  </a:lnTo>
                  <a:lnTo>
                    <a:pt x="7387" y="111443"/>
                  </a:lnTo>
                  <a:lnTo>
                    <a:pt x="7782" y="112396"/>
                  </a:lnTo>
                  <a:lnTo>
                    <a:pt x="8339" y="118287"/>
                  </a:lnTo>
                  <a:lnTo>
                    <a:pt x="8468" y="123375"/>
                  </a:lnTo>
                  <a:lnTo>
                    <a:pt x="7551" y="126065"/>
                  </a:lnTo>
                  <a:lnTo>
                    <a:pt x="3991" y="131594"/>
                  </a:lnTo>
                  <a:lnTo>
                    <a:pt x="1774" y="137227"/>
                  </a:lnTo>
                  <a:lnTo>
                    <a:pt x="789" y="142905"/>
                  </a:lnTo>
                  <a:lnTo>
                    <a:pt x="350" y="148604"/>
                  </a:lnTo>
                  <a:lnTo>
                    <a:pt x="156" y="154311"/>
                  </a:lnTo>
                  <a:lnTo>
                    <a:pt x="31" y="165737"/>
                  </a:lnTo>
                  <a:lnTo>
                    <a:pt x="0" y="205623"/>
                  </a:lnTo>
                  <a:lnTo>
                    <a:pt x="0" y="161177"/>
                  </a:lnTo>
                  <a:lnTo>
                    <a:pt x="953" y="156982"/>
                  </a:lnTo>
                  <a:lnTo>
                    <a:pt x="2540" y="152280"/>
                  </a:lnTo>
                  <a:lnTo>
                    <a:pt x="4551" y="147240"/>
                  </a:lnTo>
                  <a:lnTo>
                    <a:pt x="5891" y="142928"/>
                  </a:lnTo>
                  <a:lnTo>
                    <a:pt x="6785" y="139100"/>
                  </a:lnTo>
                  <a:lnTo>
                    <a:pt x="7381" y="135596"/>
                  </a:lnTo>
                  <a:lnTo>
                    <a:pt x="7778" y="131355"/>
                  </a:lnTo>
                  <a:lnTo>
                    <a:pt x="8043" y="126623"/>
                  </a:lnTo>
                  <a:lnTo>
                    <a:pt x="8337" y="116285"/>
                  </a:lnTo>
                  <a:lnTo>
                    <a:pt x="8568" y="68036"/>
                  </a:lnTo>
                  <a:lnTo>
                    <a:pt x="8572" y="8691"/>
                  </a:lnTo>
                  <a:lnTo>
                    <a:pt x="13123" y="8608"/>
                  </a:lnTo>
                  <a:lnTo>
                    <a:pt x="14464" y="7644"/>
                  </a:lnTo>
                  <a:lnTo>
                    <a:pt x="15358" y="6049"/>
                  </a:lnTo>
                  <a:lnTo>
                    <a:pt x="16792" y="1195"/>
                  </a:lnTo>
                  <a:lnTo>
                    <a:pt x="17862" y="797"/>
                  </a:lnTo>
                  <a:lnTo>
                    <a:pt x="23919" y="236"/>
                  </a:lnTo>
                  <a:lnTo>
                    <a:pt x="29046" y="105"/>
                  </a:lnTo>
                  <a:lnTo>
                    <a:pt x="104432" y="0"/>
                  </a:lnTo>
                  <a:lnTo>
                    <a:pt x="108674" y="953"/>
                  </a:lnTo>
                  <a:lnTo>
                    <a:pt x="113406" y="2541"/>
                  </a:lnTo>
                  <a:lnTo>
                    <a:pt x="118467" y="4552"/>
                  </a:lnTo>
                  <a:lnTo>
                    <a:pt x="123745" y="5892"/>
                  </a:lnTo>
                  <a:lnTo>
                    <a:pt x="129170" y="6786"/>
                  </a:lnTo>
                  <a:lnTo>
                    <a:pt x="134690" y="7381"/>
                  </a:lnTo>
                  <a:lnTo>
                    <a:pt x="139324" y="7779"/>
                  </a:lnTo>
                  <a:lnTo>
                    <a:pt x="143365" y="8044"/>
                  </a:lnTo>
                  <a:lnTo>
                    <a:pt x="147011" y="8220"/>
                  </a:lnTo>
                  <a:lnTo>
                    <a:pt x="156143" y="8416"/>
                  </a:lnTo>
                  <a:lnTo>
                    <a:pt x="187037" y="8564"/>
                  </a:lnTo>
                  <a:lnTo>
                    <a:pt x="191366" y="9520"/>
                  </a:lnTo>
                  <a:lnTo>
                    <a:pt x="195205" y="11109"/>
                  </a:lnTo>
                  <a:lnTo>
                    <a:pt x="203659" y="15953"/>
                  </a:lnTo>
                  <a:lnTo>
                    <a:pt x="207355" y="16616"/>
                  </a:lnTo>
                  <a:lnTo>
                    <a:pt x="212173" y="16910"/>
                  </a:lnTo>
                  <a:lnTo>
                    <a:pt x="221286" y="17115"/>
                  </a:lnTo>
                  <a:lnTo>
                    <a:pt x="224715" y="19672"/>
                  </a:lnTo>
                  <a:lnTo>
                    <a:pt x="231458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9202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y=-|x|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3" name="SMARTPenAnnotation363"/>
          <p:cNvSpPr/>
          <p:nvPr/>
        </p:nvSpPr>
        <p:spPr>
          <a:xfrm>
            <a:off x="6963727" y="977265"/>
            <a:ext cx="222886" cy="300038"/>
          </a:xfrm>
          <a:custGeom>
            <a:avLst/>
            <a:gdLst/>
            <a:ahLst/>
            <a:cxnLst/>
            <a:rect l="0" t="0" r="0" b="0"/>
            <a:pathLst>
              <a:path w="222886" h="300038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416" y="17740"/>
                </a:lnTo>
                <a:lnTo>
                  <a:pt x="8541" y="28692"/>
                </a:lnTo>
                <a:lnTo>
                  <a:pt x="9504" y="30558"/>
                </a:lnTo>
                <a:lnTo>
                  <a:pt x="11099" y="31802"/>
                </a:lnTo>
                <a:lnTo>
                  <a:pt x="13114" y="32631"/>
                </a:lnTo>
                <a:lnTo>
                  <a:pt x="17894" y="36093"/>
                </a:lnTo>
                <a:lnTo>
                  <a:pt x="20502" y="38349"/>
                </a:lnTo>
                <a:lnTo>
                  <a:pt x="22240" y="41758"/>
                </a:lnTo>
                <a:lnTo>
                  <a:pt x="24172" y="50627"/>
                </a:lnTo>
                <a:lnTo>
                  <a:pt x="26592" y="54706"/>
                </a:lnTo>
                <a:lnTo>
                  <a:pt x="30111" y="58378"/>
                </a:lnTo>
                <a:lnTo>
                  <a:pt x="34361" y="61778"/>
                </a:lnTo>
                <a:lnTo>
                  <a:pt x="38147" y="65950"/>
                </a:lnTo>
                <a:lnTo>
                  <a:pt x="41625" y="70637"/>
                </a:lnTo>
                <a:lnTo>
                  <a:pt x="48027" y="79971"/>
                </a:lnTo>
                <a:lnTo>
                  <a:pt x="54048" y="87295"/>
                </a:lnTo>
                <a:lnTo>
                  <a:pt x="59899" y="96265"/>
                </a:lnTo>
                <a:lnTo>
                  <a:pt x="62792" y="101324"/>
                </a:lnTo>
                <a:lnTo>
                  <a:pt x="68548" y="112025"/>
                </a:lnTo>
                <a:lnTo>
                  <a:pt x="71416" y="117546"/>
                </a:lnTo>
                <a:lnTo>
                  <a:pt x="77143" y="126220"/>
                </a:lnTo>
                <a:lnTo>
                  <a:pt x="82863" y="134202"/>
                </a:lnTo>
                <a:lnTo>
                  <a:pt x="85722" y="138998"/>
                </a:lnTo>
                <a:lnTo>
                  <a:pt x="88581" y="144100"/>
                </a:lnTo>
                <a:lnTo>
                  <a:pt x="94297" y="154849"/>
                </a:lnTo>
                <a:lnTo>
                  <a:pt x="97155" y="160383"/>
                </a:lnTo>
                <a:lnTo>
                  <a:pt x="100965" y="165977"/>
                </a:lnTo>
                <a:lnTo>
                  <a:pt x="105410" y="171611"/>
                </a:lnTo>
                <a:lnTo>
                  <a:pt x="110278" y="177272"/>
                </a:lnTo>
                <a:lnTo>
                  <a:pt x="114476" y="182951"/>
                </a:lnTo>
                <a:lnTo>
                  <a:pt x="118228" y="188642"/>
                </a:lnTo>
                <a:lnTo>
                  <a:pt x="121681" y="194341"/>
                </a:lnTo>
                <a:lnTo>
                  <a:pt x="125888" y="200046"/>
                </a:lnTo>
                <a:lnTo>
                  <a:pt x="130598" y="205754"/>
                </a:lnTo>
                <a:lnTo>
                  <a:pt x="139958" y="216223"/>
                </a:lnTo>
                <a:lnTo>
                  <a:pt x="147293" y="224052"/>
                </a:lnTo>
                <a:lnTo>
                  <a:pt x="153729" y="233246"/>
                </a:lnTo>
                <a:lnTo>
                  <a:pt x="156779" y="238364"/>
                </a:lnTo>
                <a:lnTo>
                  <a:pt x="162707" y="246592"/>
                </a:lnTo>
                <a:lnTo>
                  <a:pt x="168517" y="254376"/>
                </a:lnTo>
                <a:lnTo>
                  <a:pt x="171400" y="259119"/>
                </a:lnTo>
                <a:lnTo>
                  <a:pt x="174274" y="264186"/>
                </a:lnTo>
                <a:lnTo>
                  <a:pt x="180008" y="272356"/>
                </a:lnTo>
                <a:lnTo>
                  <a:pt x="185731" y="279162"/>
                </a:lnTo>
                <a:lnTo>
                  <a:pt x="191450" y="285362"/>
                </a:lnTo>
                <a:lnTo>
                  <a:pt x="194308" y="287396"/>
                </a:lnTo>
                <a:lnTo>
                  <a:pt x="200024" y="289656"/>
                </a:lnTo>
                <a:lnTo>
                  <a:pt x="201930" y="291212"/>
                </a:lnTo>
                <a:lnTo>
                  <a:pt x="203199" y="293201"/>
                </a:lnTo>
                <a:lnTo>
                  <a:pt x="204047" y="295480"/>
                </a:lnTo>
                <a:lnTo>
                  <a:pt x="205564" y="296999"/>
                </a:lnTo>
                <a:lnTo>
                  <a:pt x="207527" y="298012"/>
                </a:lnTo>
                <a:lnTo>
                  <a:pt x="212972" y="299637"/>
                </a:lnTo>
                <a:lnTo>
                  <a:pt x="218466" y="299919"/>
                </a:lnTo>
                <a:lnTo>
                  <a:pt x="222885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4"/>
          <p:cNvSpPr/>
          <p:nvPr/>
        </p:nvSpPr>
        <p:spPr>
          <a:xfrm>
            <a:off x="6972300" y="1011555"/>
            <a:ext cx="291466" cy="222886"/>
          </a:xfrm>
          <a:custGeom>
            <a:avLst/>
            <a:gdLst/>
            <a:ahLst/>
            <a:cxnLst/>
            <a:rect l="0" t="0" r="0" b="0"/>
            <a:pathLst>
              <a:path w="291466" h="222886">
                <a:moveTo>
                  <a:pt x="291465" y="0"/>
                </a:moveTo>
                <a:lnTo>
                  <a:pt x="282997" y="0"/>
                </a:lnTo>
                <a:lnTo>
                  <a:pt x="282923" y="4550"/>
                </a:lnTo>
                <a:lnTo>
                  <a:pt x="281960" y="5891"/>
                </a:lnTo>
                <a:lnTo>
                  <a:pt x="280366" y="6785"/>
                </a:lnTo>
                <a:lnTo>
                  <a:pt x="278351" y="7380"/>
                </a:lnTo>
                <a:lnTo>
                  <a:pt x="273571" y="10582"/>
                </a:lnTo>
                <a:lnTo>
                  <a:pt x="268271" y="15181"/>
                </a:lnTo>
                <a:lnTo>
                  <a:pt x="262742" y="20399"/>
                </a:lnTo>
                <a:lnTo>
                  <a:pt x="259933" y="24077"/>
                </a:lnTo>
                <a:lnTo>
                  <a:pt x="257109" y="28434"/>
                </a:lnTo>
                <a:lnTo>
                  <a:pt x="254274" y="33243"/>
                </a:lnTo>
                <a:lnTo>
                  <a:pt x="251431" y="37402"/>
                </a:lnTo>
                <a:lnTo>
                  <a:pt x="248583" y="41127"/>
                </a:lnTo>
                <a:lnTo>
                  <a:pt x="245732" y="44563"/>
                </a:lnTo>
                <a:lnTo>
                  <a:pt x="241926" y="48758"/>
                </a:lnTo>
                <a:lnTo>
                  <a:pt x="232618" y="58500"/>
                </a:lnTo>
                <a:lnTo>
                  <a:pt x="227468" y="62812"/>
                </a:lnTo>
                <a:lnTo>
                  <a:pt x="222131" y="66640"/>
                </a:lnTo>
                <a:lnTo>
                  <a:pt x="195325" y="84177"/>
                </a:lnTo>
                <a:lnTo>
                  <a:pt x="189272" y="89455"/>
                </a:lnTo>
                <a:lnTo>
                  <a:pt x="184283" y="94879"/>
                </a:lnTo>
                <a:lnTo>
                  <a:pt x="180006" y="100400"/>
                </a:lnTo>
                <a:lnTo>
                  <a:pt x="174296" y="105986"/>
                </a:lnTo>
                <a:lnTo>
                  <a:pt x="167632" y="111615"/>
                </a:lnTo>
                <a:lnTo>
                  <a:pt x="160332" y="117272"/>
                </a:lnTo>
                <a:lnTo>
                  <a:pt x="153561" y="121996"/>
                </a:lnTo>
                <a:lnTo>
                  <a:pt x="147141" y="126098"/>
                </a:lnTo>
                <a:lnTo>
                  <a:pt x="140957" y="129785"/>
                </a:lnTo>
                <a:lnTo>
                  <a:pt x="134928" y="134148"/>
                </a:lnTo>
                <a:lnTo>
                  <a:pt x="129005" y="138962"/>
                </a:lnTo>
                <a:lnTo>
                  <a:pt x="123151" y="144076"/>
                </a:lnTo>
                <a:lnTo>
                  <a:pt x="117343" y="148438"/>
                </a:lnTo>
                <a:lnTo>
                  <a:pt x="111566" y="152299"/>
                </a:lnTo>
                <a:lnTo>
                  <a:pt x="105809" y="155825"/>
                </a:lnTo>
                <a:lnTo>
                  <a:pt x="100067" y="160081"/>
                </a:lnTo>
                <a:lnTo>
                  <a:pt x="94333" y="164823"/>
                </a:lnTo>
                <a:lnTo>
                  <a:pt x="88606" y="169889"/>
                </a:lnTo>
                <a:lnTo>
                  <a:pt x="82884" y="174219"/>
                </a:lnTo>
                <a:lnTo>
                  <a:pt x="77163" y="178059"/>
                </a:lnTo>
                <a:lnTo>
                  <a:pt x="71445" y="181571"/>
                </a:lnTo>
                <a:lnTo>
                  <a:pt x="62551" y="188013"/>
                </a:lnTo>
                <a:lnTo>
                  <a:pt x="55422" y="194051"/>
                </a:lnTo>
                <a:lnTo>
                  <a:pt x="49079" y="199910"/>
                </a:lnTo>
                <a:lnTo>
                  <a:pt x="40545" y="205689"/>
                </a:lnTo>
                <a:lnTo>
                  <a:pt x="35602" y="208563"/>
                </a:lnTo>
                <a:lnTo>
                  <a:pt x="27571" y="211757"/>
                </a:lnTo>
                <a:lnTo>
                  <a:pt x="24096" y="212609"/>
                </a:lnTo>
                <a:lnTo>
                  <a:pt x="17694" y="216095"/>
                </a:lnTo>
                <a:lnTo>
                  <a:pt x="10374" y="221543"/>
                </a:lnTo>
                <a:lnTo>
                  <a:pt x="6833" y="222288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5"/>
          <p:cNvSpPr/>
          <p:nvPr/>
        </p:nvSpPr>
        <p:spPr>
          <a:xfrm>
            <a:off x="7366634" y="1105852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6"/>
          <p:cNvSpPr/>
          <p:nvPr/>
        </p:nvSpPr>
        <p:spPr>
          <a:xfrm>
            <a:off x="7332344" y="119157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0"/>
                </a:moveTo>
                <a:lnTo>
                  <a:pt x="0" y="4551"/>
                </a:lnTo>
                <a:lnTo>
                  <a:pt x="954" y="5891"/>
                </a:lnTo>
                <a:lnTo>
                  <a:pt x="2541" y="6785"/>
                </a:lnTo>
                <a:lnTo>
                  <a:pt x="4552" y="7381"/>
                </a:lnTo>
                <a:lnTo>
                  <a:pt x="6845" y="6826"/>
                </a:lnTo>
                <a:lnTo>
                  <a:pt x="9326" y="5503"/>
                </a:lnTo>
                <a:lnTo>
                  <a:pt x="11932" y="3669"/>
                </a:lnTo>
                <a:lnTo>
                  <a:pt x="14623" y="2446"/>
                </a:lnTo>
                <a:lnTo>
                  <a:pt x="17368" y="1630"/>
                </a:lnTo>
                <a:lnTo>
                  <a:pt x="20152" y="1087"/>
                </a:lnTo>
                <a:lnTo>
                  <a:pt x="24865" y="725"/>
                </a:lnTo>
                <a:lnTo>
                  <a:pt x="30864" y="483"/>
                </a:lnTo>
                <a:lnTo>
                  <a:pt x="50420" y="143"/>
                </a:lnTo>
                <a:lnTo>
                  <a:pt x="167016" y="0"/>
                </a:lnTo>
                <a:lnTo>
                  <a:pt x="173257" y="953"/>
                </a:lnTo>
                <a:lnTo>
                  <a:pt x="179323" y="2540"/>
                </a:lnTo>
                <a:lnTo>
                  <a:pt x="185271" y="4551"/>
                </a:lnTo>
                <a:lnTo>
                  <a:pt x="191141" y="5891"/>
                </a:lnTo>
                <a:lnTo>
                  <a:pt x="196961" y="6785"/>
                </a:lnTo>
                <a:lnTo>
                  <a:pt x="202744" y="7381"/>
                </a:lnTo>
                <a:lnTo>
                  <a:pt x="208506" y="7778"/>
                </a:lnTo>
                <a:lnTo>
                  <a:pt x="214251" y="8043"/>
                </a:lnTo>
                <a:lnTo>
                  <a:pt x="228900" y="8416"/>
                </a:lnTo>
                <a:lnTo>
                  <a:pt x="24860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7"/>
          <p:cNvSpPr/>
          <p:nvPr/>
        </p:nvSpPr>
        <p:spPr>
          <a:xfrm>
            <a:off x="7675288" y="1054448"/>
            <a:ext cx="256983" cy="205709"/>
          </a:xfrm>
          <a:custGeom>
            <a:avLst/>
            <a:gdLst/>
            <a:ahLst/>
            <a:cxnLst/>
            <a:rect l="0" t="0" r="0" b="0"/>
            <a:pathLst>
              <a:path w="256983" h="205709">
                <a:moveTo>
                  <a:pt x="111399" y="8542"/>
                </a:moveTo>
                <a:lnTo>
                  <a:pt x="111399" y="0"/>
                </a:lnTo>
                <a:lnTo>
                  <a:pt x="99467" y="11903"/>
                </a:lnTo>
                <a:lnTo>
                  <a:pt x="96777" y="13640"/>
                </a:lnTo>
                <a:lnTo>
                  <a:pt x="91248" y="15570"/>
                </a:lnTo>
                <a:lnTo>
                  <a:pt x="85615" y="18968"/>
                </a:lnTo>
                <a:lnTo>
                  <a:pt x="79937" y="23653"/>
                </a:lnTo>
                <a:lnTo>
                  <a:pt x="74238" y="28910"/>
                </a:lnTo>
                <a:lnTo>
                  <a:pt x="65675" y="37225"/>
                </a:lnTo>
                <a:lnTo>
                  <a:pt x="61866" y="40046"/>
                </a:lnTo>
                <a:lnTo>
                  <a:pt x="57422" y="42880"/>
                </a:lnTo>
                <a:lnTo>
                  <a:pt x="52555" y="45721"/>
                </a:lnTo>
                <a:lnTo>
                  <a:pt x="48357" y="49520"/>
                </a:lnTo>
                <a:lnTo>
                  <a:pt x="44606" y="53958"/>
                </a:lnTo>
                <a:lnTo>
                  <a:pt x="41153" y="58822"/>
                </a:lnTo>
                <a:lnTo>
                  <a:pt x="37898" y="63017"/>
                </a:lnTo>
                <a:lnTo>
                  <a:pt x="34776" y="66766"/>
                </a:lnTo>
                <a:lnTo>
                  <a:pt x="31742" y="70218"/>
                </a:lnTo>
                <a:lnTo>
                  <a:pt x="28767" y="74424"/>
                </a:lnTo>
                <a:lnTo>
                  <a:pt x="25831" y="79133"/>
                </a:lnTo>
                <a:lnTo>
                  <a:pt x="22921" y="84178"/>
                </a:lnTo>
                <a:lnTo>
                  <a:pt x="20029" y="88493"/>
                </a:lnTo>
                <a:lnTo>
                  <a:pt x="17148" y="92323"/>
                </a:lnTo>
                <a:lnTo>
                  <a:pt x="14275" y="95828"/>
                </a:lnTo>
                <a:lnTo>
                  <a:pt x="11407" y="100070"/>
                </a:lnTo>
                <a:lnTo>
                  <a:pt x="8543" y="104803"/>
                </a:lnTo>
                <a:lnTo>
                  <a:pt x="5681" y="109863"/>
                </a:lnTo>
                <a:lnTo>
                  <a:pt x="3773" y="114189"/>
                </a:lnTo>
                <a:lnTo>
                  <a:pt x="2501" y="118026"/>
                </a:lnTo>
                <a:lnTo>
                  <a:pt x="1653" y="121536"/>
                </a:lnTo>
                <a:lnTo>
                  <a:pt x="1087" y="124829"/>
                </a:lnTo>
                <a:lnTo>
                  <a:pt x="458" y="131027"/>
                </a:lnTo>
                <a:lnTo>
                  <a:pt x="291" y="134966"/>
                </a:lnTo>
                <a:lnTo>
                  <a:pt x="56" y="148659"/>
                </a:lnTo>
                <a:lnTo>
                  <a:pt x="0" y="155906"/>
                </a:lnTo>
                <a:lnTo>
                  <a:pt x="938" y="159172"/>
                </a:lnTo>
                <a:lnTo>
                  <a:pt x="4520" y="165341"/>
                </a:lnTo>
                <a:lnTo>
                  <a:pt x="9287" y="171258"/>
                </a:lnTo>
                <a:lnTo>
                  <a:pt x="14581" y="177062"/>
                </a:lnTo>
                <a:lnTo>
                  <a:pt x="22917" y="185685"/>
                </a:lnTo>
                <a:lnTo>
                  <a:pt x="28576" y="191412"/>
                </a:lnTo>
                <a:lnTo>
                  <a:pt x="32371" y="194273"/>
                </a:lnTo>
                <a:lnTo>
                  <a:pt x="36807" y="197132"/>
                </a:lnTo>
                <a:lnTo>
                  <a:pt x="41668" y="199991"/>
                </a:lnTo>
                <a:lnTo>
                  <a:pt x="46815" y="201897"/>
                </a:lnTo>
                <a:lnTo>
                  <a:pt x="52150" y="203168"/>
                </a:lnTo>
                <a:lnTo>
                  <a:pt x="57612" y="204015"/>
                </a:lnTo>
                <a:lnTo>
                  <a:pt x="63159" y="204580"/>
                </a:lnTo>
                <a:lnTo>
                  <a:pt x="68761" y="204956"/>
                </a:lnTo>
                <a:lnTo>
                  <a:pt x="74402" y="205207"/>
                </a:lnTo>
                <a:lnTo>
                  <a:pt x="85749" y="205486"/>
                </a:lnTo>
                <a:lnTo>
                  <a:pt x="155427" y="205708"/>
                </a:lnTo>
                <a:lnTo>
                  <a:pt x="159801" y="204756"/>
                </a:lnTo>
                <a:lnTo>
                  <a:pt x="164622" y="203169"/>
                </a:lnTo>
                <a:lnTo>
                  <a:pt x="169741" y="201158"/>
                </a:lnTo>
                <a:lnTo>
                  <a:pt x="175059" y="198865"/>
                </a:lnTo>
                <a:lnTo>
                  <a:pt x="186047" y="193777"/>
                </a:lnTo>
                <a:lnTo>
                  <a:pt x="190693" y="191087"/>
                </a:lnTo>
                <a:lnTo>
                  <a:pt x="198394" y="185558"/>
                </a:lnTo>
                <a:lnTo>
                  <a:pt x="202732" y="182750"/>
                </a:lnTo>
                <a:lnTo>
                  <a:pt x="207531" y="179925"/>
                </a:lnTo>
                <a:lnTo>
                  <a:pt x="212635" y="177090"/>
                </a:lnTo>
                <a:lnTo>
                  <a:pt x="216989" y="174247"/>
                </a:lnTo>
                <a:lnTo>
                  <a:pt x="224368" y="168548"/>
                </a:lnTo>
                <a:lnTo>
                  <a:pt x="227670" y="164743"/>
                </a:lnTo>
                <a:lnTo>
                  <a:pt x="230823" y="160301"/>
                </a:lnTo>
                <a:lnTo>
                  <a:pt x="233878" y="155434"/>
                </a:lnTo>
                <a:lnTo>
                  <a:pt x="236866" y="151238"/>
                </a:lnTo>
                <a:lnTo>
                  <a:pt x="239812" y="147487"/>
                </a:lnTo>
                <a:lnTo>
                  <a:pt x="242727" y="144035"/>
                </a:lnTo>
                <a:lnTo>
                  <a:pt x="248508" y="137658"/>
                </a:lnTo>
                <a:lnTo>
                  <a:pt x="251383" y="134624"/>
                </a:lnTo>
                <a:lnTo>
                  <a:pt x="253298" y="130697"/>
                </a:lnTo>
                <a:lnTo>
                  <a:pt x="254576" y="126173"/>
                </a:lnTo>
                <a:lnTo>
                  <a:pt x="255428" y="121253"/>
                </a:lnTo>
                <a:lnTo>
                  <a:pt x="255996" y="117020"/>
                </a:lnTo>
                <a:lnTo>
                  <a:pt x="256375" y="113245"/>
                </a:lnTo>
                <a:lnTo>
                  <a:pt x="256627" y="109777"/>
                </a:lnTo>
                <a:lnTo>
                  <a:pt x="256795" y="105559"/>
                </a:lnTo>
                <a:lnTo>
                  <a:pt x="256982" y="95793"/>
                </a:lnTo>
                <a:lnTo>
                  <a:pt x="256080" y="91474"/>
                </a:lnTo>
                <a:lnTo>
                  <a:pt x="254525" y="87643"/>
                </a:lnTo>
                <a:lnTo>
                  <a:pt x="252537" y="84135"/>
                </a:lnTo>
                <a:lnTo>
                  <a:pt x="250259" y="80845"/>
                </a:lnTo>
                <a:lnTo>
                  <a:pt x="245188" y="74649"/>
                </a:lnTo>
                <a:lnTo>
                  <a:pt x="242501" y="70711"/>
                </a:lnTo>
                <a:lnTo>
                  <a:pt x="239759" y="66180"/>
                </a:lnTo>
                <a:lnTo>
                  <a:pt x="236977" y="61255"/>
                </a:lnTo>
                <a:lnTo>
                  <a:pt x="234171" y="57971"/>
                </a:lnTo>
                <a:lnTo>
                  <a:pt x="231346" y="55782"/>
                </a:lnTo>
                <a:lnTo>
                  <a:pt x="225669" y="52397"/>
                </a:lnTo>
                <a:lnTo>
                  <a:pt x="219970" y="47718"/>
                </a:lnTo>
                <a:lnTo>
                  <a:pt x="216165" y="45137"/>
                </a:lnTo>
                <a:lnTo>
                  <a:pt x="211723" y="42463"/>
                </a:lnTo>
                <a:lnTo>
                  <a:pt x="206857" y="39729"/>
                </a:lnTo>
                <a:lnTo>
                  <a:pt x="198910" y="34150"/>
                </a:lnTo>
                <a:lnTo>
                  <a:pt x="195457" y="31329"/>
                </a:lnTo>
                <a:lnTo>
                  <a:pt x="190298" y="29448"/>
                </a:lnTo>
                <a:lnTo>
                  <a:pt x="184001" y="28194"/>
                </a:lnTo>
                <a:lnTo>
                  <a:pt x="176945" y="27358"/>
                </a:lnTo>
                <a:lnTo>
                  <a:pt x="170336" y="26801"/>
                </a:lnTo>
                <a:lnTo>
                  <a:pt x="164026" y="26430"/>
                </a:lnTo>
                <a:lnTo>
                  <a:pt x="157914" y="26182"/>
                </a:lnTo>
                <a:lnTo>
                  <a:pt x="143502" y="25907"/>
                </a:lnTo>
                <a:lnTo>
                  <a:pt x="120069" y="25730"/>
                </a:lnTo>
                <a:lnTo>
                  <a:pt x="116227" y="26668"/>
                </a:lnTo>
                <a:lnTo>
                  <a:pt x="109417" y="30250"/>
                </a:lnTo>
                <a:lnTo>
                  <a:pt x="103216" y="32477"/>
                </a:lnTo>
                <a:lnTo>
                  <a:pt x="97284" y="33467"/>
                </a:lnTo>
                <a:lnTo>
                  <a:pt x="94369" y="33731"/>
                </a:lnTo>
                <a:lnTo>
                  <a:pt x="85681" y="342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8"/>
          <p:cNvSpPr/>
          <p:nvPr/>
        </p:nvSpPr>
        <p:spPr>
          <a:xfrm>
            <a:off x="7349490" y="2194560"/>
            <a:ext cx="317183" cy="274321"/>
          </a:xfrm>
          <a:custGeom>
            <a:avLst/>
            <a:gdLst/>
            <a:ahLst/>
            <a:cxnLst/>
            <a:rect l="0" t="0" r="0" b="0"/>
            <a:pathLst>
              <a:path w="317183" h="27432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785" y="14828"/>
                </a:lnTo>
                <a:lnTo>
                  <a:pt x="12770" y="21238"/>
                </a:lnTo>
                <a:lnTo>
                  <a:pt x="20399" y="28941"/>
                </a:lnTo>
                <a:lnTo>
                  <a:pt x="25894" y="36992"/>
                </a:lnTo>
                <a:lnTo>
                  <a:pt x="28692" y="41806"/>
                </a:lnTo>
                <a:lnTo>
                  <a:pt x="36882" y="49695"/>
                </a:lnTo>
                <a:lnTo>
                  <a:pt x="45919" y="56377"/>
                </a:lnTo>
                <a:lnTo>
                  <a:pt x="53111" y="62521"/>
                </a:lnTo>
                <a:lnTo>
                  <a:pt x="59482" y="70967"/>
                </a:lnTo>
                <a:lnTo>
                  <a:pt x="62515" y="75886"/>
                </a:lnTo>
                <a:lnTo>
                  <a:pt x="70964" y="83892"/>
                </a:lnTo>
                <a:lnTo>
                  <a:pt x="75885" y="87360"/>
                </a:lnTo>
                <a:lnTo>
                  <a:pt x="80117" y="91578"/>
                </a:lnTo>
                <a:lnTo>
                  <a:pt x="83891" y="96294"/>
                </a:lnTo>
                <a:lnTo>
                  <a:pt x="87359" y="101344"/>
                </a:lnTo>
                <a:lnTo>
                  <a:pt x="91577" y="106615"/>
                </a:lnTo>
                <a:lnTo>
                  <a:pt x="96295" y="112034"/>
                </a:lnTo>
                <a:lnTo>
                  <a:pt x="101343" y="117552"/>
                </a:lnTo>
                <a:lnTo>
                  <a:pt x="106615" y="122183"/>
                </a:lnTo>
                <a:lnTo>
                  <a:pt x="112034" y="126222"/>
                </a:lnTo>
                <a:lnTo>
                  <a:pt x="117551" y="129868"/>
                </a:lnTo>
                <a:lnTo>
                  <a:pt x="123135" y="134204"/>
                </a:lnTo>
                <a:lnTo>
                  <a:pt x="128762" y="138999"/>
                </a:lnTo>
                <a:lnTo>
                  <a:pt x="134419" y="144101"/>
                </a:lnTo>
                <a:lnTo>
                  <a:pt x="140095" y="148455"/>
                </a:lnTo>
                <a:lnTo>
                  <a:pt x="145785" y="152309"/>
                </a:lnTo>
                <a:lnTo>
                  <a:pt x="151482" y="155832"/>
                </a:lnTo>
                <a:lnTo>
                  <a:pt x="157185" y="160085"/>
                </a:lnTo>
                <a:lnTo>
                  <a:pt x="162893" y="164826"/>
                </a:lnTo>
                <a:lnTo>
                  <a:pt x="168603" y="169891"/>
                </a:lnTo>
                <a:lnTo>
                  <a:pt x="174314" y="174221"/>
                </a:lnTo>
                <a:lnTo>
                  <a:pt x="180027" y="178059"/>
                </a:lnTo>
                <a:lnTo>
                  <a:pt x="185740" y="181571"/>
                </a:lnTo>
                <a:lnTo>
                  <a:pt x="191454" y="185817"/>
                </a:lnTo>
                <a:lnTo>
                  <a:pt x="197168" y="190553"/>
                </a:lnTo>
                <a:lnTo>
                  <a:pt x="207646" y="199943"/>
                </a:lnTo>
                <a:lnTo>
                  <a:pt x="215476" y="207291"/>
                </a:lnTo>
                <a:lnTo>
                  <a:pt x="224673" y="213731"/>
                </a:lnTo>
                <a:lnTo>
                  <a:pt x="234157" y="219769"/>
                </a:lnTo>
                <a:lnTo>
                  <a:pt x="241547" y="225627"/>
                </a:lnTo>
                <a:lnTo>
                  <a:pt x="248006" y="231406"/>
                </a:lnTo>
                <a:lnTo>
                  <a:pt x="254052" y="237149"/>
                </a:lnTo>
                <a:lnTo>
                  <a:pt x="277166" y="260031"/>
                </a:lnTo>
                <a:lnTo>
                  <a:pt x="280028" y="261936"/>
                </a:lnTo>
                <a:lnTo>
                  <a:pt x="285747" y="264054"/>
                </a:lnTo>
                <a:lnTo>
                  <a:pt x="294321" y="265245"/>
                </a:lnTo>
                <a:lnTo>
                  <a:pt x="297179" y="266365"/>
                </a:lnTo>
                <a:lnTo>
                  <a:pt x="306916" y="273084"/>
                </a:lnTo>
                <a:lnTo>
                  <a:pt x="308108" y="273954"/>
                </a:lnTo>
                <a:lnTo>
                  <a:pt x="31718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9"/>
          <p:cNvSpPr/>
          <p:nvPr/>
        </p:nvSpPr>
        <p:spPr>
          <a:xfrm>
            <a:off x="7349490" y="2194560"/>
            <a:ext cx="214313" cy="360046"/>
          </a:xfrm>
          <a:custGeom>
            <a:avLst/>
            <a:gdLst/>
            <a:ahLst/>
            <a:cxnLst/>
            <a:rect l="0" t="0" r="0" b="0"/>
            <a:pathLst>
              <a:path w="214313" h="360046">
                <a:moveTo>
                  <a:pt x="214312" y="0"/>
                </a:moveTo>
                <a:lnTo>
                  <a:pt x="206931" y="0"/>
                </a:lnTo>
                <a:lnTo>
                  <a:pt x="201542" y="4551"/>
                </a:lnTo>
                <a:lnTo>
                  <a:pt x="195203" y="10583"/>
                </a:lnTo>
                <a:lnTo>
                  <a:pt x="185350" y="20399"/>
                </a:lnTo>
                <a:lnTo>
                  <a:pt x="183574" y="24077"/>
                </a:lnTo>
                <a:lnTo>
                  <a:pt x="181601" y="33243"/>
                </a:lnTo>
                <a:lnTo>
                  <a:pt x="178184" y="41127"/>
                </a:lnTo>
                <a:lnTo>
                  <a:pt x="173490" y="48759"/>
                </a:lnTo>
                <a:lnTo>
                  <a:pt x="168229" y="58500"/>
                </a:lnTo>
                <a:lnTo>
                  <a:pt x="151415" y="91558"/>
                </a:lnTo>
                <a:lnTo>
                  <a:pt x="142865" y="108620"/>
                </a:lnTo>
                <a:lnTo>
                  <a:pt x="140011" y="115275"/>
                </a:lnTo>
                <a:lnTo>
                  <a:pt x="137156" y="122570"/>
                </a:lnTo>
                <a:lnTo>
                  <a:pt x="134299" y="130291"/>
                </a:lnTo>
                <a:lnTo>
                  <a:pt x="131443" y="137343"/>
                </a:lnTo>
                <a:lnTo>
                  <a:pt x="128586" y="143949"/>
                </a:lnTo>
                <a:lnTo>
                  <a:pt x="125729" y="150259"/>
                </a:lnTo>
                <a:lnTo>
                  <a:pt x="121919" y="157322"/>
                </a:lnTo>
                <a:lnTo>
                  <a:pt x="117475" y="164889"/>
                </a:lnTo>
                <a:lnTo>
                  <a:pt x="112606" y="172791"/>
                </a:lnTo>
                <a:lnTo>
                  <a:pt x="108408" y="179964"/>
                </a:lnTo>
                <a:lnTo>
                  <a:pt x="101204" y="193014"/>
                </a:lnTo>
                <a:lnTo>
                  <a:pt x="96997" y="200113"/>
                </a:lnTo>
                <a:lnTo>
                  <a:pt x="87242" y="215621"/>
                </a:lnTo>
                <a:lnTo>
                  <a:pt x="82926" y="222805"/>
                </a:lnTo>
                <a:lnTo>
                  <a:pt x="79096" y="229499"/>
                </a:lnTo>
                <a:lnTo>
                  <a:pt x="75590" y="235867"/>
                </a:lnTo>
                <a:lnTo>
                  <a:pt x="71349" y="242017"/>
                </a:lnTo>
                <a:lnTo>
                  <a:pt x="66616" y="248022"/>
                </a:lnTo>
                <a:lnTo>
                  <a:pt x="61556" y="253930"/>
                </a:lnTo>
                <a:lnTo>
                  <a:pt x="57229" y="259774"/>
                </a:lnTo>
                <a:lnTo>
                  <a:pt x="53393" y="265575"/>
                </a:lnTo>
                <a:lnTo>
                  <a:pt x="49883" y="271347"/>
                </a:lnTo>
                <a:lnTo>
                  <a:pt x="46590" y="277101"/>
                </a:lnTo>
                <a:lnTo>
                  <a:pt x="40391" y="288573"/>
                </a:lnTo>
                <a:lnTo>
                  <a:pt x="25769" y="317178"/>
                </a:lnTo>
                <a:lnTo>
                  <a:pt x="20025" y="327657"/>
                </a:lnTo>
                <a:lnTo>
                  <a:pt x="14297" y="335490"/>
                </a:lnTo>
                <a:lnTo>
                  <a:pt x="11117" y="342147"/>
                </a:lnTo>
                <a:lnTo>
                  <a:pt x="10268" y="345255"/>
                </a:lnTo>
                <a:lnTo>
                  <a:pt x="6786" y="351249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0"/>
          <p:cNvSpPr/>
          <p:nvPr/>
        </p:nvSpPr>
        <p:spPr>
          <a:xfrm>
            <a:off x="7838153" y="2065972"/>
            <a:ext cx="186979" cy="3514726"/>
          </a:xfrm>
          <a:custGeom>
            <a:avLst/>
            <a:gdLst/>
            <a:ahLst/>
            <a:cxnLst/>
            <a:rect l="0" t="0" r="0" b="0"/>
            <a:pathLst>
              <a:path w="186979" h="3514726">
                <a:moveTo>
                  <a:pt x="51404" y="0"/>
                </a:moveTo>
                <a:lnTo>
                  <a:pt x="51404" y="124542"/>
                </a:lnTo>
                <a:lnTo>
                  <a:pt x="48864" y="136632"/>
                </a:lnTo>
                <a:lnTo>
                  <a:pt x="45513" y="149308"/>
                </a:lnTo>
                <a:lnTo>
                  <a:pt x="42852" y="254522"/>
                </a:lnTo>
                <a:lnTo>
                  <a:pt x="41886" y="283059"/>
                </a:lnTo>
                <a:lnTo>
                  <a:pt x="36047" y="326352"/>
                </a:lnTo>
                <a:lnTo>
                  <a:pt x="31765" y="435426"/>
                </a:lnTo>
                <a:lnTo>
                  <a:pt x="26887" y="487118"/>
                </a:lnTo>
                <a:lnTo>
                  <a:pt x="20033" y="543190"/>
                </a:lnTo>
                <a:lnTo>
                  <a:pt x="14745" y="642953"/>
                </a:lnTo>
                <a:lnTo>
                  <a:pt x="8906" y="742951"/>
                </a:lnTo>
                <a:lnTo>
                  <a:pt x="8542" y="1032757"/>
                </a:lnTo>
                <a:lnTo>
                  <a:pt x="3991" y="1081337"/>
                </a:lnTo>
                <a:lnTo>
                  <a:pt x="323" y="1183111"/>
                </a:lnTo>
                <a:lnTo>
                  <a:pt x="0" y="1285885"/>
                </a:lnTo>
                <a:lnTo>
                  <a:pt x="4530" y="1332762"/>
                </a:lnTo>
                <a:lnTo>
                  <a:pt x="8189" y="1439342"/>
                </a:lnTo>
                <a:lnTo>
                  <a:pt x="8541" y="1701904"/>
                </a:lnTo>
                <a:lnTo>
                  <a:pt x="13092" y="1756171"/>
                </a:lnTo>
                <a:lnTo>
                  <a:pt x="16762" y="1864679"/>
                </a:lnTo>
                <a:lnTo>
                  <a:pt x="17083" y="1983245"/>
                </a:lnTo>
                <a:lnTo>
                  <a:pt x="21656" y="2038603"/>
                </a:lnTo>
                <a:lnTo>
                  <a:pt x="25156" y="2135088"/>
                </a:lnTo>
                <a:lnTo>
                  <a:pt x="30133" y="2214669"/>
                </a:lnTo>
                <a:lnTo>
                  <a:pt x="33716" y="2312049"/>
                </a:lnTo>
                <a:lnTo>
                  <a:pt x="38703" y="2387207"/>
                </a:lnTo>
                <a:lnTo>
                  <a:pt x="42969" y="2466258"/>
                </a:lnTo>
                <a:lnTo>
                  <a:pt x="47019" y="2506133"/>
                </a:lnTo>
                <a:lnTo>
                  <a:pt x="54656" y="2566066"/>
                </a:lnTo>
                <a:lnTo>
                  <a:pt x="71441" y="2678672"/>
                </a:lnTo>
                <a:lnTo>
                  <a:pt x="78914" y="2770862"/>
                </a:lnTo>
                <a:lnTo>
                  <a:pt x="83634" y="2808834"/>
                </a:lnTo>
                <a:lnTo>
                  <a:pt x="97229" y="2901668"/>
                </a:lnTo>
                <a:lnTo>
                  <a:pt x="104640" y="2991222"/>
                </a:lnTo>
                <a:lnTo>
                  <a:pt x="109354" y="3025835"/>
                </a:lnTo>
                <a:lnTo>
                  <a:pt x="125770" y="3128940"/>
                </a:lnTo>
                <a:lnTo>
                  <a:pt x="134292" y="3179438"/>
                </a:lnTo>
                <a:lnTo>
                  <a:pt x="148563" y="3254190"/>
                </a:lnTo>
                <a:lnTo>
                  <a:pt x="154098" y="3310791"/>
                </a:lnTo>
                <a:lnTo>
                  <a:pt x="158324" y="3335823"/>
                </a:lnTo>
                <a:lnTo>
                  <a:pt x="163376" y="3359648"/>
                </a:lnTo>
                <a:lnTo>
                  <a:pt x="169036" y="3394481"/>
                </a:lnTo>
                <a:lnTo>
                  <a:pt x="173254" y="3426392"/>
                </a:lnTo>
                <a:lnTo>
                  <a:pt x="177949" y="3444986"/>
                </a:lnTo>
                <a:lnTo>
                  <a:pt x="183211" y="3462775"/>
                </a:lnTo>
                <a:lnTo>
                  <a:pt x="186978" y="3484304"/>
                </a:lnTo>
                <a:lnTo>
                  <a:pt x="186554" y="3489682"/>
                </a:lnTo>
                <a:lnTo>
                  <a:pt x="185319" y="3494220"/>
                </a:lnTo>
                <a:lnTo>
                  <a:pt x="182359" y="3501802"/>
                </a:lnTo>
                <a:lnTo>
                  <a:pt x="181045" y="3508347"/>
                </a:lnTo>
                <a:lnTo>
                  <a:pt x="179740" y="3510472"/>
                </a:lnTo>
                <a:lnTo>
                  <a:pt x="177919" y="3511890"/>
                </a:lnTo>
                <a:lnTo>
                  <a:pt x="171419" y="3514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1"/>
          <p:cNvSpPr/>
          <p:nvPr/>
        </p:nvSpPr>
        <p:spPr>
          <a:xfrm>
            <a:off x="8069580" y="2271828"/>
            <a:ext cx="261786" cy="437038"/>
          </a:xfrm>
          <a:custGeom>
            <a:avLst/>
            <a:gdLst/>
            <a:ahLst/>
            <a:cxnLst/>
            <a:rect l="0" t="0" r="0" b="0"/>
            <a:pathLst>
              <a:path w="261786" h="437038">
                <a:moveTo>
                  <a:pt x="0" y="17029"/>
                </a:moveTo>
                <a:lnTo>
                  <a:pt x="0" y="100015"/>
                </a:lnTo>
                <a:lnTo>
                  <a:pt x="952" y="104738"/>
                </a:lnTo>
                <a:lnTo>
                  <a:pt x="5891" y="116889"/>
                </a:lnTo>
                <a:lnTo>
                  <a:pt x="7382" y="126816"/>
                </a:lnTo>
                <a:lnTo>
                  <a:pt x="8043" y="137578"/>
                </a:lnTo>
                <a:lnTo>
                  <a:pt x="8219" y="143115"/>
                </a:lnTo>
                <a:lnTo>
                  <a:pt x="9289" y="147759"/>
                </a:lnTo>
                <a:lnTo>
                  <a:pt x="14394" y="159798"/>
                </a:lnTo>
                <a:lnTo>
                  <a:pt x="15922" y="169699"/>
                </a:lnTo>
                <a:lnTo>
                  <a:pt x="19141" y="177910"/>
                </a:lnTo>
                <a:lnTo>
                  <a:pt x="26309" y="187887"/>
                </a:lnTo>
                <a:lnTo>
                  <a:pt x="34465" y="196876"/>
                </a:lnTo>
                <a:lnTo>
                  <a:pt x="37264" y="199792"/>
                </a:lnTo>
                <a:lnTo>
                  <a:pt x="41035" y="202689"/>
                </a:lnTo>
                <a:lnTo>
                  <a:pt x="45454" y="205572"/>
                </a:lnTo>
                <a:lnTo>
                  <a:pt x="50305" y="208447"/>
                </a:lnTo>
                <a:lnTo>
                  <a:pt x="58235" y="211641"/>
                </a:lnTo>
                <a:lnTo>
                  <a:pt x="61684" y="212493"/>
                </a:lnTo>
                <a:lnTo>
                  <a:pt x="68055" y="215979"/>
                </a:lnTo>
                <a:lnTo>
                  <a:pt x="71088" y="218243"/>
                </a:lnTo>
                <a:lnTo>
                  <a:pt x="75014" y="219751"/>
                </a:lnTo>
                <a:lnTo>
                  <a:pt x="79537" y="220757"/>
                </a:lnTo>
                <a:lnTo>
                  <a:pt x="84457" y="221428"/>
                </a:lnTo>
                <a:lnTo>
                  <a:pt x="92464" y="222173"/>
                </a:lnTo>
                <a:lnTo>
                  <a:pt x="95933" y="222372"/>
                </a:lnTo>
                <a:lnTo>
                  <a:pt x="100150" y="221552"/>
                </a:lnTo>
                <a:lnTo>
                  <a:pt x="104866" y="220053"/>
                </a:lnTo>
                <a:lnTo>
                  <a:pt x="109916" y="218101"/>
                </a:lnTo>
                <a:lnTo>
                  <a:pt x="118066" y="215931"/>
                </a:lnTo>
                <a:lnTo>
                  <a:pt x="121574" y="215353"/>
                </a:lnTo>
                <a:lnTo>
                  <a:pt x="128011" y="212171"/>
                </a:lnTo>
                <a:lnTo>
                  <a:pt x="131060" y="209988"/>
                </a:lnTo>
                <a:lnTo>
                  <a:pt x="136989" y="202484"/>
                </a:lnTo>
                <a:lnTo>
                  <a:pt x="142799" y="193751"/>
                </a:lnTo>
                <a:lnTo>
                  <a:pt x="148557" y="186694"/>
                </a:lnTo>
                <a:lnTo>
                  <a:pt x="154290" y="177843"/>
                </a:lnTo>
                <a:lnTo>
                  <a:pt x="160013" y="168512"/>
                </a:lnTo>
                <a:lnTo>
                  <a:pt x="165732" y="161190"/>
                </a:lnTo>
                <a:lnTo>
                  <a:pt x="171448" y="152221"/>
                </a:lnTo>
                <a:lnTo>
                  <a:pt x="177164" y="141884"/>
                </a:lnTo>
                <a:lnTo>
                  <a:pt x="182880" y="130940"/>
                </a:lnTo>
                <a:lnTo>
                  <a:pt x="186055" y="119726"/>
                </a:lnTo>
                <a:lnTo>
                  <a:pt x="187465" y="108392"/>
                </a:lnTo>
                <a:lnTo>
                  <a:pt x="188093" y="97005"/>
                </a:lnTo>
                <a:lnTo>
                  <a:pt x="188371" y="85594"/>
                </a:lnTo>
                <a:lnTo>
                  <a:pt x="188591" y="41229"/>
                </a:lnTo>
                <a:lnTo>
                  <a:pt x="186053" y="32230"/>
                </a:lnTo>
                <a:lnTo>
                  <a:pt x="181213" y="20032"/>
                </a:lnTo>
                <a:lnTo>
                  <a:pt x="180375" y="13368"/>
                </a:lnTo>
                <a:lnTo>
                  <a:pt x="179305" y="11731"/>
                </a:lnTo>
                <a:lnTo>
                  <a:pt x="177639" y="10639"/>
                </a:lnTo>
                <a:lnTo>
                  <a:pt x="175576" y="9912"/>
                </a:lnTo>
                <a:lnTo>
                  <a:pt x="174201" y="8474"/>
                </a:lnTo>
                <a:lnTo>
                  <a:pt x="173284" y="6563"/>
                </a:lnTo>
                <a:lnTo>
                  <a:pt x="171481" y="0"/>
                </a:lnTo>
                <a:lnTo>
                  <a:pt x="176010" y="4469"/>
                </a:lnTo>
                <a:lnTo>
                  <a:pt x="177347" y="6751"/>
                </a:lnTo>
                <a:lnTo>
                  <a:pt x="179669" y="15487"/>
                </a:lnTo>
                <a:lnTo>
                  <a:pt x="179918" y="25674"/>
                </a:lnTo>
                <a:lnTo>
                  <a:pt x="180905" y="29460"/>
                </a:lnTo>
                <a:lnTo>
                  <a:pt x="185892" y="40291"/>
                </a:lnTo>
                <a:lnTo>
                  <a:pt x="187395" y="49911"/>
                </a:lnTo>
                <a:lnTo>
                  <a:pt x="190601" y="60536"/>
                </a:lnTo>
                <a:lnTo>
                  <a:pt x="195202" y="71608"/>
                </a:lnTo>
                <a:lnTo>
                  <a:pt x="200420" y="82879"/>
                </a:lnTo>
                <a:lnTo>
                  <a:pt x="208714" y="99934"/>
                </a:lnTo>
                <a:lnTo>
                  <a:pt x="211825" y="111343"/>
                </a:lnTo>
                <a:lnTo>
                  <a:pt x="214158" y="123717"/>
                </a:lnTo>
                <a:lnTo>
                  <a:pt x="216115" y="131016"/>
                </a:lnTo>
                <a:lnTo>
                  <a:pt x="218371" y="138741"/>
                </a:lnTo>
                <a:lnTo>
                  <a:pt x="220828" y="145795"/>
                </a:lnTo>
                <a:lnTo>
                  <a:pt x="226098" y="158713"/>
                </a:lnTo>
                <a:lnTo>
                  <a:pt x="229075" y="170805"/>
                </a:lnTo>
                <a:lnTo>
                  <a:pt x="231352" y="183482"/>
                </a:lnTo>
                <a:lnTo>
                  <a:pt x="233292" y="190862"/>
                </a:lnTo>
                <a:lnTo>
                  <a:pt x="235537" y="198641"/>
                </a:lnTo>
                <a:lnTo>
                  <a:pt x="237987" y="205731"/>
                </a:lnTo>
                <a:lnTo>
                  <a:pt x="245986" y="225764"/>
                </a:lnTo>
                <a:lnTo>
                  <a:pt x="251567" y="241245"/>
                </a:lnTo>
                <a:lnTo>
                  <a:pt x="253436" y="248421"/>
                </a:lnTo>
                <a:lnTo>
                  <a:pt x="255514" y="261475"/>
                </a:lnTo>
                <a:lnTo>
                  <a:pt x="258976" y="273627"/>
                </a:lnTo>
                <a:lnTo>
                  <a:pt x="261233" y="279534"/>
                </a:lnTo>
                <a:lnTo>
                  <a:pt x="261785" y="286330"/>
                </a:lnTo>
                <a:lnTo>
                  <a:pt x="261201" y="293718"/>
                </a:lnTo>
                <a:lnTo>
                  <a:pt x="259858" y="301501"/>
                </a:lnTo>
                <a:lnTo>
                  <a:pt x="258964" y="308594"/>
                </a:lnTo>
                <a:lnTo>
                  <a:pt x="257970" y="321556"/>
                </a:lnTo>
                <a:lnTo>
                  <a:pt x="254988" y="333667"/>
                </a:lnTo>
                <a:lnTo>
                  <a:pt x="250488" y="345400"/>
                </a:lnTo>
                <a:lnTo>
                  <a:pt x="245313" y="356964"/>
                </a:lnTo>
                <a:lnTo>
                  <a:pt x="237299" y="368454"/>
                </a:lnTo>
                <a:lnTo>
                  <a:pt x="232493" y="374185"/>
                </a:lnTo>
                <a:lnTo>
                  <a:pt x="227385" y="378958"/>
                </a:lnTo>
                <a:lnTo>
                  <a:pt x="222075" y="383092"/>
                </a:lnTo>
                <a:lnTo>
                  <a:pt x="216630" y="386801"/>
                </a:lnTo>
                <a:lnTo>
                  <a:pt x="211095" y="391179"/>
                </a:lnTo>
                <a:lnTo>
                  <a:pt x="205500" y="396002"/>
                </a:lnTo>
                <a:lnTo>
                  <a:pt x="195156" y="405489"/>
                </a:lnTo>
                <a:lnTo>
                  <a:pt x="187383" y="412880"/>
                </a:lnTo>
                <a:lnTo>
                  <a:pt x="183024" y="416185"/>
                </a:lnTo>
                <a:lnTo>
                  <a:pt x="178214" y="419341"/>
                </a:lnTo>
                <a:lnTo>
                  <a:pt x="173102" y="422397"/>
                </a:lnTo>
                <a:lnTo>
                  <a:pt x="167788" y="425387"/>
                </a:lnTo>
                <a:lnTo>
                  <a:pt x="156804" y="431249"/>
                </a:lnTo>
                <a:lnTo>
                  <a:pt x="151209" y="433193"/>
                </a:lnTo>
                <a:lnTo>
                  <a:pt x="145573" y="434489"/>
                </a:lnTo>
                <a:lnTo>
                  <a:pt x="139911" y="435353"/>
                </a:lnTo>
                <a:lnTo>
                  <a:pt x="135184" y="435929"/>
                </a:lnTo>
                <a:lnTo>
                  <a:pt x="127392" y="436570"/>
                </a:lnTo>
                <a:lnTo>
                  <a:pt x="120754" y="436854"/>
                </a:lnTo>
                <a:lnTo>
                  <a:pt x="111660" y="437014"/>
                </a:lnTo>
                <a:lnTo>
                  <a:pt x="108730" y="437037"/>
                </a:lnTo>
                <a:lnTo>
                  <a:pt x="105824" y="436099"/>
                </a:lnTo>
                <a:lnTo>
                  <a:pt x="100056" y="432517"/>
                </a:lnTo>
                <a:lnTo>
                  <a:pt x="94317" y="430291"/>
                </a:lnTo>
                <a:lnTo>
                  <a:pt x="91453" y="429697"/>
                </a:lnTo>
                <a:lnTo>
                  <a:pt x="85731" y="426497"/>
                </a:lnTo>
                <a:lnTo>
                  <a:pt x="77152" y="4199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2"/>
          <p:cNvSpPr/>
          <p:nvPr/>
        </p:nvSpPr>
        <p:spPr>
          <a:xfrm>
            <a:off x="7212374" y="3506152"/>
            <a:ext cx="368540" cy="368577"/>
          </a:xfrm>
          <a:custGeom>
            <a:avLst/>
            <a:gdLst/>
            <a:ahLst/>
            <a:cxnLst/>
            <a:rect l="0" t="0" r="0" b="0"/>
            <a:pathLst>
              <a:path w="368540" h="368577">
                <a:moveTo>
                  <a:pt x="179978" y="0"/>
                </a:moveTo>
                <a:lnTo>
                  <a:pt x="145620" y="0"/>
                </a:lnTo>
                <a:lnTo>
                  <a:pt x="141832" y="952"/>
                </a:lnTo>
                <a:lnTo>
                  <a:pt x="135085" y="4551"/>
                </a:lnTo>
                <a:lnTo>
                  <a:pt x="125930" y="11932"/>
                </a:lnTo>
                <a:lnTo>
                  <a:pt x="117185" y="20151"/>
                </a:lnTo>
                <a:lnTo>
                  <a:pt x="95424" y="41712"/>
                </a:lnTo>
                <a:lnTo>
                  <a:pt x="84930" y="49653"/>
                </a:lnTo>
                <a:lnTo>
                  <a:pt x="79466" y="53105"/>
                </a:lnTo>
                <a:lnTo>
                  <a:pt x="74870" y="58263"/>
                </a:lnTo>
                <a:lnTo>
                  <a:pt x="70853" y="64560"/>
                </a:lnTo>
                <a:lnTo>
                  <a:pt x="48668" y="108350"/>
                </a:lnTo>
                <a:lnTo>
                  <a:pt x="44814" y="114143"/>
                </a:lnTo>
                <a:lnTo>
                  <a:pt x="35450" y="125660"/>
                </a:lnTo>
                <a:lnTo>
                  <a:pt x="31238" y="132351"/>
                </a:lnTo>
                <a:lnTo>
                  <a:pt x="27478" y="139669"/>
                </a:lnTo>
                <a:lnTo>
                  <a:pt x="20761" y="154468"/>
                </a:lnTo>
                <a:lnTo>
                  <a:pt x="11623" y="173509"/>
                </a:lnTo>
                <a:lnTo>
                  <a:pt x="5776" y="185383"/>
                </a:lnTo>
                <a:lnTo>
                  <a:pt x="3835" y="191216"/>
                </a:lnTo>
                <a:lnTo>
                  <a:pt x="2542" y="197010"/>
                </a:lnTo>
                <a:lnTo>
                  <a:pt x="1105" y="208527"/>
                </a:lnTo>
                <a:lnTo>
                  <a:pt x="467" y="219996"/>
                </a:lnTo>
                <a:lnTo>
                  <a:pt x="183" y="231444"/>
                </a:lnTo>
                <a:lnTo>
                  <a:pt x="0" y="254315"/>
                </a:lnTo>
                <a:lnTo>
                  <a:pt x="2515" y="265746"/>
                </a:lnTo>
                <a:lnTo>
                  <a:pt x="6808" y="276225"/>
                </a:lnTo>
                <a:lnTo>
                  <a:pt x="13627" y="287479"/>
                </a:lnTo>
                <a:lnTo>
                  <a:pt x="17024" y="297798"/>
                </a:lnTo>
                <a:lnTo>
                  <a:pt x="21194" y="307297"/>
                </a:lnTo>
                <a:lnTo>
                  <a:pt x="24592" y="311545"/>
                </a:lnTo>
                <a:lnTo>
                  <a:pt x="33448" y="318805"/>
                </a:lnTo>
                <a:lnTo>
                  <a:pt x="44593" y="328247"/>
                </a:lnTo>
                <a:lnTo>
                  <a:pt x="53449" y="334165"/>
                </a:lnTo>
                <a:lnTo>
                  <a:pt x="63736" y="339970"/>
                </a:lnTo>
                <a:lnTo>
                  <a:pt x="74657" y="345726"/>
                </a:lnTo>
                <a:lnTo>
                  <a:pt x="85861" y="348918"/>
                </a:lnTo>
                <a:lnTo>
                  <a:pt x="97191" y="351290"/>
                </a:lnTo>
                <a:lnTo>
                  <a:pt x="108577" y="355519"/>
                </a:lnTo>
                <a:lnTo>
                  <a:pt x="117446" y="360573"/>
                </a:lnTo>
                <a:lnTo>
                  <a:pt x="121145" y="363255"/>
                </a:lnTo>
                <a:lnTo>
                  <a:pt x="130335" y="366234"/>
                </a:lnTo>
                <a:lnTo>
                  <a:pt x="141722" y="367558"/>
                </a:lnTo>
                <a:lnTo>
                  <a:pt x="148759" y="367911"/>
                </a:lnTo>
                <a:lnTo>
                  <a:pt x="167236" y="368408"/>
                </a:lnTo>
                <a:lnTo>
                  <a:pt x="186562" y="368576"/>
                </a:lnTo>
                <a:lnTo>
                  <a:pt x="197510" y="366059"/>
                </a:lnTo>
                <a:lnTo>
                  <a:pt x="208724" y="361765"/>
                </a:lnTo>
                <a:lnTo>
                  <a:pt x="220059" y="356682"/>
                </a:lnTo>
                <a:lnTo>
                  <a:pt x="228907" y="353788"/>
                </a:lnTo>
                <a:lnTo>
                  <a:pt x="236967" y="351549"/>
                </a:lnTo>
                <a:lnTo>
                  <a:pt x="246900" y="347379"/>
                </a:lnTo>
                <a:lnTo>
                  <a:pt x="257663" y="342351"/>
                </a:lnTo>
                <a:lnTo>
                  <a:pt x="263201" y="339676"/>
                </a:lnTo>
                <a:lnTo>
                  <a:pt x="267845" y="335989"/>
                </a:lnTo>
                <a:lnTo>
                  <a:pt x="275545" y="326811"/>
                </a:lnTo>
                <a:lnTo>
                  <a:pt x="284683" y="318922"/>
                </a:lnTo>
                <a:lnTo>
                  <a:pt x="289786" y="315484"/>
                </a:lnTo>
                <a:lnTo>
                  <a:pt x="297997" y="306585"/>
                </a:lnTo>
                <a:lnTo>
                  <a:pt x="304821" y="296280"/>
                </a:lnTo>
                <a:lnTo>
                  <a:pt x="311029" y="285350"/>
                </a:lnTo>
                <a:lnTo>
                  <a:pt x="319503" y="274142"/>
                </a:lnTo>
                <a:lnTo>
                  <a:pt x="328667" y="262811"/>
                </a:lnTo>
                <a:lnTo>
                  <a:pt x="335914" y="251425"/>
                </a:lnTo>
                <a:lnTo>
                  <a:pt x="342311" y="240015"/>
                </a:lnTo>
                <a:lnTo>
                  <a:pt x="351267" y="222881"/>
                </a:lnTo>
                <a:lnTo>
                  <a:pt x="356119" y="211453"/>
                </a:lnTo>
                <a:lnTo>
                  <a:pt x="358276" y="200024"/>
                </a:lnTo>
                <a:lnTo>
                  <a:pt x="361774" y="188595"/>
                </a:lnTo>
                <a:lnTo>
                  <a:pt x="365551" y="177165"/>
                </a:lnTo>
                <a:lnTo>
                  <a:pt x="367230" y="165735"/>
                </a:lnTo>
                <a:lnTo>
                  <a:pt x="367976" y="154305"/>
                </a:lnTo>
                <a:lnTo>
                  <a:pt x="368396" y="139700"/>
                </a:lnTo>
                <a:lnTo>
                  <a:pt x="368539" y="121681"/>
                </a:lnTo>
                <a:lnTo>
                  <a:pt x="366018" y="110913"/>
                </a:lnTo>
                <a:lnTo>
                  <a:pt x="362675" y="99777"/>
                </a:lnTo>
                <a:lnTo>
                  <a:pt x="361190" y="88478"/>
                </a:lnTo>
                <a:lnTo>
                  <a:pt x="357989" y="79646"/>
                </a:lnTo>
                <a:lnTo>
                  <a:pt x="350832" y="69319"/>
                </a:lnTo>
                <a:lnTo>
                  <a:pt x="345448" y="62241"/>
                </a:lnTo>
                <a:lnTo>
                  <a:pt x="339881" y="52745"/>
                </a:lnTo>
                <a:lnTo>
                  <a:pt x="331691" y="44715"/>
                </a:lnTo>
                <a:lnTo>
                  <a:pt x="321701" y="37971"/>
                </a:lnTo>
                <a:lnTo>
                  <a:pt x="310910" y="31799"/>
                </a:lnTo>
                <a:lnTo>
                  <a:pt x="299765" y="25880"/>
                </a:lnTo>
                <a:lnTo>
                  <a:pt x="277088" y="14320"/>
                </a:lnTo>
                <a:lnTo>
                  <a:pt x="265683" y="11127"/>
                </a:lnTo>
                <a:lnTo>
                  <a:pt x="254264" y="9708"/>
                </a:lnTo>
                <a:lnTo>
                  <a:pt x="242839" y="9077"/>
                </a:lnTo>
                <a:lnTo>
                  <a:pt x="236173" y="7957"/>
                </a:lnTo>
                <a:lnTo>
                  <a:pt x="228872" y="6257"/>
                </a:lnTo>
                <a:lnTo>
                  <a:pt x="221146" y="4171"/>
                </a:lnTo>
                <a:lnTo>
                  <a:pt x="214091" y="2781"/>
                </a:lnTo>
                <a:lnTo>
                  <a:pt x="207483" y="1854"/>
                </a:lnTo>
                <a:lnTo>
                  <a:pt x="201171" y="1236"/>
                </a:lnTo>
                <a:lnTo>
                  <a:pt x="195060" y="824"/>
                </a:lnTo>
                <a:lnTo>
                  <a:pt x="189080" y="549"/>
                </a:lnTo>
                <a:lnTo>
                  <a:pt x="183189" y="366"/>
                </a:lnTo>
                <a:lnTo>
                  <a:pt x="177356" y="1197"/>
                </a:lnTo>
                <a:lnTo>
                  <a:pt x="171562" y="2703"/>
                </a:lnTo>
                <a:lnTo>
                  <a:pt x="160998" y="5964"/>
                </a:lnTo>
                <a:lnTo>
                  <a:pt x="149696" y="7800"/>
                </a:lnTo>
                <a:lnTo>
                  <a:pt x="140314" y="8344"/>
                </a:lnTo>
                <a:lnTo>
                  <a:pt x="12854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3"/>
          <p:cNvSpPr/>
          <p:nvPr/>
        </p:nvSpPr>
        <p:spPr>
          <a:xfrm>
            <a:off x="7186612" y="3266122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8573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8"/>
                </a:lnTo>
                <a:lnTo>
                  <a:pt x="4551" y="15954"/>
                </a:lnTo>
                <a:lnTo>
                  <a:pt x="6845" y="16351"/>
                </a:lnTo>
                <a:lnTo>
                  <a:pt x="11932" y="16792"/>
                </a:lnTo>
                <a:lnTo>
                  <a:pt x="17368" y="16988"/>
                </a:lnTo>
                <a:lnTo>
                  <a:pt x="28324" y="17098"/>
                </a:lnTo>
                <a:lnTo>
                  <a:pt x="82913" y="17144"/>
                </a:lnTo>
                <a:lnTo>
                  <a:pt x="88612" y="16192"/>
                </a:lnTo>
                <a:lnTo>
                  <a:pt x="94318" y="14605"/>
                </a:lnTo>
                <a:lnTo>
                  <a:pt x="100026" y="12594"/>
                </a:lnTo>
                <a:lnTo>
                  <a:pt x="105737" y="11253"/>
                </a:lnTo>
                <a:lnTo>
                  <a:pt x="111449" y="10360"/>
                </a:lnTo>
                <a:lnTo>
                  <a:pt x="117162" y="9764"/>
                </a:lnTo>
                <a:lnTo>
                  <a:pt x="122875" y="9367"/>
                </a:lnTo>
                <a:lnTo>
                  <a:pt x="128590" y="9102"/>
                </a:lnTo>
                <a:lnTo>
                  <a:pt x="140019" y="8808"/>
                </a:lnTo>
                <a:lnTo>
                  <a:pt x="215477" y="8573"/>
                </a:lnTo>
                <a:lnTo>
                  <a:pt x="218898" y="7621"/>
                </a:lnTo>
                <a:lnTo>
                  <a:pt x="222133" y="6033"/>
                </a:lnTo>
                <a:lnTo>
                  <a:pt x="225241" y="4022"/>
                </a:lnTo>
                <a:lnTo>
                  <a:pt x="228266" y="2681"/>
                </a:lnTo>
                <a:lnTo>
                  <a:pt x="231235" y="1788"/>
                </a:lnTo>
                <a:lnTo>
                  <a:pt x="234166" y="1192"/>
                </a:lnTo>
                <a:lnTo>
                  <a:pt x="237073" y="795"/>
                </a:lnTo>
                <a:lnTo>
                  <a:pt x="242843" y="353"/>
                </a:lnTo>
                <a:lnTo>
                  <a:pt x="248583" y="15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4"/>
          <p:cNvSpPr/>
          <p:nvPr/>
        </p:nvSpPr>
        <p:spPr>
          <a:xfrm>
            <a:off x="7469506" y="3120389"/>
            <a:ext cx="60007" cy="240032"/>
          </a:xfrm>
          <a:custGeom>
            <a:avLst/>
            <a:gdLst/>
            <a:ahLst/>
            <a:cxnLst/>
            <a:rect l="0" t="0" r="0" b="0"/>
            <a:pathLst>
              <a:path w="60007" h="240032">
                <a:moveTo>
                  <a:pt x="8571" y="0"/>
                </a:moveTo>
                <a:lnTo>
                  <a:pt x="29" y="0"/>
                </a:lnTo>
                <a:lnTo>
                  <a:pt x="0" y="20152"/>
                </a:lnTo>
                <a:lnTo>
                  <a:pt x="951" y="22960"/>
                </a:lnTo>
                <a:lnTo>
                  <a:pt x="2539" y="25784"/>
                </a:lnTo>
                <a:lnTo>
                  <a:pt x="4550" y="28620"/>
                </a:lnTo>
                <a:lnTo>
                  <a:pt x="5890" y="32415"/>
                </a:lnTo>
                <a:lnTo>
                  <a:pt x="6784" y="36850"/>
                </a:lnTo>
                <a:lnTo>
                  <a:pt x="7380" y="41712"/>
                </a:lnTo>
                <a:lnTo>
                  <a:pt x="8729" y="45906"/>
                </a:lnTo>
                <a:lnTo>
                  <a:pt x="10582" y="49654"/>
                </a:lnTo>
                <a:lnTo>
                  <a:pt x="12769" y="53105"/>
                </a:lnTo>
                <a:lnTo>
                  <a:pt x="14227" y="57311"/>
                </a:lnTo>
                <a:lnTo>
                  <a:pt x="15199" y="62020"/>
                </a:lnTo>
                <a:lnTo>
                  <a:pt x="15847" y="67065"/>
                </a:lnTo>
                <a:lnTo>
                  <a:pt x="16280" y="71380"/>
                </a:lnTo>
                <a:lnTo>
                  <a:pt x="16760" y="78715"/>
                </a:lnTo>
                <a:lnTo>
                  <a:pt x="17840" y="82957"/>
                </a:lnTo>
                <a:lnTo>
                  <a:pt x="19513" y="87690"/>
                </a:lnTo>
                <a:lnTo>
                  <a:pt x="21580" y="92750"/>
                </a:lnTo>
                <a:lnTo>
                  <a:pt x="22959" y="98028"/>
                </a:lnTo>
                <a:lnTo>
                  <a:pt x="23878" y="103453"/>
                </a:lnTo>
                <a:lnTo>
                  <a:pt x="24490" y="108974"/>
                </a:lnTo>
                <a:lnTo>
                  <a:pt x="25851" y="114559"/>
                </a:lnTo>
                <a:lnTo>
                  <a:pt x="27712" y="120188"/>
                </a:lnTo>
                <a:lnTo>
                  <a:pt x="29904" y="125845"/>
                </a:lnTo>
                <a:lnTo>
                  <a:pt x="32318" y="131522"/>
                </a:lnTo>
                <a:lnTo>
                  <a:pt x="37541" y="142910"/>
                </a:lnTo>
                <a:lnTo>
                  <a:pt x="39314" y="148613"/>
                </a:lnTo>
                <a:lnTo>
                  <a:pt x="40496" y="154321"/>
                </a:lnTo>
                <a:lnTo>
                  <a:pt x="41285" y="160031"/>
                </a:lnTo>
                <a:lnTo>
                  <a:pt x="42763" y="164790"/>
                </a:lnTo>
                <a:lnTo>
                  <a:pt x="44701" y="168915"/>
                </a:lnTo>
                <a:lnTo>
                  <a:pt x="46946" y="172618"/>
                </a:lnTo>
                <a:lnTo>
                  <a:pt x="48442" y="176991"/>
                </a:lnTo>
                <a:lnTo>
                  <a:pt x="49439" y="181812"/>
                </a:lnTo>
                <a:lnTo>
                  <a:pt x="50104" y="186931"/>
                </a:lnTo>
                <a:lnTo>
                  <a:pt x="51500" y="192248"/>
                </a:lnTo>
                <a:lnTo>
                  <a:pt x="53382" y="197698"/>
                </a:lnTo>
                <a:lnTo>
                  <a:pt x="55590" y="203236"/>
                </a:lnTo>
                <a:lnTo>
                  <a:pt x="57062" y="207881"/>
                </a:lnTo>
                <a:lnTo>
                  <a:pt x="58043" y="211930"/>
                </a:lnTo>
                <a:lnTo>
                  <a:pt x="59134" y="218969"/>
                </a:lnTo>
                <a:lnTo>
                  <a:pt x="59618" y="225273"/>
                </a:lnTo>
                <a:lnTo>
                  <a:pt x="59834" y="231249"/>
                </a:lnTo>
                <a:lnTo>
                  <a:pt x="60006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5"/>
          <p:cNvSpPr/>
          <p:nvPr/>
        </p:nvSpPr>
        <p:spPr>
          <a:xfrm>
            <a:off x="7118136" y="2897505"/>
            <a:ext cx="222782" cy="51435"/>
          </a:xfrm>
          <a:custGeom>
            <a:avLst/>
            <a:gdLst/>
            <a:ahLst/>
            <a:cxnLst/>
            <a:rect l="0" t="0" r="0" b="0"/>
            <a:pathLst>
              <a:path w="222782" h="51435">
                <a:moveTo>
                  <a:pt x="8469" y="51434"/>
                </a:moveTo>
                <a:lnTo>
                  <a:pt x="250" y="51434"/>
                </a:lnTo>
                <a:lnTo>
                  <a:pt x="131" y="50482"/>
                </a:lnTo>
                <a:lnTo>
                  <a:pt x="53" y="48895"/>
                </a:lnTo>
                <a:lnTo>
                  <a:pt x="0" y="46884"/>
                </a:lnTo>
                <a:lnTo>
                  <a:pt x="918" y="45543"/>
                </a:lnTo>
                <a:lnTo>
                  <a:pt x="2483" y="44649"/>
                </a:lnTo>
                <a:lnTo>
                  <a:pt x="6760" y="43657"/>
                </a:lnTo>
                <a:lnTo>
                  <a:pt x="11837" y="43215"/>
                </a:lnTo>
                <a:lnTo>
                  <a:pt x="17268" y="43019"/>
                </a:lnTo>
                <a:lnTo>
                  <a:pt x="28221" y="42909"/>
                </a:lnTo>
                <a:lnTo>
                  <a:pt x="33067" y="42893"/>
                </a:lnTo>
                <a:lnTo>
                  <a:pt x="38203" y="41930"/>
                </a:lnTo>
                <a:lnTo>
                  <a:pt x="43531" y="40336"/>
                </a:lnTo>
                <a:lnTo>
                  <a:pt x="48989" y="38321"/>
                </a:lnTo>
                <a:lnTo>
                  <a:pt x="55485" y="36977"/>
                </a:lnTo>
                <a:lnTo>
                  <a:pt x="62672" y="36081"/>
                </a:lnTo>
                <a:lnTo>
                  <a:pt x="70322" y="35484"/>
                </a:lnTo>
                <a:lnTo>
                  <a:pt x="77327" y="34133"/>
                </a:lnTo>
                <a:lnTo>
                  <a:pt x="83901" y="32280"/>
                </a:lnTo>
                <a:lnTo>
                  <a:pt x="90189" y="30093"/>
                </a:lnTo>
                <a:lnTo>
                  <a:pt x="97239" y="28634"/>
                </a:lnTo>
                <a:lnTo>
                  <a:pt x="104796" y="27662"/>
                </a:lnTo>
                <a:lnTo>
                  <a:pt x="112692" y="27014"/>
                </a:lnTo>
                <a:lnTo>
                  <a:pt x="119861" y="25629"/>
                </a:lnTo>
                <a:lnTo>
                  <a:pt x="126545" y="23753"/>
                </a:lnTo>
                <a:lnTo>
                  <a:pt x="132906" y="21550"/>
                </a:lnTo>
                <a:lnTo>
                  <a:pt x="139052" y="19129"/>
                </a:lnTo>
                <a:lnTo>
                  <a:pt x="145054" y="16563"/>
                </a:lnTo>
                <a:lnTo>
                  <a:pt x="150961" y="13899"/>
                </a:lnTo>
                <a:lnTo>
                  <a:pt x="156803" y="12123"/>
                </a:lnTo>
                <a:lnTo>
                  <a:pt x="162604" y="10940"/>
                </a:lnTo>
                <a:lnTo>
                  <a:pt x="168375" y="10150"/>
                </a:lnTo>
                <a:lnTo>
                  <a:pt x="174128" y="8672"/>
                </a:lnTo>
                <a:lnTo>
                  <a:pt x="179868" y="6734"/>
                </a:lnTo>
                <a:lnTo>
                  <a:pt x="185600" y="4489"/>
                </a:lnTo>
                <a:lnTo>
                  <a:pt x="191327" y="2992"/>
                </a:lnTo>
                <a:lnTo>
                  <a:pt x="197049" y="1995"/>
                </a:lnTo>
                <a:lnTo>
                  <a:pt x="210819" y="394"/>
                </a:lnTo>
                <a:lnTo>
                  <a:pt x="215242" y="175"/>
                </a:lnTo>
                <a:lnTo>
                  <a:pt x="2227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6"/>
          <p:cNvSpPr/>
          <p:nvPr/>
        </p:nvSpPr>
        <p:spPr>
          <a:xfrm>
            <a:off x="7392352" y="2700371"/>
            <a:ext cx="334329" cy="162842"/>
          </a:xfrm>
          <a:custGeom>
            <a:avLst/>
            <a:gdLst/>
            <a:ahLst/>
            <a:cxnLst/>
            <a:rect l="0" t="0" r="0" b="0"/>
            <a:pathLst>
              <a:path w="334329" h="162842">
                <a:moveTo>
                  <a:pt x="0" y="51401"/>
                </a:moveTo>
                <a:lnTo>
                  <a:pt x="0" y="44020"/>
                </a:lnTo>
                <a:lnTo>
                  <a:pt x="2540" y="40818"/>
                </a:lnTo>
                <a:lnTo>
                  <a:pt x="4551" y="38631"/>
                </a:lnTo>
                <a:lnTo>
                  <a:pt x="5891" y="36220"/>
                </a:lnTo>
                <a:lnTo>
                  <a:pt x="6785" y="33660"/>
                </a:lnTo>
                <a:lnTo>
                  <a:pt x="7381" y="31002"/>
                </a:lnTo>
                <a:lnTo>
                  <a:pt x="9683" y="28276"/>
                </a:lnTo>
                <a:lnTo>
                  <a:pt x="13123" y="25507"/>
                </a:lnTo>
                <a:lnTo>
                  <a:pt x="21073" y="20843"/>
                </a:lnTo>
                <a:lnTo>
                  <a:pt x="31856" y="17264"/>
                </a:lnTo>
                <a:lnTo>
                  <a:pt x="41463" y="13052"/>
                </a:lnTo>
                <a:lnTo>
                  <a:pt x="49543" y="10544"/>
                </a:lnTo>
                <a:lnTo>
                  <a:pt x="57262" y="8477"/>
                </a:lnTo>
                <a:lnTo>
                  <a:pt x="67043" y="4384"/>
                </a:lnTo>
                <a:lnTo>
                  <a:pt x="72317" y="2911"/>
                </a:lnTo>
                <a:lnTo>
                  <a:pt x="77739" y="1930"/>
                </a:lnTo>
                <a:lnTo>
                  <a:pt x="83259" y="1275"/>
                </a:lnTo>
                <a:lnTo>
                  <a:pt x="88844" y="839"/>
                </a:lnTo>
                <a:lnTo>
                  <a:pt x="94472" y="548"/>
                </a:lnTo>
                <a:lnTo>
                  <a:pt x="108954" y="138"/>
                </a:lnTo>
                <a:lnTo>
                  <a:pt x="122381" y="0"/>
                </a:lnTo>
                <a:lnTo>
                  <a:pt x="125402" y="941"/>
                </a:lnTo>
                <a:lnTo>
                  <a:pt x="134205" y="5864"/>
                </a:lnTo>
                <a:lnTo>
                  <a:pt x="139974" y="7350"/>
                </a:lnTo>
                <a:lnTo>
                  <a:pt x="141894" y="8699"/>
                </a:lnTo>
                <a:lnTo>
                  <a:pt x="143174" y="10550"/>
                </a:lnTo>
                <a:lnTo>
                  <a:pt x="144027" y="12737"/>
                </a:lnTo>
                <a:lnTo>
                  <a:pt x="147514" y="17707"/>
                </a:lnTo>
                <a:lnTo>
                  <a:pt x="149778" y="20366"/>
                </a:lnTo>
                <a:lnTo>
                  <a:pt x="151287" y="23091"/>
                </a:lnTo>
                <a:lnTo>
                  <a:pt x="152293" y="25860"/>
                </a:lnTo>
                <a:lnTo>
                  <a:pt x="152964" y="28659"/>
                </a:lnTo>
                <a:lnTo>
                  <a:pt x="153411" y="31477"/>
                </a:lnTo>
                <a:lnTo>
                  <a:pt x="153709" y="34308"/>
                </a:lnTo>
                <a:lnTo>
                  <a:pt x="153907" y="37148"/>
                </a:lnTo>
                <a:lnTo>
                  <a:pt x="154040" y="39994"/>
                </a:lnTo>
                <a:lnTo>
                  <a:pt x="154188" y="45696"/>
                </a:lnTo>
                <a:lnTo>
                  <a:pt x="153275" y="49503"/>
                </a:lnTo>
                <a:lnTo>
                  <a:pt x="151713" y="53946"/>
                </a:lnTo>
                <a:lnTo>
                  <a:pt x="149720" y="58813"/>
                </a:lnTo>
                <a:lnTo>
                  <a:pt x="147438" y="63010"/>
                </a:lnTo>
                <a:lnTo>
                  <a:pt x="144964" y="66760"/>
                </a:lnTo>
                <a:lnTo>
                  <a:pt x="142363" y="70213"/>
                </a:lnTo>
                <a:lnTo>
                  <a:pt x="140629" y="74420"/>
                </a:lnTo>
                <a:lnTo>
                  <a:pt x="139473" y="79129"/>
                </a:lnTo>
                <a:lnTo>
                  <a:pt x="138702" y="84174"/>
                </a:lnTo>
                <a:lnTo>
                  <a:pt x="137235" y="88490"/>
                </a:lnTo>
                <a:lnTo>
                  <a:pt x="135305" y="92319"/>
                </a:lnTo>
                <a:lnTo>
                  <a:pt x="133066" y="95825"/>
                </a:lnTo>
                <a:lnTo>
                  <a:pt x="130621" y="99114"/>
                </a:lnTo>
                <a:lnTo>
                  <a:pt x="128038" y="102260"/>
                </a:lnTo>
                <a:lnTo>
                  <a:pt x="125363" y="105310"/>
                </a:lnTo>
                <a:lnTo>
                  <a:pt x="122628" y="109248"/>
                </a:lnTo>
                <a:lnTo>
                  <a:pt x="119853" y="113778"/>
                </a:lnTo>
                <a:lnTo>
                  <a:pt x="117049" y="118703"/>
                </a:lnTo>
                <a:lnTo>
                  <a:pt x="115181" y="122939"/>
                </a:lnTo>
                <a:lnTo>
                  <a:pt x="113934" y="126716"/>
                </a:lnTo>
                <a:lnTo>
                  <a:pt x="113104" y="130186"/>
                </a:lnTo>
                <a:lnTo>
                  <a:pt x="111597" y="133452"/>
                </a:lnTo>
                <a:lnTo>
                  <a:pt x="109641" y="136581"/>
                </a:lnTo>
                <a:lnTo>
                  <a:pt x="104208" y="143898"/>
                </a:lnTo>
                <a:lnTo>
                  <a:pt x="103464" y="147438"/>
                </a:lnTo>
                <a:lnTo>
                  <a:pt x="102987" y="152921"/>
                </a:lnTo>
                <a:lnTo>
                  <a:pt x="102923" y="156211"/>
                </a:lnTo>
                <a:lnTo>
                  <a:pt x="102905" y="158422"/>
                </a:lnTo>
                <a:lnTo>
                  <a:pt x="103846" y="159896"/>
                </a:lnTo>
                <a:lnTo>
                  <a:pt x="105426" y="160878"/>
                </a:lnTo>
                <a:lnTo>
                  <a:pt x="111090" y="162728"/>
                </a:lnTo>
                <a:lnTo>
                  <a:pt x="119170" y="162821"/>
                </a:lnTo>
                <a:lnTo>
                  <a:pt x="143516" y="162841"/>
                </a:lnTo>
                <a:lnTo>
                  <a:pt x="149017" y="161889"/>
                </a:lnTo>
                <a:lnTo>
                  <a:pt x="154590" y="160302"/>
                </a:lnTo>
                <a:lnTo>
                  <a:pt x="160210" y="158292"/>
                </a:lnTo>
                <a:lnTo>
                  <a:pt x="165861" y="155999"/>
                </a:lnTo>
                <a:lnTo>
                  <a:pt x="171535" y="153518"/>
                </a:lnTo>
                <a:lnTo>
                  <a:pt x="177222" y="150912"/>
                </a:lnTo>
                <a:lnTo>
                  <a:pt x="183870" y="149174"/>
                </a:lnTo>
                <a:lnTo>
                  <a:pt x="191161" y="148015"/>
                </a:lnTo>
                <a:lnTo>
                  <a:pt x="198878" y="147243"/>
                </a:lnTo>
                <a:lnTo>
                  <a:pt x="206880" y="145776"/>
                </a:lnTo>
                <a:lnTo>
                  <a:pt x="215073" y="143845"/>
                </a:lnTo>
                <a:lnTo>
                  <a:pt x="223391" y="141605"/>
                </a:lnTo>
                <a:lnTo>
                  <a:pt x="231795" y="140112"/>
                </a:lnTo>
                <a:lnTo>
                  <a:pt x="240255" y="139117"/>
                </a:lnTo>
                <a:lnTo>
                  <a:pt x="248752" y="138453"/>
                </a:lnTo>
                <a:lnTo>
                  <a:pt x="257275" y="138011"/>
                </a:lnTo>
                <a:lnTo>
                  <a:pt x="274365" y="137519"/>
                </a:lnTo>
                <a:lnTo>
                  <a:pt x="281970" y="136436"/>
                </a:lnTo>
                <a:lnTo>
                  <a:pt x="288945" y="134761"/>
                </a:lnTo>
                <a:lnTo>
                  <a:pt x="295500" y="132692"/>
                </a:lnTo>
                <a:lnTo>
                  <a:pt x="300823" y="132265"/>
                </a:lnTo>
                <a:lnTo>
                  <a:pt x="305323" y="132933"/>
                </a:lnTo>
                <a:lnTo>
                  <a:pt x="312864" y="135262"/>
                </a:lnTo>
                <a:lnTo>
                  <a:pt x="322465" y="136574"/>
                </a:lnTo>
                <a:lnTo>
                  <a:pt x="325467" y="136758"/>
                </a:lnTo>
                <a:lnTo>
                  <a:pt x="334328" y="1371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7"/>
          <p:cNvSpPr/>
          <p:nvPr/>
        </p:nvSpPr>
        <p:spPr>
          <a:xfrm>
            <a:off x="7418069" y="4020502"/>
            <a:ext cx="8574" cy="334328"/>
          </a:xfrm>
          <a:custGeom>
            <a:avLst/>
            <a:gdLst/>
            <a:ahLst/>
            <a:cxnLst/>
            <a:rect l="0" t="0" r="0" b="0"/>
            <a:pathLst>
              <a:path w="8574" h="334328">
                <a:moveTo>
                  <a:pt x="0" y="0"/>
                </a:moveTo>
                <a:lnTo>
                  <a:pt x="0" y="261520"/>
                </a:lnTo>
                <a:lnTo>
                  <a:pt x="954" y="267692"/>
                </a:lnTo>
                <a:lnTo>
                  <a:pt x="2541" y="273711"/>
                </a:lnTo>
                <a:lnTo>
                  <a:pt x="4552" y="279629"/>
                </a:lnTo>
                <a:lnTo>
                  <a:pt x="5892" y="285480"/>
                </a:lnTo>
                <a:lnTo>
                  <a:pt x="6786" y="291285"/>
                </a:lnTo>
                <a:lnTo>
                  <a:pt x="7382" y="297060"/>
                </a:lnTo>
                <a:lnTo>
                  <a:pt x="7779" y="301862"/>
                </a:lnTo>
                <a:lnTo>
                  <a:pt x="8044" y="306017"/>
                </a:lnTo>
                <a:lnTo>
                  <a:pt x="8338" y="313173"/>
                </a:lnTo>
                <a:lnTo>
                  <a:pt x="8504" y="322556"/>
                </a:lnTo>
                <a:lnTo>
                  <a:pt x="8573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8"/>
          <p:cNvSpPr/>
          <p:nvPr/>
        </p:nvSpPr>
        <p:spPr>
          <a:xfrm>
            <a:off x="7272518" y="4517855"/>
            <a:ext cx="325575" cy="299770"/>
          </a:xfrm>
          <a:custGeom>
            <a:avLst/>
            <a:gdLst/>
            <a:ahLst/>
            <a:cxnLst/>
            <a:rect l="0" t="0" r="0" b="0"/>
            <a:pathLst>
              <a:path w="325575" h="299770">
                <a:moveTo>
                  <a:pt x="16964" y="77005"/>
                </a:moveTo>
                <a:lnTo>
                  <a:pt x="9584" y="69623"/>
                </a:lnTo>
                <a:lnTo>
                  <a:pt x="8922" y="66422"/>
                </a:lnTo>
                <a:lnTo>
                  <a:pt x="8549" y="59264"/>
                </a:lnTo>
                <a:lnTo>
                  <a:pt x="8496" y="56605"/>
                </a:lnTo>
                <a:lnTo>
                  <a:pt x="9414" y="53880"/>
                </a:lnTo>
                <a:lnTo>
                  <a:pt x="12973" y="48312"/>
                </a:lnTo>
                <a:lnTo>
                  <a:pt x="20332" y="39822"/>
                </a:lnTo>
                <a:lnTo>
                  <a:pt x="23020" y="37929"/>
                </a:lnTo>
                <a:lnTo>
                  <a:pt x="31353" y="34312"/>
                </a:lnTo>
                <a:lnTo>
                  <a:pt x="39854" y="27631"/>
                </a:lnTo>
                <a:lnTo>
                  <a:pt x="49358" y="19618"/>
                </a:lnTo>
                <a:lnTo>
                  <a:pt x="58667" y="14035"/>
                </a:lnTo>
                <a:lnTo>
                  <a:pt x="69154" y="8378"/>
                </a:lnTo>
                <a:lnTo>
                  <a:pt x="74617" y="5536"/>
                </a:lnTo>
                <a:lnTo>
                  <a:pt x="80164" y="3641"/>
                </a:lnTo>
                <a:lnTo>
                  <a:pt x="85767" y="2378"/>
                </a:lnTo>
                <a:lnTo>
                  <a:pt x="91408" y="1536"/>
                </a:lnTo>
                <a:lnTo>
                  <a:pt x="97074" y="975"/>
                </a:lnTo>
                <a:lnTo>
                  <a:pt x="102755" y="601"/>
                </a:lnTo>
                <a:lnTo>
                  <a:pt x="113196" y="185"/>
                </a:lnTo>
                <a:lnTo>
                  <a:pt x="121012" y="0"/>
                </a:lnTo>
                <a:lnTo>
                  <a:pt x="130199" y="2458"/>
                </a:lnTo>
                <a:lnTo>
                  <a:pt x="139681" y="6725"/>
                </a:lnTo>
                <a:lnTo>
                  <a:pt x="151326" y="14483"/>
                </a:lnTo>
                <a:lnTo>
                  <a:pt x="161136" y="20007"/>
                </a:lnTo>
                <a:lnTo>
                  <a:pt x="164514" y="22814"/>
                </a:lnTo>
                <a:lnTo>
                  <a:pt x="166765" y="25638"/>
                </a:lnTo>
                <a:lnTo>
                  <a:pt x="170220" y="32268"/>
                </a:lnTo>
                <a:lnTo>
                  <a:pt x="174930" y="41564"/>
                </a:lnTo>
                <a:lnTo>
                  <a:pt x="176567" y="46710"/>
                </a:lnTo>
                <a:lnTo>
                  <a:pt x="177659" y="52046"/>
                </a:lnTo>
                <a:lnTo>
                  <a:pt x="178386" y="57508"/>
                </a:lnTo>
                <a:lnTo>
                  <a:pt x="178872" y="64007"/>
                </a:lnTo>
                <a:lnTo>
                  <a:pt x="179195" y="71197"/>
                </a:lnTo>
                <a:lnTo>
                  <a:pt x="179555" y="86806"/>
                </a:lnTo>
                <a:lnTo>
                  <a:pt x="179714" y="103268"/>
                </a:lnTo>
                <a:lnTo>
                  <a:pt x="178804" y="110707"/>
                </a:lnTo>
                <a:lnTo>
                  <a:pt x="177245" y="117570"/>
                </a:lnTo>
                <a:lnTo>
                  <a:pt x="172972" y="131229"/>
                </a:lnTo>
                <a:lnTo>
                  <a:pt x="151221" y="197128"/>
                </a:lnTo>
                <a:lnTo>
                  <a:pt x="148379" y="204712"/>
                </a:lnTo>
                <a:lnTo>
                  <a:pt x="145532" y="211673"/>
                </a:lnTo>
                <a:lnTo>
                  <a:pt x="142681" y="218219"/>
                </a:lnTo>
                <a:lnTo>
                  <a:pt x="139828" y="225439"/>
                </a:lnTo>
                <a:lnTo>
                  <a:pt x="134118" y="241083"/>
                </a:lnTo>
                <a:lnTo>
                  <a:pt x="131262" y="247351"/>
                </a:lnTo>
                <a:lnTo>
                  <a:pt x="128405" y="252481"/>
                </a:lnTo>
                <a:lnTo>
                  <a:pt x="122691" y="261674"/>
                </a:lnTo>
                <a:lnTo>
                  <a:pt x="119833" y="266792"/>
                </a:lnTo>
                <a:lnTo>
                  <a:pt x="116976" y="272110"/>
                </a:lnTo>
                <a:lnTo>
                  <a:pt x="108722" y="280558"/>
                </a:lnTo>
                <a:lnTo>
                  <a:pt x="99655" y="286535"/>
                </a:lnTo>
                <a:lnTo>
                  <a:pt x="92451" y="289192"/>
                </a:lnTo>
                <a:lnTo>
                  <a:pt x="83534" y="292912"/>
                </a:lnTo>
                <a:lnTo>
                  <a:pt x="74173" y="296789"/>
                </a:lnTo>
                <a:lnTo>
                  <a:pt x="66837" y="298511"/>
                </a:lnTo>
                <a:lnTo>
                  <a:pt x="57863" y="299277"/>
                </a:lnTo>
                <a:lnTo>
                  <a:pt x="48476" y="299618"/>
                </a:lnTo>
                <a:lnTo>
                  <a:pt x="41130" y="299769"/>
                </a:lnTo>
                <a:lnTo>
                  <a:pt x="37837" y="298857"/>
                </a:lnTo>
                <a:lnTo>
                  <a:pt x="27699" y="293022"/>
                </a:lnTo>
                <a:lnTo>
                  <a:pt x="18243" y="287948"/>
                </a:lnTo>
                <a:lnTo>
                  <a:pt x="10230" y="282517"/>
                </a:lnTo>
                <a:lnTo>
                  <a:pt x="6760" y="279735"/>
                </a:lnTo>
                <a:lnTo>
                  <a:pt x="4446" y="276929"/>
                </a:lnTo>
                <a:lnTo>
                  <a:pt x="2904" y="274105"/>
                </a:lnTo>
                <a:lnTo>
                  <a:pt x="1190" y="268427"/>
                </a:lnTo>
                <a:lnTo>
                  <a:pt x="226" y="259875"/>
                </a:lnTo>
                <a:lnTo>
                  <a:pt x="0" y="254166"/>
                </a:lnTo>
                <a:lnTo>
                  <a:pt x="892" y="251309"/>
                </a:lnTo>
                <a:lnTo>
                  <a:pt x="5746" y="242739"/>
                </a:lnTo>
                <a:lnTo>
                  <a:pt x="7216" y="237024"/>
                </a:lnTo>
                <a:lnTo>
                  <a:pt x="9513" y="234167"/>
                </a:lnTo>
                <a:lnTo>
                  <a:pt x="17145" y="228452"/>
                </a:lnTo>
                <a:lnTo>
                  <a:pt x="26887" y="222737"/>
                </a:lnTo>
                <a:lnTo>
                  <a:pt x="37567" y="217022"/>
                </a:lnTo>
                <a:lnTo>
                  <a:pt x="48663" y="211307"/>
                </a:lnTo>
                <a:lnTo>
                  <a:pt x="55242" y="209402"/>
                </a:lnTo>
                <a:lnTo>
                  <a:pt x="62485" y="208132"/>
                </a:lnTo>
                <a:lnTo>
                  <a:pt x="70171" y="207285"/>
                </a:lnTo>
                <a:lnTo>
                  <a:pt x="78153" y="206721"/>
                </a:lnTo>
                <a:lnTo>
                  <a:pt x="86332" y="206345"/>
                </a:lnTo>
                <a:lnTo>
                  <a:pt x="103039" y="205926"/>
                </a:lnTo>
                <a:lnTo>
                  <a:pt x="145598" y="205636"/>
                </a:lnTo>
                <a:lnTo>
                  <a:pt x="154155" y="206574"/>
                </a:lnTo>
                <a:lnTo>
                  <a:pt x="162717" y="208152"/>
                </a:lnTo>
                <a:lnTo>
                  <a:pt x="171283" y="210156"/>
                </a:lnTo>
                <a:lnTo>
                  <a:pt x="179851" y="211492"/>
                </a:lnTo>
                <a:lnTo>
                  <a:pt x="188421" y="212383"/>
                </a:lnTo>
                <a:lnTo>
                  <a:pt x="196991" y="212977"/>
                </a:lnTo>
                <a:lnTo>
                  <a:pt x="205562" y="214325"/>
                </a:lnTo>
                <a:lnTo>
                  <a:pt x="214134" y="216177"/>
                </a:lnTo>
                <a:lnTo>
                  <a:pt x="222705" y="218364"/>
                </a:lnTo>
                <a:lnTo>
                  <a:pt x="230325" y="220774"/>
                </a:lnTo>
                <a:lnTo>
                  <a:pt x="237310" y="223333"/>
                </a:lnTo>
                <a:lnTo>
                  <a:pt x="243871" y="225992"/>
                </a:lnTo>
                <a:lnTo>
                  <a:pt x="250150" y="227765"/>
                </a:lnTo>
                <a:lnTo>
                  <a:pt x="256241" y="228946"/>
                </a:lnTo>
                <a:lnTo>
                  <a:pt x="262208" y="229734"/>
                </a:lnTo>
                <a:lnTo>
                  <a:pt x="268089" y="231212"/>
                </a:lnTo>
                <a:lnTo>
                  <a:pt x="273916" y="233149"/>
                </a:lnTo>
                <a:lnTo>
                  <a:pt x="279705" y="235394"/>
                </a:lnTo>
                <a:lnTo>
                  <a:pt x="288678" y="237888"/>
                </a:lnTo>
                <a:lnTo>
                  <a:pt x="292404" y="238552"/>
                </a:lnTo>
                <a:lnTo>
                  <a:pt x="299084" y="241831"/>
                </a:lnTo>
                <a:lnTo>
                  <a:pt x="302200" y="244039"/>
                </a:lnTo>
                <a:lnTo>
                  <a:pt x="308200" y="246492"/>
                </a:lnTo>
                <a:lnTo>
                  <a:pt x="316934" y="247873"/>
                </a:lnTo>
                <a:lnTo>
                  <a:pt x="319814" y="248067"/>
                </a:lnTo>
                <a:lnTo>
                  <a:pt x="321734" y="249149"/>
                </a:lnTo>
                <a:lnTo>
                  <a:pt x="323014" y="250822"/>
                </a:lnTo>
                <a:lnTo>
                  <a:pt x="325574" y="25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9"/>
          <p:cNvSpPr/>
          <p:nvPr/>
        </p:nvSpPr>
        <p:spPr>
          <a:xfrm>
            <a:off x="8129587" y="291465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043" y="2539"/>
                </a:lnTo>
                <a:lnTo>
                  <a:pt x="8220" y="4551"/>
                </a:lnTo>
                <a:lnTo>
                  <a:pt x="9289" y="5891"/>
                </a:lnTo>
                <a:lnTo>
                  <a:pt x="10957" y="6785"/>
                </a:lnTo>
                <a:lnTo>
                  <a:pt x="13019" y="7380"/>
                </a:lnTo>
                <a:lnTo>
                  <a:pt x="15347" y="7778"/>
                </a:lnTo>
                <a:lnTo>
                  <a:pt x="17852" y="8043"/>
                </a:lnTo>
                <a:lnTo>
                  <a:pt x="20474" y="8219"/>
                </a:lnTo>
                <a:lnTo>
                  <a:pt x="25927" y="8415"/>
                </a:lnTo>
                <a:lnTo>
                  <a:pt x="37188" y="8541"/>
                </a:lnTo>
                <a:lnTo>
                  <a:pt x="18002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0"/>
          <p:cNvSpPr/>
          <p:nvPr/>
        </p:nvSpPr>
        <p:spPr>
          <a:xfrm>
            <a:off x="8386762" y="2803322"/>
            <a:ext cx="351473" cy="188471"/>
          </a:xfrm>
          <a:custGeom>
            <a:avLst/>
            <a:gdLst/>
            <a:ahLst/>
            <a:cxnLst/>
            <a:rect l="0" t="0" r="0" b="0"/>
            <a:pathLst>
              <a:path w="351473" h="188471">
                <a:moveTo>
                  <a:pt x="0" y="42748"/>
                </a:moveTo>
                <a:lnTo>
                  <a:pt x="4551" y="42748"/>
                </a:lnTo>
                <a:lnTo>
                  <a:pt x="6844" y="41795"/>
                </a:lnTo>
                <a:lnTo>
                  <a:pt x="14829" y="35962"/>
                </a:lnTo>
                <a:lnTo>
                  <a:pt x="18998" y="32165"/>
                </a:lnTo>
                <a:lnTo>
                  <a:pt x="21239" y="29977"/>
                </a:lnTo>
                <a:lnTo>
                  <a:pt x="23685" y="28519"/>
                </a:lnTo>
                <a:lnTo>
                  <a:pt x="31677" y="25514"/>
                </a:lnTo>
                <a:lnTo>
                  <a:pt x="40078" y="19967"/>
                </a:lnTo>
                <a:lnTo>
                  <a:pt x="48599" y="16948"/>
                </a:lnTo>
                <a:lnTo>
                  <a:pt x="54302" y="12866"/>
                </a:lnTo>
                <a:lnTo>
                  <a:pt x="58110" y="11397"/>
                </a:lnTo>
                <a:lnTo>
                  <a:pt x="67418" y="9764"/>
                </a:lnTo>
                <a:lnTo>
                  <a:pt x="75366" y="6498"/>
                </a:lnTo>
                <a:lnTo>
                  <a:pt x="82074" y="2824"/>
                </a:lnTo>
                <a:lnTo>
                  <a:pt x="88230" y="1191"/>
                </a:lnTo>
                <a:lnTo>
                  <a:pt x="96682" y="466"/>
                </a:lnTo>
                <a:lnTo>
                  <a:pt x="106787" y="143"/>
                </a:lnTo>
                <a:lnTo>
                  <a:pt x="117628" y="0"/>
                </a:lnTo>
                <a:lnTo>
                  <a:pt x="121281" y="914"/>
                </a:lnTo>
                <a:lnTo>
                  <a:pt x="123717" y="2476"/>
                </a:lnTo>
                <a:lnTo>
                  <a:pt x="125340" y="4470"/>
                </a:lnTo>
                <a:lnTo>
                  <a:pt x="128328" y="5799"/>
                </a:lnTo>
                <a:lnTo>
                  <a:pt x="136727" y="7276"/>
                </a:lnTo>
                <a:lnTo>
                  <a:pt x="147615" y="8107"/>
                </a:lnTo>
                <a:lnTo>
                  <a:pt x="149845" y="9177"/>
                </a:lnTo>
                <a:lnTo>
                  <a:pt x="151332" y="10842"/>
                </a:lnTo>
                <a:lnTo>
                  <a:pt x="152323" y="12905"/>
                </a:lnTo>
                <a:lnTo>
                  <a:pt x="155965" y="17737"/>
                </a:lnTo>
                <a:lnTo>
                  <a:pt x="161512" y="24049"/>
                </a:lnTo>
                <a:lnTo>
                  <a:pt x="162920" y="26472"/>
                </a:lnTo>
                <a:lnTo>
                  <a:pt x="170139" y="40228"/>
                </a:lnTo>
                <a:lnTo>
                  <a:pt x="169623" y="42973"/>
                </a:lnTo>
                <a:lnTo>
                  <a:pt x="168328" y="46708"/>
                </a:lnTo>
                <a:lnTo>
                  <a:pt x="166511" y="51103"/>
                </a:lnTo>
                <a:lnTo>
                  <a:pt x="165300" y="54985"/>
                </a:lnTo>
                <a:lnTo>
                  <a:pt x="164492" y="58526"/>
                </a:lnTo>
                <a:lnTo>
                  <a:pt x="163954" y="61839"/>
                </a:lnTo>
                <a:lnTo>
                  <a:pt x="162643" y="65000"/>
                </a:lnTo>
                <a:lnTo>
                  <a:pt x="160816" y="68060"/>
                </a:lnTo>
                <a:lnTo>
                  <a:pt x="158645" y="71053"/>
                </a:lnTo>
                <a:lnTo>
                  <a:pt x="156235" y="76918"/>
                </a:lnTo>
                <a:lnTo>
                  <a:pt x="155591" y="79815"/>
                </a:lnTo>
                <a:lnTo>
                  <a:pt x="154210" y="83652"/>
                </a:lnTo>
                <a:lnTo>
                  <a:pt x="152336" y="88114"/>
                </a:lnTo>
                <a:lnTo>
                  <a:pt x="150135" y="92995"/>
                </a:lnTo>
                <a:lnTo>
                  <a:pt x="146763" y="97201"/>
                </a:lnTo>
                <a:lnTo>
                  <a:pt x="142610" y="100957"/>
                </a:lnTo>
                <a:lnTo>
                  <a:pt x="137936" y="104414"/>
                </a:lnTo>
                <a:lnTo>
                  <a:pt x="133867" y="107671"/>
                </a:lnTo>
                <a:lnTo>
                  <a:pt x="130202" y="110795"/>
                </a:lnTo>
                <a:lnTo>
                  <a:pt x="126806" y="113830"/>
                </a:lnTo>
                <a:lnTo>
                  <a:pt x="120493" y="119742"/>
                </a:lnTo>
                <a:lnTo>
                  <a:pt x="108679" y="131299"/>
                </a:lnTo>
                <a:lnTo>
                  <a:pt x="91448" y="148473"/>
                </a:lnTo>
                <a:lnTo>
                  <a:pt x="89540" y="151331"/>
                </a:lnTo>
                <a:lnTo>
                  <a:pt x="87421" y="157047"/>
                </a:lnTo>
                <a:lnTo>
                  <a:pt x="86227" y="161069"/>
                </a:lnTo>
                <a:lnTo>
                  <a:pt x="85874" y="166812"/>
                </a:lnTo>
                <a:lnTo>
                  <a:pt x="85734" y="172023"/>
                </a:lnTo>
                <a:lnTo>
                  <a:pt x="85725" y="187181"/>
                </a:lnTo>
                <a:lnTo>
                  <a:pt x="90805" y="187903"/>
                </a:lnTo>
                <a:lnTo>
                  <a:pt x="98461" y="188223"/>
                </a:lnTo>
                <a:lnTo>
                  <a:pt x="109078" y="188404"/>
                </a:lnTo>
                <a:lnTo>
                  <a:pt x="139295" y="188470"/>
                </a:lnTo>
                <a:lnTo>
                  <a:pt x="147155" y="187521"/>
                </a:lnTo>
                <a:lnTo>
                  <a:pt x="155254" y="185936"/>
                </a:lnTo>
                <a:lnTo>
                  <a:pt x="163511" y="183926"/>
                </a:lnTo>
                <a:lnTo>
                  <a:pt x="171872" y="182587"/>
                </a:lnTo>
                <a:lnTo>
                  <a:pt x="180304" y="181694"/>
                </a:lnTo>
                <a:lnTo>
                  <a:pt x="188782" y="181098"/>
                </a:lnTo>
                <a:lnTo>
                  <a:pt x="197292" y="179749"/>
                </a:lnTo>
                <a:lnTo>
                  <a:pt x="205824" y="177897"/>
                </a:lnTo>
                <a:lnTo>
                  <a:pt x="214368" y="175709"/>
                </a:lnTo>
                <a:lnTo>
                  <a:pt x="222923" y="174252"/>
                </a:lnTo>
                <a:lnTo>
                  <a:pt x="231483" y="173279"/>
                </a:lnTo>
                <a:lnTo>
                  <a:pt x="240047" y="172631"/>
                </a:lnTo>
                <a:lnTo>
                  <a:pt x="247662" y="172199"/>
                </a:lnTo>
                <a:lnTo>
                  <a:pt x="261202" y="171719"/>
                </a:lnTo>
                <a:lnTo>
                  <a:pt x="267480" y="170639"/>
                </a:lnTo>
                <a:lnTo>
                  <a:pt x="273570" y="168966"/>
                </a:lnTo>
                <a:lnTo>
                  <a:pt x="279535" y="166898"/>
                </a:lnTo>
                <a:lnTo>
                  <a:pt x="285417" y="165519"/>
                </a:lnTo>
                <a:lnTo>
                  <a:pt x="291243" y="164601"/>
                </a:lnTo>
                <a:lnTo>
                  <a:pt x="297032" y="163988"/>
                </a:lnTo>
                <a:lnTo>
                  <a:pt x="302796" y="163580"/>
                </a:lnTo>
                <a:lnTo>
                  <a:pt x="308544" y="163307"/>
                </a:lnTo>
                <a:lnTo>
                  <a:pt x="323196" y="162924"/>
                </a:lnTo>
                <a:lnTo>
                  <a:pt x="350761" y="162763"/>
                </a:lnTo>
                <a:lnTo>
                  <a:pt x="351472" y="162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1"/>
          <p:cNvSpPr/>
          <p:nvPr/>
        </p:nvSpPr>
        <p:spPr>
          <a:xfrm>
            <a:off x="8190786" y="3248986"/>
            <a:ext cx="307420" cy="17137"/>
          </a:xfrm>
          <a:custGeom>
            <a:avLst/>
            <a:gdLst/>
            <a:ahLst/>
            <a:cxnLst/>
            <a:rect l="0" t="0" r="0" b="0"/>
            <a:pathLst>
              <a:path w="307420" h="17137">
                <a:moveTo>
                  <a:pt x="7381" y="17136"/>
                </a:moveTo>
                <a:lnTo>
                  <a:pt x="0" y="17136"/>
                </a:lnTo>
                <a:lnTo>
                  <a:pt x="11924" y="17136"/>
                </a:lnTo>
                <a:lnTo>
                  <a:pt x="14220" y="16184"/>
                </a:lnTo>
                <a:lnTo>
                  <a:pt x="16702" y="14596"/>
                </a:lnTo>
                <a:lnTo>
                  <a:pt x="19311" y="12585"/>
                </a:lnTo>
                <a:lnTo>
                  <a:pt x="23907" y="11245"/>
                </a:lnTo>
                <a:lnTo>
                  <a:pt x="29828" y="10351"/>
                </a:lnTo>
                <a:lnTo>
                  <a:pt x="36634" y="9755"/>
                </a:lnTo>
                <a:lnTo>
                  <a:pt x="43075" y="9358"/>
                </a:lnTo>
                <a:lnTo>
                  <a:pt x="55312" y="8917"/>
                </a:lnTo>
                <a:lnTo>
                  <a:pt x="72911" y="8668"/>
                </a:lnTo>
                <a:lnTo>
                  <a:pt x="94743" y="8595"/>
                </a:lnTo>
                <a:lnTo>
                  <a:pt x="102770" y="7632"/>
                </a:lnTo>
                <a:lnTo>
                  <a:pt x="110978" y="6037"/>
                </a:lnTo>
                <a:lnTo>
                  <a:pt x="119308" y="4022"/>
                </a:lnTo>
                <a:lnTo>
                  <a:pt x="127720" y="2678"/>
                </a:lnTo>
                <a:lnTo>
                  <a:pt x="136184" y="1783"/>
                </a:lnTo>
                <a:lnTo>
                  <a:pt x="144685" y="1185"/>
                </a:lnTo>
                <a:lnTo>
                  <a:pt x="153210" y="787"/>
                </a:lnTo>
                <a:lnTo>
                  <a:pt x="170302" y="345"/>
                </a:lnTo>
                <a:lnTo>
                  <a:pt x="215646" y="12"/>
                </a:lnTo>
                <a:lnTo>
                  <a:pt x="227261" y="0"/>
                </a:lnTo>
                <a:lnTo>
                  <a:pt x="233026" y="950"/>
                </a:lnTo>
                <a:lnTo>
                  <a:pt x="238773" y="2535"/>
                </a:lnTo>
                <a:lnTo>
                  <a:pt x="244510" y="4545"/>
                </a:lnTo>
                <a:lnTo>
                  <a:pt x="250239" y="5884"/>
                </a:lnTo>
                <a:lnTo>
                  <a:pt x="255965" y="6778"/>
                </a:lnTo>
                <a:lnTo>
                  <a:pt x="261686" y="7373"/>
                </a:lnTo>
                <a:lnTo>
                  <a:pt x="266452" y="7770"/>
                </a:lnTo>
                <a:lnTo>
                  <a:pt x="274289" y="8211"/>
                </a:lnTo>
                <a:lnTo>
                  <a:pt x="280947" y="8407"/>
                </a:lnTo>
                <a:lnTo>
                  <a:pt x="295890" y="8543"/>
                </a:lnTo>
                <a:lnTo>
                  <a:pt x="307419" y="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2"/>
          <p:cNvSpPr/>
          <p:nvPr/>
        </p:nvSpPr>
        <p:spPr>
          <a:xfrm>
            <a:off x="8583930" y="3111817"/>
            <a:ext cx="50211" cy="257176"/>
          </a:xfrm>
          <a:custGeom>
            <a:avLst/>
            <a:gdLst/>
            <a:ahLst/>
            <a:cxnLst/>
            <a:rect l="0" t="0" r="0" b="0"/>
            <a:pathLst>
              <a:path w="50211" h="257176">
                <a:moveTo>
                  <a:pt x="0" y="0"/>
                </a:moveTo>
                <a:lnTo>
                  <a:pt x="8219" y="0"/>
                </a:lnTo>
                <a:lnTo>
                  <a:pt x="9289" y="953"/>
                </a:lnTo>
                <a:lnTo>
                  <a:pt x="15922" y="7381"/>
                </a:lnTo>
                <a:lnTo>
                  <a:pt x="16601" y="10583"/>
                </a:lnTo>
                <a:lnTo>
                  <a:pt x="16783" y="12770"/>
                </a:lnTo>
                <a:lnTo>
                  <a:pt x="18809" y="14229"/>
                </a:lnTo>
                <a:lnTo>
                  <a:pt x="22064" y="15201"/>
                </a:lnTo>
                <a:lnTo>
                  <a:pt x="26139" y="15849"/>
                </a:lnTo>
                <a:lnTo>
                  <a:pt x="28855" y="17234"/>
                </a:lnTo>
                <a:lnTo>
                  <a:pt x="30667" y="19109"/>
                </a:lnTo>
                <a:lnTo>
                  <a:pt x="31875" y="21312"/>
                </a:lnTo>
                <a:lnTo>
                  <a:pt x="33217" y="26299"/>
                </a:lnTo>
                <a:lnTo>
                  <a:pt x="33574" y="28963"/>
                </a:lnTo>
                <a:lnTo>
                  <a:pt x="34764" y="31691"/>
                </a:lnTo>
                <a:lnTo>
                  <a:pt x="36512" y="34463"/>
                </a:lnTo>
                <a:lnTo>
                  <a:pt x="38628" y="37263"/>
                </a:lnTo>
                <a:lnTo>
                  <a:pt x="40040" y="41034"/>
                </a:lnTo>
                <a:lnTo>
                  <a:pt x="40980" y="45454"/>
                </a:lnTo>
                <a:lnTo>
                  <a:pt x="41607" y="50305"/>
                </a:lnTo>
                <a:lnTo>
                  <a:pt x="42304" y="58235"/>
                </a:lnTo>
                <a:lnTo>
                  <a:pt x="42490" y="61684"/>
                </a:lnTo>
                <a:lnTo>
                  <a:pt x="43568" y="65888"/>
                </a:lnTo>
                <a:lnTo>
                  <a:pt x="45237" y="70595"/>
                </a:lnTo>
                <a:lnTo>
                  <a:pt x="47303" y="75638"/>
                </a:lnTo>
                <a:lnTo>
                  <a:pt x="48681" y="80906"/>
                </a:lnTo>
                <a:lnTo>
                  <a:pt x="49598" y="86322"/>
                </a:lnTo>
                <a:lnTo>
                  <a:pt x="50210" y="91838"/>
                </a:lnTo>
                <a:lnTo>
                  <a:pt x="49666" y="97420"/>
                </a:lnTo>
                <a:lnTo>
                  <a:pt x="48350" y="103047"/>
                </a:lnTo>
                <a:lnTo>
                  <a:pt x="46522" y="108703"/>
                </a:lnTo>
                <a:lnTo>
                  <a:pt x="45302" y="114379"/>
                </a:lnTo>
                <a:lnTo>
                  <a:pt x="44489" y="120068"/>
                </a:lnTo>
                <a:lnTo>
                  <a:pt x="43948" y="125765"/>
                </a:lnTo>
                <a:lnTo>
                  <a:pt x="43586" y="131468"/>
                </a:lnTo>
                <a:lnTo>
                  <a:pt x="43183" y="142885"/>
                </a:lnTo>
                <a:lnTo>
                  <a:pt x="42926" y="165737"/>
                </a:lnTo>
                <a:lnTo>
                  <a:pt x="4286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3"/>
          <p:cNvSpPr/>
          <p:nvPr/>
        </p:nvSpPr>
        <p:spPr>
          <a:xfrm>
            <a:off x="8258185" y="3531870"/>
            <a:ext cx="231447" cy="274287"/>
          </a:xfrm>
          <a:custGeom>
            <a:avLst/>
            <a:gdLst/>
            <a:ahLst/>
            <a:cxnLst/>
            <a:rect l="0" t="0" r="0" b="0"/>
            <a:pathLst>
              <a:path w="231447" h="274287">
                <a:moveTo>
                  <a:pt x="85715" y="34290"/>
                </a:moveTo>
                <a:lnTo>
                  <a:pt x="78334" y="34290"/>
                </a:lnTo>
                <a:lnTo>
                  <a:pt x="77936" y="33337"/>
                </a:lnTo>
                <a:lnTo>
                  <a:pt x="77247" y="26909"/>
                </a:lnTo>
                <a:lnTo>
                  <a:pt x="76260" y="26512"/>
                </a:lnTo>
                <a:lnTo>
                  <a:pt x="69770" y="25822"/>
                </a:lnTo>
                <a:lnTo>
                  <a:pt x="64374" y="30299"/>
                </a:lnTo>
                <a:lnTo>
                  <a:pt x="61963" y="31629"/>
                </a:lnTo>
                <a:lnTo>
                  <a:pt x="56743" y="33107"/>
                </a:lnTo>
                <a:lnTo>
                  <a:pt x="51248" y="33764"/>
                </a:lnTo>
                <a:lnTo>
                  <a:pt x="48449" y="33939"/>
                </a:lnTo>
                <a:lnTo>
                  <a:pt x="46584" y="35008"/>
                </a:lnTo>
                <a:lnTo>
                  <a:pt x="45340" y="36674"/>
                </a:lnTo>
                <a:lnTo>
                  <a:pt x="44511" y="38737"/>
                </a:lnTo>
                <a:lnTo>
                  <a:pt x="38793" y="46191"/>
                </a:lnTo>
                <a:lnTo>
                  <a:pt x="33746" y="51644"/>
                </a:lnTo>
                <a:lnTo>
                  <a:pt x="22745" y="62906"/>
                </a:lnTo>
                <a:lnTo>
                  <a:pt x="20874" y="65750"/>
                </a:lnTo>
                <a:lnTo>
                  <a:pt x="18796" y="71449"/>
                </a:lnTo>
                <a:lnTo>
                  <a:pt x="15334" y="79697"/>
                </a:lnTo>
                <a:lnTo>
                  <a:pt x="13076" y="84564"/>
                </a:lnTo>
                <a:lnTo>
                  <a:pt x="10568" y="92511"/>
                </a:lnTo>
                <a:lnTo>
                  <a:pt x="8501" y="100171"/>
                </a:lnTo>
                <a:lnTo>
                  <a:pt x="6617" y="104880"/>
                </a:lnTo>
                <a:lnTo>
                  <a:pt x="4408" y="109925"/>
                </a:lnTo>
                <a:lnTo>
                  <a:pt x="1954" y="118071"/>
                </a:lnTo>
                <a:lnTo>
                  <a:pt x="862" y="125818"/>
                </a:lnTo>
                <a:lnTo>
                  <a:pt x="572" y="130551"/>
                </a:lnTo>
                <a:lnTo>
                  <a:pt x="248" y="139938"/>
                </a:lnTo>
                <a:lnTo>
                  <a:pt x="67" y="151529"/>
                </a:lnTo>
                <a:lnTo>
                  <a:pt x="0" y="173001"/>
                </a:lnTo>
                <a:lnTo>
                  <a:pt x="949" y="177247"/>
                </a:lnTo>
                <a:lnTo>
                  <a:pt x="2534" y="181981"/>
                </a:lnTo>
                <a:lnTo>
                  <a:pt x="4543" y="187044"/>
                </a:lnTo>
                <a:lnTo>
                  <a:pt x="6776" y="195207"/>
                </a:lnTo>
                <a:lnTo>
                  <a:pt x="8721" y="202964"/>
                </a:lnTo>
                <a:lnTo>
                  <a:pt x="10573" y="207699"/>
                </a:lnTo>
                <a:lnTo>
                  <a:pt x="12760" y="212761"/>
                </a:lnTo>
                <a:lnTo>
                  <a:pt x="17731" y="220925"/>
                </a:lnTo>
                <a:lnTo>
                  <a:pt x="23115" y="227729"/>
                </a:lnTo>
                <a:lnTo>
                  <a:pt x="28682" y="233928"/>
                </a:lnTo>
                <a:lnTo>
                  <a:pt x="34332" y="239858"/>
                </a:lnTo>
                <a:lnTo>
                  <a:pt x="45720" y="251426"/>
                </a:lnTo>
                <a:lnTo>
                  <a:pt x="48574" y="253342"/>
                </a:lnTo>
                <a:lnTo>
                  <a:pt x="54285" y="255471"/>
                </a:lnTo>
                <a:lnTo>
                  <a:pt x="59998" y="258958"/>
                </a:lnTo>
                <a:lnTo>
                  <a:pt x="62856" y="261221"/>
                </a:lnTo>
                <a:lnTo>
                  <a:pt x="66665" y="262729"/>
                </a:lnTo>
                <a:lnTo>
                  <a:pt x="71110" y="263735"/>
                </a:lnTo>
                <a:lnTo>
                  <a:pt x="75979" y="264406"/>
                </a:lnTo>
                <a:lnTo>
                  <a:pt x="80175" y="265805"/>
                </a:lnTo>
                <a:lnTo>
                  <a:pt x="87380" y="269901"/>
                </a:lnTo>
                <a:lnTo>
                  <a:pt x="91589" y="271374"/>
                </a:lnTo>
                <a:lnTo>
                  <a:pt x="96298" y="272356"/>
                </a:lnTo>
                <a:lnTo>
                  <a:pt x="101343" y="273010"/>
                </a:lnTo>
                <a:lnTo>
                  <a:pt x="105659" y="273446"/>
                </a:lnTo>
                <a:lnTo>
                  <a:pt x="109487" y="273738"/>
                </a:lnTo>
                <a:lnTo>
                  <a:pt x="116283" y="274061"/>
                </a:lnTo>
                <a:lnTo>
                  <a:pt x="122478" y="274205"/>
                </a:lnTo>
                <a:lnTo>
                  <a:pt x="135872" y="274286"/>
                </a:lnTo>
                <a:lnTo>
                  <a:pt x="140108" y="273345"/>
                </a:lnTo>
                <a:lnTo>
                  <a:pt x="143885" y="271765"/>
                </a:lnTo>
                <a:lnTo>
                  <a:pt x="147354" y="269759"/>
                </a:lnTo>
                <a:lnTo>
                  <a:pt x="151572" y="268422"/>
                </a:lnTo>
                <a:lnTo>
                  <a:pt x="156290" y="267530"/>
                </a:lnTo>
                <a:lnTo>
                  <a:pt x="161340" y="266936"/>
                </a:lnTo>
                <a:lnTo>
                  <a:pt x="164707" y="265587"/>
                </a:lnTo>
                <a:lnTo>
                  <a:pt x="166951" y="263735"/>
                </a:lnTo>
                <a:lnTo>
                  <a:pt x="168447" y="261548"/>
                </a:lnTo>
                <a:lnTo>
                  <a:pt x="170397" y="260091"/>
                </a:lnTo>
                <a:lnTo>
                  <a:pt x="172650" y="259119"/>
                </a:lnTo>
                <a:lnTo>
                  <a:pt x="175104" y="258471"/>
                </a:lnTo>
                <a:lnTo>
                  <a:pt x="180371" y="255211"/>
                </a:lnTo>
                <a:lnTo>
                  <a:pt x="185887" y="250587"/>
                </a:lnTo>
                <a:lnTo>
                  <a:pt x="191513" y="245357"/>
                </a:lnTo>
                <a:lnTo>
                  <a:pt x="202886" y="234238"/>
                </a:lnTo>
                <a:lnTo>
                  <a:pt x="208594" y="228566"/>
                </a:lnTo>
                <a:lnTo>
                  <a:pt x="210496" y="224767"/>
                </a:lnTo>
                <a:lnTo>
                  <a:pt x="211766" y="220330"/>
                </a:lnTo>
                <a:lnTo>
                  <a:pt x="212610" y="215466"/>
                </a:lnTo>
                <a:lnTo>
                  <a:pt x="216090" y="207523"/>
                </a:lnTo>
                <a:lnTo>
                  <a:pt x="218352" y="204071"/>
                </a:lnTo>
                <a:lnTo>
                  <a:pt x="219859" y="199865"/>
                </a:lnTo>
                <a:lnTo>
                  <a:pt x="220864" y="195155"/>
                </a:lnTo>
                <a:lnTo>
                  <a:pt x="221534" y="190111"/>
                </a:lnTo>
                <a:lnTo>
                  <a:pt x="224819" y="181966"/>
                </a:lnTo>
                <a:lnTo>
                  <a:pt x="227028" y="178461"/>
                </a:lnTo>
                <a:lnTo>
                  <a:pt x="228501" y="174219"/>
                </a:lnTo>
                <a:lnTo>
                  <a:pt x="229483" y="169486"/>
                </a:lnTo>
                <a:lnTo>
                  <a:pt x="230138" y="164425"/>
                </a:lnTo>
                <a:lnTo>
                  <a:pt x="230865" y="156263"/>
                </a:lnTo>
                <a:lnTo>
                  <a:pt x="231189" y="148507"/>
                </a:lnTo>
                <a:lnTo>
                  <a:pt x="231413" y="127036"/>
                </a:lnTo>
                <a:lnTo>
                  <a:pt x="231446" y="92665"/>
                </a:lnTo>
                <a:lnTo>
                  <a:pt x="230494" y="89399"/>
                </a:lnTo>
                <a:lnTo>
                  <a:pt x="226896" y="83231"/>
                </a:lnTo>
                <a:lnTo>
                  <a:pt x="222122" y="74773"/>
                </a:lnTo>
                <a:lnTo>
                  <a:pt x="219516" y="69852"/>
                </a:lnTo>
                <a:lnTo>
                  <a:pt x="216619" y="61842"/>
                </a:lnTo>
                <a:lnTo>
                  <a:pt x="215847" y="58373"/>
                </a:lnTo>
                <a:lnTo>
                  <a:pt x="212449" y="51979"/>
                </a:lnTo>
                <a:lnTo>
                  <a:pt x="210208" y="48940"/>
                </a:lnTo>
                <a:lnTo>
                  <a:pt x="206810" y="45961"/>
                </a:lnTo>
                <a:lnTo>
                  <a:pt x="202641" y="43023"/>
                </a:lnTo>
                <a:lnTo>
                  <a:pt x="197956" y="40112"/>
                </a:lnTo>
                <a:lnTo>
                  <a:pt x="193879" y="37219"/>
                </a:lnTo>
                <a:lnTo>
                  <a:pt x="186811" y="31464"/>
                </a:lnTo>
                <a:lnTo>
                  <a:pt x="180493" y="28271"/>
                </a:lnTo>
                <a:lnTo>
                  <a:pt x="177476" y="27420"/>
                </a:lnTo>
                <a:lnTo>
                  <a:pt x="171583" y="23934"/>
                </a:lnTo>
                <a:lnTo>
                  <a:pt x="168678" y="21671"/>
                </a:lnTo>
                <a:lnTo>
                  <a:pt x="164835" y="20162"/>
                </a:lnTo>
                <a:lnTo>
                  <a:pt x="160369" y="19157"/>
                </a:lnTo>
                <a:lnTo>
                  <a:pt x="155488" y="18486"/>
                </a:lnTo>
                <a:lnTo>
                  <a:pt x="150328" y="18039"/>
                </a:lnTo>
                <a:lnTo>
                  <a:pt x="144982" y="17741"/>
                </a:lnTo>
                <a:lnTo>
                  <a:pt x="139514" y="17542"/>
                </a:lnTo>
                <a:lnTo>
                  <a:pt x="135869" y="16457"/>
                </a:lnTo>
                <a:lnTo>
                  <a:pt x="133438" y="14781"/>
                </a:lnTo>
                <a:lnTo>
                  <a:pt x="131818" y="12712"/>
                </a:lnTo>
                <a:lnTo>
                  <a:pt x="129785" y="11332"/>
                </a:lnTo>
                <a:lnTo>
                  <a:pt x="124987" y="9799"/>
                </a:lnTo>
                <a:lnTo>
                  <a:pt x="121422" y="8437"/>
                </a:lnTo>
                <a:lnTo>
                  <a:pt x="117140" y="6577"/>
                </a:lnTo>
                <a:lnTo>
                  <a:pt x="112379" y="4385"/>
                </a:lnTo>
                <a:lnTo>
                  <a:pt x="108253" y="2923"/>
                </a:lnTo>
                <a:lnTo>
                  <a:pt x="101130" y="1299"/>
                </a:lnTo>
                <a:lnTo>
                  <a:pt x="94788" y="577"/>
                </a:lnTo>
                <a:lnTo>
                  <a:pt x="857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4"/>
          <p:cNvSpPr/>
          <p:nvPr/>
        </p:nvSpPr>
        <p:spPr>
          <a:xfrm>
            <a:off x="8189594" y="4140517"/>
            <a:ext cx="240032" cy="25719"/>
          </a:xfrm>
          <a:custGeom>
            <a:avLst/>
            <a:gdLst/>
            <a:ahLst/>
            <a:cxnLst/>
            <a:rect l="0" t="0" r="0" b="0"/>
            <a:pathLst>
              <a:path w="240032" h="25719">
                <a:moveTo>
                  <a:pt x="0" y="0"/>
                </a:moveTo>
                <a:lnTo>
                  <a:pt x="12772" y="0"/>
                </a:lnTo>
                <a:lnTo>
                  <a:pt x="15182" y="953"/>
                </a:lnTo>
                <a:lnTo>
                  <a:pt x="17742" y="2540"/>
                </a:lnTo>
                <a:lnTo>
                  <a:pt x="20401" y="4551"/>
                </a:lnTo>
                <a:lnTo>
                  <a:pt x="23126" y="5891"/>
                </a:lnTo>
                <a:lnTo>
                  <a:pt x="25895" y="6785"/>
                </a:lnTo>
                <a:lnTo>
                  <a:pt x="28693" y="7381"/>
                </a:lnTo>
                <a:lnTo>
                  <a:pt x="32464" y="7778"/>
                </a:lnTo>
                <a:lnTo>
                  <a:pt x="36882" y="8043"/>
                </a:lnTo>
                <a:lnTo>
                  <a:pt x="45921" y="8337"/>
                </a:lnTo>
                <a:lnTo>
                  <a:pt x="57315" y="8503"/>
                </a:lnTo>
                <a:lnTo>
                  <a:pt x="142781" y="8572"/>
                </a:lnTo>
                <a:lnTo>
                  <a:pt x="147575" y="9525"/>
                </a:lnTo>
                <a:lnTo>
                  <a:pt x="151724" y="11112"/>
                </a:lnTo>
                <a:lnTo>
                  <a:pt x="155442" y="13123"/>
                </a:lnTo>
                <a:lnTo>
                  <a:pt x="159825" y="14464"/>
                </a:lnTo>
                <a:lnTo>
                  <a:pt x="164653" y="15358"/>
                </a:lnTo>
                <a:lnTo>
                  <a:pt x="169776" y="15954"/>
                </a:lnTo>
                <a:lnTo>
                  <a:pt x="174144" y="16351"/>
                </a:lnTo>
                <a:lnTo>
                  <a:pt x="181538" y="16792"/>
                </a:lnTo>
                <a:lnTo>
                  <a:pt x="187999" y="16988"/>
                </a:lnTo>
                <a:lnTo>
                  <a:pt x="204459" y="17114"/>
                </a:lnTo>
                <a:lnTo>
                  <a:pt x="208696" y="18077"/>
                </a:lnTo>
                <a:lnTo>
                  <a:pt x="212473" y="19672"/>
                </a:lnTo>
                <a:lnTo>
                  <a:pt x="215944" y="21687"/>
                </a:lnTo>
                <a:lnTo>
                  <a:pt x="220163" y="23031"/>
                </a:lnTo>
                <a:lnTo>
                  <a:pt x="224880" y="23926"/>
                </a:lnTo>
                <a:lnTo>
                  <a:pt x="240031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5"/>
          <p:cNvSpPr/>
          <p:nvPr/>
        </p:nvSpPr>
        <p:spPr>
          <a:xfrm>
            <a:off x="8523922" y="3994785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6785" y="9325"/>
                </a:lnTo>
                <a:lnTo>
                  <a:pt x="7382" y="11931"/>
                </a:lnTo>
                <a:lnTo>
                  <a:pt x="8730" y="15574"/>
                </a:lnTo>
                <a:lnTo>
                  <a:pt x="10583" y="19908"/>
                </a:lnTo>
                <a:lnTo>
                  <a:pt x="12771" y="24702"/>
                </a:lnTo>
                <a:lnTo>
                  <a:pt x="14228" y="29803"/>
                </a:lnTo>
                <a:lnTo>
                  <a:pt x="15200" y="35108"/>
                </a:lnTo>
                <a:lnTo>
                  <a:pt x="15849" y="40550"/>
                </a:lnTo>
                <a:lnTo>
                  <a:pt x="16281" y="47036"/>
                </a:lnTo>
                <a:lnTo>
                  <a:pt x="16569" y="54217"/>
                </a:lnTo>
                <a:lnTo>
                  <a:pt x="16975" y="75437"/>
                </a:lnTo>
                <a:lnTo>
                  <a:pt x="17136" y="124437"/>
                </a:lnTo>
                <a:lnTo>
                  <a:pt x="18091" y="131536"/>
                </a:lnTo>
                <a:lnTo>
                  <a:pt x="19681" y="139125"/>
                </a:lnTo>
                <a:lnTo>
                  <a:pt x="21693" y="147043"/>
                </a:lnTo>
                <a:lnTo>
                  <a:pt x="23034" y="154226"/>
                </a:lnTo>
                <a:lnTo>
                  <a:pt x="23929" y="160920"/>
                </a:lnTo>
                <a:lnTo>
                  <a:pt x="24525" y="167287"/>
                </a:lnTo>
                <a:lnTo>
                  <a:pt x="24922" y="174389"/>
                </a:lnTo>
                <a:lnTo>
                  <a:pt x="25364" y="189901"/>
                </a:lnTo>
                <a:lnTo>
                  <a:pt x="25613" y="205598"/>
                </a:lnTo>
                <a:lnTo>
                  <a:pt x="26601" y="210407"/>
                </a:lnTo>
                <a:lnTo>
                  <a:pt x="28211" y="215519"/>
                </a:lnTo>
                <a:lnTo>
                  <a:pt x="30238" y="220832"/>
                </a:lnTo>
                <a:lnTo>
                  <a:pt x="31588" y="225326"/>
                </a:lnTo>
                <a:lnTo>
                  <a:pt x="32489" y="229275"/>
                </a:lnTo>
                <a:lnTo>
                  <a:pt x="33489" y="237155"/>
                </a:lnTo>
                <a:lnTo>
                  <a:pt x="33757" y="241923"/>
                </a:lnTo>
                <a:lnTo>
                  <a:pt x="34185" y="254162"/>
                </a:lnTo>
                <a:lnTo>
                  <a:pt x="3429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6"/>
          <p:cNvSpPr/>
          <p:nvPr/>
        </p:nvSpPr>
        <p:spPr>
          <a:xfrm>
            <a:off x="8163877" y="4646295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53031" y="34290"/>
                </a:lnTo>
                <a:lnTo>
                  <a:pt x="57262" y="33337"/>
                </a:lnTo>
                <a:lnTo>
                  <a:pt x="61987" y="31750"/>
                </a:lnTo>
                <a:lnTo>
                  <a:pt x="67042" y="29739"/>
                </a:lnTo>
                <a:lnTo>
                  <a:pt x="71365" y="28398"/>
                </a:lnTo>
                <a:lnTo>
                  <a:pt x="75199" y="27504"/>
                </a:lnTo>
                <a:lnTo>
                  <a:pt x="78708" y="26908"/>
                </a:lnTo>
                <a:lnTo>
                  <a:pt x="82952" y="26512"/>
                </a:lnTo>
                <a:lnTo>
                  <a:pt x="87686" y="26246"/>
                </a:lnTo>
                <a:lnTo>
                  <a:pt x="97075" y="25953"/>
                </a:lnTo>
                <a:lnTo>
                  <a:pt x="108667" y="25787"/>
                </a:lnTo>
                <a:lnTo>
                  <a:pt x="118464" y="25748"/>
                </a:lnTo>
                <a:lnTo>
                  <a:pt x="122791" y="24785"/>
                </a:lnTo>
                <a:lnTo>
                  <a:pt x="126629" y="23191"/>
                </a:lnTo>
                <a:lnTo>
                  <a:pt x="130139" y="21175"/>
                </a:lnTo>
                <a:lnTo>
                  <a:pt x="133432" y="19832"/>
                </a:lnTo>
                <a:lnTo>
                  <a:pt x="136579" y="18936"/>
                </a:lnTo>
                <a:lnTo>
                  <a:pt x="139630" y="18339"/>
                </a:lnTo>
                <a:lnTo>
                  <a:pt x="143570" y="17941"/>
                </a:lnTo>
                <a:lnTo>
                  <a:pt x="148100" y="17676"/>
                </a:lnTo>
                <a:lnTo>
                  <a:pt x="157263" y="17381"/>
                </a:lnTo>
                <a:lnTo>
                  <a:pt x="164510" y="17249"/>
                </a:lnTo>
                <a:lnTo>
                  <a:pt x="167776" y="16262"/>
                </a:lnTo>
                <a:lnTo>
                  <a:pt x="170906" y="14651"/>
                </a:lnTo>
                <a:lnTo>
                  <a:pt x="173945" y="12625"/>
                </a:lnTo>
                <a:lnTo>
                  <a:pt x="176923" y="11274"/>
                </a:lnTo>
                <a:lnTo>
                  <a:pt x="179861" y="10373"/>
                </a:lnTo>
                <a:lnTo>
                  <a:pt x="182773" y="9773"/>
                </a:lnTo>
                <a:lnTo>
                  <a:pt x="184714" y="8420"/>
                </a:lnTo>
                <a:lnTo>
                  <a:pt x="186007" y="6566"/>
                </a:lnTo>
                <a:lnTo>
                  <a:pt x="186869" y="4377"/>
                </a:lnTo>
                <a:lnTo>
                  <a:pt x="188397" y="2918"/>
                </a:lnTo>
                <a:lnTo>
                  <a:pt x="190368" y="1945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7"/>
          <p:cNvSpPr/>
          <p:nvPr/>
        </p:nvSpPr>
        <p:spPr>
          <a:xfrm>
            <a:off x="8429625" y="4492024"/>
            <a:ext cx="308607" cy="358667"/>
          </a:xfrm>
          <a:custGeom>
            <a:avLst/>
            <a:gdLst/>
            <a:ahLst/>
            <a:cxnLst/>
            <a:rect l="0" t="0" r="0" b="0"/>
            <a:pathLst>
              <a:path w="308607" h="358667">
                <a:moveTo>
                  <a:pt x="0" y="51401"/>
                </a:moveTo>
                <a:lnTo>
                  <a:pt x="37182" y="14218"/>
                </a:lnTo>
                <a:lnTo>
                  <a:pt x="40028" y="12325"/>
                </a:lnTo>
                <a:lnTo>
                  <a:pt x="53979" y="6746"/>
                </a:lnTo>
                <a:lnTo>
                  <a:pt x="58846" y="4486"/>
                </a:lnTo>
                <a:lnTo>
                  <a:pt x="63996" y="2979"/>
                </a:lnTo>
                <a:lnTo>
                  <a:pt x="69334" y="1975"/>
                </a:lnTo>
                <a:lnTo>
                  <a:pt x="74797" y="1305"/>
                </a:lnTo>
                <a:lnTo>
                  <a:pt x="83408" y="561"/>
                </a:lnTo>
                <a:lnTo>
                  <a:pt x="91363" y="230"/>
                </a:lnTo>
                <a:lnTo>
                  <a:pt x="112973" y="0"/>
                </a:lnTo>
                <a:lnTo>
                  <a:pt x="121965" y="2521"/>
                </a:lnTo>
                <a:lnTo>
                  <a:pt x="131359" y="5864"/>
                </a:lnTo>
                <a:lnTo>
                  <a:pt x="138710" y="7350"/>
                </a:lnTo>
                <a:lnTo>
                  <a:pt x="142002" y="9651"/>
                </a:lnTo>
                <a:lnTo>
                  <a:pt x="148201" y="17287"/>
                </a:lnTo>
                <a:lnTo>
                  <a:pt x="157047" y="27747"/>
                </a:lnTo>
                <a:lnTo>
                  <a:pt x="165700" y="36878"/>
                </a:lnTo>
                <a:lnTo>
                  <a:pt x="171435" y="45264"/>
                </a:lnTo>
                <a:lnTo>
                  <a:pt x="177158" y="55341"/>
                </a:lnTo>
                <a:lnTo>
                  <a:pt x="182877" y="66169"/>
                </a:lnTo>
                <a:lnTo>
                  <a:pt x="186054" y="77332"/>
                </a:lnTo>
                <a:lnTo>
                  <a:pt x="186900" y="82976"/>
                </a:lnTo>
                <a:lnTo>
                  <a:pt x="188417" y="89596"/>
                </a:lnTo>
                <a:lnTo>
                  <a:pt x="190382" y="96867"/>
                </a:lnTo>
                <a:lnTo>
                  <a:pt x="192644" y="104571"/>
                </a:lnTo>
                <a:lnTo>
                  <a:pt x="194151" y="111613"/>
                </a:lnTo>
                <a:lnTo>
                  <a:pt x="195157" y="118212"/>
                </a:lnTo>
                <a:lnTo>
                  <a:pt x="195826" y="124517"/>
                </a:lnTo>
                <a:lnTo>
                  <a:pt x="196274" y="130624"/>
                </a:lnTo>
                <a:lnTo>
                  <a:pt x="196572" y="136602"/>
                </a:lnTo>
                <a:lnTo>
                  <a:pt x="196902" y="148322"/>
                </a:lnTo>
                <a:lnTo>
                  <a:pt x="197132" y="181651"/>
                </a:lnTo>
                <a:lnTo>
                  <a:pt x="196191" y="188717"/>
                </a:lnTo>
                <a:lnTo>
                  <a:pt x="194612" y="195332"/>
                </a:lnTo>
                <a:lnTo>
                  <a:pt x="192606" y="201648"/>
                </a:lnTo>
                <a:lnTo>
                  <a:pt x="191269" y="208715"/>
                </a:lnTo>
                <a:lnTo>
                  <a:pt x="190378" y="216285"/>
                </a:lnTo>
                <a:lnTo>
                  <a:pt x="189783" y="224188"/>
                </a:lnTo>
                <a:lnTo>
                  <a:pt x="188435" y="231362"/>
                </a:lnTo>
                <a:lnTo>
                  <a:pt x="186583" y="238050"/>
                </a:lnTo>
                <a:lnTo>
                  <a:pt x="184396" y="244414"/>
                </a:lnTo>
                <a:lnTo>
                  <a:pt x="181985" y="250561"/>
                </a:lnTo>
                <a:lnTo>
                  <a:pt x="179426" y="256564"/>
                </a:lnTo>
                <a:lnTo>
                  <a:pt x="174042" y="268314"/>
                </a:lnTo>
                <a:lnTo>
                  <a:pt x="162824" y="291380"/>
                </a:lnTo>
                <a:lnTo>
                  <a:pt x="151436" y="314281"/>
                </a:lnTo>
                <a:lnTo>
                  <a:pt x="147630" y="319046"/>
                </a:lnTo>
                <a:lnTo>
                  <a:pt x="138320" y="326882"/>
                </a:lnTo>
                <a:lnTo>
                  <a:pt x="133171" y="330304"/>
                </a:lnTo>
                <a:lnTo>
                  <a:pt x="127834" y="333539"/>
                </a:lnTo>
                <a:lnTo>
                  <a:pt x="122369" y="336648"/>
                </a:lnTo>
                <a:lnTo>
                  <a:pt x="111219" y="342642"/>
                </a:lnTo>
                <a:lnTo>
                  <a:pt x="105579" y="345574"/>
                </a:lnTo>
                <a:lnTo>
                  <a:pt x="99914" y="347529"/>
                </a:lnTo>
                <a:lnTo>
                  <a:pt x="94231" y="348832"/>
                </a:lnTo>
                <a:lnTo>
                  <a:pt x="88538" y="349701"/>
                </a:lnTo>
                <a:lnTo>
                  <a:pt x="79673" y="353206"/>
                </a:lnTo>
                <a:lnTo>
                  <a:pt x="75975" y="355474"/>
                </a:lnTo>
                <a:lnTo>
                  <a:pt x="66787" y="357995"/>
                </a:lnTo>
                <a:lnTo>
                  <a:pt x="61669" y="358666"/>
                </a:lnTo>
                <a:lnTo>
                  <a:pt x="57305" y="358162"/>
                </a:lnTo>
                <a:lnTo>
                  <a:pt x="53444" y="356873"/>
                </a:lnTo>
                <a:lnTo>
                  <a:pt x="46612" y="353854"/>
                </a:lnTo>
                <a:lnTo>
                  <a:pt x="40402" y="352512"/>
                </a:lnTo>
                <a:lnTo>
                  <a:pt x="34466" y="349376"/>
                </a:lnTo>
                <a:lnTo>
                  <a:pt x="31550" y="347206"/>
                </a:lnTo>
                <a:lnTo>
                  <a:pt x="25769" y="344795"/>
                </a:lnTo>
                <a:lnTo>
                  <a:pt x="22895" y="344152"/>
                </a:lnTo>
                <a:lnTo>
                  <a:pt x="20978" y="342770"/>
                </a:lnTo>
                <a:lnTo>
                  <a:pt x="19700" y="340897"/>
                </a:lnTo>
                <a:lnTo>
                  <a:pt x="18848" y="338695"/>
                </a:lnTo>
                <a:lnTo>
                  <a:pt x="10584" y="328087"/>
                </a:lnTo>
                <a:lnTo>
                  <a:pt x="9914" y="327299"/>
                </a:lnTo>
                <a:lnTo>
                  <a:pt x="11708" y="321342"/>
                </a:lnTo>
                <a:lnTo>
                  <a:pt x="14728" y="313297"/>
                </a:lnTo>
                <a:lnTo>
                  <a:pt x="16071" y="306547"/>
                </a:lnTo>
                <a:lnTo>
                  <a:pt x="19207" y="300371"/>
                </a:lnTo>
                <a:lnTo>
                  <a:pt x="21377" y="297391"/>
                </a:lnTo>
                <a:lnTo>
                  <a:pt x="28869" y="291540"/>
                </a:lnTo>
                <a:lnTo>
                  <a:pt x="37596" y="285764"/>
                </a:lnTo>
                <a:lnTo>
                  <a:pt x="44649" y="280022"/>
                </a:lnTo>
                <a:lnTo>
                  <a:pt x="53499" y="274295"/>
                </a:lnTo>
                <a:lnTo>
                  <a:pt x="58525" y="271434"/>
                </a:lnTo>
                <a:lnTo>
                  <a:pt x="69191" y="265716"/>
                </a:lnTo>
                <a:lnTo>
                  <a:pt x="74703" y="262857"/>
                </a:lnTo>
                <a:lnTo>
                  <a:pt x="81234" y="260952"/>
                </a:lnTo>
                <a:lnTo>
                  <a:pt x="88446" y="259681"/>
                </a:lnTo>
                <a:lnTo>
                  <a:pt x="96111" y="258834"/>
                </a:lnTo>
                <a:lnTo>
                  <a:pt x="103127" y="258270"/>
                </a:lnTo>
                <a:lnTo>
                  <a:pt x="109709" y="257893"/>
                </a:lnTo>
                <a:lnTo>
                  <a:pt x="116002" y="257642"/>
                </a:lnTo>
                <a:lnTo>
                  <a:pt x="121149" y="256522"/>
                </a:lnTo>
                <a:lnTo>
                  <a:pt x="129409" y="252738"/>
                </a:lnTo>
                <a:lnTo>
                  <a:pt x="134850" y="252301"/>
                </a:lnTo>
                <a:lnTo>
                  <a:pt x="141335" y="252961"/>
                </a:lnTo>
                <a:lnTo>
                  <a:pt x="148515" y="254355"/>
                </a:lnTo>
                <a:lnTo>
                  <a:pt x="155208" y="255283"/>
                </a:lnTo>
                <a:lnTo>
                  <a:pt x="161574" y="255903"/>
                </a:lnTo>
                <a:lnTo>
                  <a:pt x="167723" y="256316"/>
                </a:lnTo>
                <a:lnTo>
                  <a:pt x="173728" y="257543"/>
                </a:lnTo>
                <a:lnTo>
                  <a:pt x="179636" y="259314"/>
                </a:lnTo>
                <a:lnTo>
                  <a:pt x="185480" y="261447"/>
                </a:lnTo>
                <a:lnTo>
                  <a:pt x="191281" y="263822"/>
                </a:lnTo>
                <a:lnTo>
                  <a:pt x="197053" y="266357"/>
                </a:lnTo>
                <a:lnTo>
                  <a:pt x="202807" y="269000"/>
                </a:lnTo>
                <a:lnTo>
                  <a:pt x="208546" y="270762"/>
                </a:lnTo>
                <a:lnTo>
                  <a:pt x="214279" y="271936"/>
                </a:lnTo>
                <a:lnTo>
                  <a:pt x="220005" y="272720"/>
                </a:lnTo>
                <a:lnTo>
                  <a:pt x="225728" y="274194"/>
                </a:lnTo>
                <a:lnTo>
                  <a:pt x="231447" y="276129"/>
                </a:lnTo>
                <a:lnTo>
                  <a:pt x="237166" y="278372"/>
                </a:lnTo>
                <a:lnTo>
                  <a:pt x="246059" y="283404"/>
                </a:lnTo>
                <a:lnTo>
                  <a:pt x="254140" y="288816"/>
                </a:lnTo>
                <a:lnTo>
                  <a:pt x="258961" y="291593"/>
                </a:lnTo>
                <a:lnTo>
                  <a:pt x="268446" y="297217"/>
                </a:lnTo>
                <a:lnTo>
                  <a:pt x="275837" y="302893"/>
                </a:lnTo>
                <a:lnTo>
                  <a:pt x="285353" y="311443"/>
                </a:lnTo>
                <a:lnTo>
                  <a:pt x="288343" y="313345"/>
                </a:lnTo>
                <a:lnTo>
                  <a:pt x="294204" y="315458"/>
                </a:lnTo>
                <a:lnTo>
                  <a:pt x="296148" y="316974"/>
                </a:lnTo>
                <a:lnTo>
                  <a:pt x="297445" y="318937"/>
                </a:lnTo>
                <a:lnTo>
                  <a:pt x="298309" y="321198"/>
                </a:lnTo>
                <a:lnTo>
                  <a:pt x="299837" y="322706"/>
                </a:lnTo>
                <a:lnTo>
                  <a:pt x="301809" y="323711"/>
                </a:lnTo>
                <a:lnTo>
                  <a:pt x="308605" y="325719"/>
                </a:lnTo>
                <a:lnTo>
                  <a:pt x="308606" y="325719"/>
                </a:lnTo>
                <a:lnTo>
                  <a:pt x="300037" y="3257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2205990" y="4209097"/>
            <a:ext cx="4054793" cy="2408874"/>
            <a:chOff x="2205990" y="4209097"/>
            <a:chExt cx="4054793" cy="2408874"/>
          </a:xfrm>
        </p:grpSpPr>
        <p:sp>
          <p:nvSpPr>
            <p:cNvPr id="29" name="SMARTPenAnnotation388"/>
            <p:cNvSpPr/>
            <p:nvPr/>
          </p:nvSpPr>
          <p:spPr>
            <a:xfrm>
              <a:off x="4057681" y="4680699"/>
              <a:ext cx="68549" cy="51207"/>
            </a:xfrm>
            <a:custGeom>
              <a:avLst/>
              <a:gdLst/>
              <a:ahLst/>
              <a:cxnLst/>
              <a:rect l="0" t="0" r="0" b="0"/>
              <a:pathLst>
                <a:path w="68549" h="51207">
                  <a:moveTo>
                    <a:pt x="25686" y="17030"/>
                  </a:moveTo>
                  <a:lnTo>
                    <a:pt x="33067" y="17030"/>
                  </a:lnTo>
                  <a:lnTo>
                    <a:pt x="33464" y="17983"/>
                  </a:lnTo>
                  <a:lnTo>
                    <a:pt x="33729" y="19571"/>
                  </a:lnTo>
                  <a:lnTo>
                    <a:pt x="34228" y="25250"/>
                  </a:lnTo>
                  <a:lnTo>
                    <a:pt x="33285" y="25368"/>
                  </a:lnTo>
                  <a:lnTo>
                    <a:pt x="31705" y="25446"/>
                  </a:lnTo>
                  <a:lnTo>
                    <a:pt x="26038" y="25594"/>
                  </a:lnTo>
                  <a:lnTo>
                    <a:pt x="25921" y="26550"/>
                  </a:lnTo>
                  <a:lnTo>
                    <a:pt x="25843" y="28139"/>
                  </a:lnTo>
                  <a:lnTo>
                    <a:pt x="25791" y="30151"/>
                  </a:lnTo>
                  <a:lnTo>
                    <a:pt x="24803" y="31493"/>
                  </a:lnTo>
                  <a:lnTo>
                    <a:pt x="23192" y="32387"/>
                  </a:lnTo>
                  <a:lnTo>
                    <a:pt x="18314" y="33822"/>
                  </a:lnTo>
                  <a:lnTo>
                    <a:pt x="16962" y="33940"/>
                  </a:lnTo>
                  <a:lnTo>
                    <a:pt x="15107" y="34019"/>
                  </a:lnTo>
                  <a:lnTo>
                    <a:pt x="12918" y="34071"/>
                  </a:lnTo>
                  <a:lnTo>
                    <a:pt x="11460" y="33153"/>
                  </a:lnTo>
                  <a:lnTo>
                    <a:pt x="10486" y="31589"/>
                  </a:lnTo>
                  <a:lnTo>
                    <a:pt x="8925" y="26786"/>
                  </a:lnTo>
                  <a:lnTo>
                    <a:pt x="7844" y="26391"/>
                  </a:lnTo>
                  <a:lnTo>
                    <a:pt x="6172" y="26129"/>
                  </a:lnTo>
                  <a:lnTo>
                    <a:pt x="4104" y="25954"/>
                  </a:lnTo>
                  <a:lnTo>
                    <a:pt x="2725" y="24884"/>
                  </a:lnTo>
                  <a:lnTo>
                    <a:pt x="1806" y="23219"/>
                  </a:lnTo>
                  <a:lnTo>
                    <a:pt x="0" y="17138"/>
                  </a:lnTo>
                  <a:lnTo>
                    <a:pt x="942" y="16149"/>
                  </a:lnTo>
                  <a:lnTo>
                    <a:pt x="7352" y="9660"/>
                  </a:lnTo>
                  <a:lnTo>
                    <a:pt x="8701" y="9259"/>
                  </a:lnTo>
                  <a:lnTo>
                    <a:pt x="10553" y="8992"/>
                  </a:lnTo>
                  <a:lnTo>
                    <a:pt x="12739" y="8814"/>
                  </a:lnTo>
                  <a:lnTo>
                    <a:pt x="15150" y="8696"/>
                  </a:lnTo>
                  <a:lnTo>
                    <a:pt x="20368" y="8564"/>
                  </a:lnTo>
                  <a:lnTo>
                    <a:pt x="41148" y="8461"/>
                  </a:lnTo>
                  <a:lnTo>
                    <a:pt x="42662" y="9412"/>
                  </a:lnTo>
                  <a:lnTo>
                    <a:pt x="44623" y="10999"/>
                  </a:lnTo>
                  <a:lnTo>
                    <a:pt x="46883" y="13010"/>
                  </a:lnTo>
                  <a:lnTo>
                    <a:pt x="49343" y="14350"/>
                  </a:lnTo>
                  <a:lnTo>
                    <a:pt x="51935" y="15244"/>
                  </a:lnTo>
                  <a:lnTo>
                    <a:pt x="54615" y="15839"/>
                  </a:lnTo>
                  <a:lnTo>
                    <a:pt x="56402" y="17189"/>
                  </a:lnTo>
                  <a:lnTo>
                    <a:pt x="57593" y="19041"/>
                  </a:lnTo>
                  <a:lnTo>
                    <a:pt x="59506" y="24307"/>
                  </a:lnTo>
                  <a:lnTo>
                    <a:pt x="59662" y="25692"/>
                  </a:lnTo>
                  <a:lnTo>
                    <a:pt x="59767" y="27567"/>
                  </a:lnTo>
                  <a:lnTo>
                    <a:pt x="59935" y="32870"/>
                  </a:lnTo>
                  <a:lnTo>
                    <a:pt x="59973" y="41442"/>
                  </a:lnTo>
                  <a:lnTo>
                    <a:pt x="59021" y="42830"/>
                  </a:lnTo>
                  <a:lnTo>
                    <a:pt x="57435" y="44707"/>
                  </a:lnTo>
                  <a:lnTo>
                    <a:pt x="55424" y="46912"/>
                  </a:lnTo>
                  <a:lnTo>
                    <a:pt x="53131" y="48382"/>
                  </a:lnTo>
                  <a:lnTo>
                    <a:pt x="50651" y="49361"/>
                  </a:lnTo>
                  <a:lnTo>
                    <a:pt x="43289" y="51206"/>
                  </a:lnTo>
                  <a:lnTo>
                    <a:pt x="42184" y="50292"/>
                  </a:lnTo>
                  <a:lnTo>
                    <a:pt x="40494" y="48730"/>
                  </a:lnTo>
                  <a:lnTo>
                    <a:pt x="38416" y="46736"/>
                  </a:lnTo>
                  <a:lnTo>
                    <a:pt x="36078" y="45407"/>
                  </a:lnTo>
                  <a:lnTo>
                    <a:pt x="33566" y="44520"/>
                  </a:lnTo>
                  <a:lnTo>
                    <a:pt x="30939" y="43930"/>
                  </a:lnTo>
                  <a:lnTo>
                    <a:pt x="29188" y="42583"/>
                  </a:lnTo>
                  <a:lnTo>
                    <a:pt x="28021" y="40733"/>
                  </a:lnTo>
                  <a:lnTo>
                    <a:pt x="25822" y="34560"/>
                  </a:lnTo>
                  <a:lnTo>
                    <a:pt x="25777" y="33479"/>
                  </a:lnTo>
                  <a:lnTo>
                    <a:pt x="25713" y="27408"/>
                  </a:lnTo>
                  <a:lnTo>
                    <a:pt x="25698" y="22278"/>
                  </a:lnTo>
                  <a:lnTo>
                    <a:pt x="26647" y="20529"/>
                  </a:lnTo>
                  <a:lnTo>
                    <a:pt x="28232" y="19362"/>
                  </a:lnTo>
                  <a:lnTo>
                    <a:pt x="30241" y="18585"/>
                  </a:lnTo>
                  <a:lnTo>
                    <a:pt x="32532" y="17114"/>
                  </a:lnTo>
                  <a:lnTo>
                    <a:pt x="35013" y="15182"/>
                  </a:lnTo>
                  <a:lnTo>
                    <a:pt x="41287" y="9786"/>
                  </a:lnTo>
                  <a:lnTo>
                    <a:pt x="44685" y="6509"/>
                  </a:lnTo>
                  <a:lnTo>
                    <a:pt x="46924" y="4301"/>
                  </a:lnTo>
                  <a:lnTo>
                    <a:pt x="49370" y="2829"/>
                  </a:lnTo>
                  <a:lnTo>
                    <a:pt x="51953" y="1848"/>
                  </a:lnTo>
                  <a:lnTo>
                    <a:pt x="58391" y="273"/>
                  </a:lnTo>
                  <a:lnTo>
                    <a:pt x="59872" y="144"/>
                  </a:lnTo>
                  <a:lnTo>
                    <a:pt x="61812" y="58"/>
                  </a:lnTo>
                  <a:lnTo>
                    <a:pt x="64057" y="0"/>
                  </a:lnTo>
                  <a:lnTo>
                    <a:pt x="65554" y="915"/>
                  </a:lnTo>
                  <a:lnTo>
                    <a:pt x="66552" y="2477"/>
                  </a:lnTo>
                  <a:lnTo>
                    <a:pt x="68154" y="7277"/>
                  </a:lnTo>
                  <a:lnTo>
                    <a:pt x="68286" y="8623"/>
                  </a:lnTo>
                  <a:lnTo>
                    <a:pt x="68373" y="10473"/>
                  </a:lnTo>
                  <a:lnTo>
                    <a:pt x="68538" y="16647"/>
                  </a:lnTo>
                  <a:lnTo>
                    <a:pt x="68548" y="25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89"/>
            <p:cNvSpPr/>
            <p:nvPr/>
          </p:nvSpPr>
          <p:spPr>
            <a:xfrm>
              <a:off x="4323397" y="4423411"/>
              <a:ext cx="58681" cy="51047"/>
            </a:xfrm>
            <a:custGeom>
              <a:avLst/>
              <a:gdLst/>
              <a:ahLst/>
              <a:cxnLst/>
              <a:rect l="0" t="0" r="0" b="0"/>
              <a:pathLst>
                <a:path w="58681" h="51047">
                  <a:moveTo>
                    <a:pt x="0" y="17143"/>
                  </a:moveTo>
                  <a:lnTo>
                    <a:pt x="7381" y="17143"/>
                  </a:lnTo>
                  <a:lnTo>
                    <a:pt x="7778" y="16191"/>
                  </a:lnTo>
                  <a:lnTo>
                    <a:pt x="8043" y="14604"/>
                  </a:lnTo>
                  <a:lnTo>
                    <a:pt x="8219" y="12593"/>
                  </a:lnTo>
                  <a:lnTo>
                    <a:pt x="10242" y="11252"/>
                  </a:lnTo>
                  <a:lnTo>
                    <a:pt x="13496" y="10359"/>
                  </a:lnTo>
                  <a:lnTo>
                    <a:pt x="23303" y="8924"/>
                  </a:lnTo>
                  <a:lnTo>
                    <a:pt x="25061" y="8807"/>
                  </a:lnTo>
                  <a:lnTo>
                    <a:pt x="27185" y="8728"/>
                  </a:lnTo>
                  <a:lnTo>
                    <a:pt x="29553" y="8676"/>
                  </a:lnTo>
                  <a:lnTo>
                    <a:pt x="31132" y="9593"/>
                  </a:lnTo>
                  <a:lnTo>
                    <a:pt x="32185" y="11158"/>
                  </a:lnTo>
                  <a:lnTo>
                    <a:pt x="32886" y="13153"/>
                  </a:lnTo>
                  <a:lnTo>
                    <a:pt x="34307" y="14484"/>
                  </a:lnTo>
                  <a:lnTo>
                    <a:pt x="36206" y="15370"/>
                  </a:lnTo>
                  <a:lnTo>
                    <a:pt x="41548" y="16793"/>
                  </a:lnTo>
                  <a:lnTo>
                    <a:pt x="42938" y="17862"/>
                  </a:lnTo>
                  <a:lnTo>
                    <a:pt x="44818" y="19528"/>
                  </a:lnTo>
                  <a:lnTo>
                    <a:pt x="50128" y="24494"/>
                  </a:lnTo>
                  <a:lnTo>
                    <a:pt x="49611" y="24901"/>
                  </a:lnTo>
                  <a:lnTo>
                    <a:pt x="48314" y="25173"/>
                  </a:lnTo>
                  <a:lnTo>
                    <a:pt x="46497" y="25354"/>
                  </a:lnTo>
                  <a:lnTo>
                    <a:pt x="45285" y="26427"/>
                  </a:lnTo>
                  <a:lnTo>
                    <a:pt x="44478" y="28095"/>
                  </a:lnTo>
                  <a:lnTo>
                    <a:pt x="43939" y="30160"/>
                  </a:lnTo>
                  <a:lnTo>
                    <a:pt x="42628" y="31536"/>
                  </a:lnTo>
                  <a:lnTo>
                    <a:pt x="40801" y="32454"/>
                  </a:lnTo>
                  <a:lnTo>
                    <a:pt x="34671" y="34181"/>
                  </a:lnTo>
                  <a:lnTo>
                    <a:pt x="33592" y="34217"/>
                  </a:lnTo>
                  <a:lnTo>
                    <a:pt x="18699" y="34286"/>
                  </a:lnTo>
                  <a:lnTo>
                    <a:pt x="18181" y="33334"/>
                  </a:lnTo>
                  <a:lnTo>
                    <a:pt x="17836" y="31747"/>
                  </a:lnTo>
                  <a:lnTo>
                    <a:pt x="17281" y="26908"/>
                  </a:lnTo>
                  <a:lnTo>
                    <a:pt x="17236" y="25558"/>
                  </a:lnTo>
                  <a:lnTo>
                    <a:pt x="17185" y="21518"/>
                  </a:lnTo>
                  <a:lnTo>
                    <a:pt x="18124" y="19108"/>
                  </a:lnTo>
                  <a:lnTo>
                    <a:pt x="19703" y="16548"/>
                  </a:lnTo>
                  <a:lnTo>
                    <a:pt x="24529" y="10147"/>
                  </a:lnTo>
                  <a:lnTo>
                    <a:pt x="24925" y="8669"/>
                  </a:lnTo>
                  <a:lnTo>
                    <a:pt x="25189" y="6731"/>
                  </a:lnTo>
                  <a:lnTo>
                    <a:pt x="25365" y="4487"/>
                  </a:lnTo>
                  <a:lnTo>
                    <a:pt x="26435" y="2991"/>
                  </a:lnTo>
                  <a:lnTo>
                    <a:pt x="28101" y="1994"/>
                  </a:lnTo>
                  <a:lnTo>
                    <a:pt x="33928" y="115"/>
                  </a:lnTo>
                  <a:lnTo>
                    <a:pt x="35001" y="77"/>
                  </a:lnTo>
                  <a:lnTo>
                    <a:pt x="49881" y="2"/>
                  </a:lnTo>
                  <a:lnTo>
                    <a:pt x="51351" y="953"/>
                  </a:lnTo>
                  <a:lnTo>
                    <a:pt x="53285" y="2540"/>
                  </a:lnTo>
                  <a:lnTo>
                    <a:pt x="55526" y="4550"/>
                  </a:lnTo>
                  <a:lnTo>
                    <a:pt x="57019" y="6843"/>
                  </a:lnTo>
                  <a:lnTo>
                    <a:pt x="58016" y="9324"/>
                  </a:lnTo>
                  <a:lnTo>
                    <a:pt x="58680" y="11931"/>
                  </a:lnTo>
                  <a:lnTo>
                    <a:pt x="58170" y="14621"/>
                  </a:lnTo>
                  <a:lnTo>
                    <a:pt x="56877" y="17367"/>
                  </a:lnTo>
                  <a:lnTo>
                    <a:pt x="55064" y="20150"/>
                  </a:lnTo>
                  <a:lnTo>
                    <a:pt x="53854" y="22958"/>
                  </a:lnTo>
                  <a:lnTo>
                    <a:pt x="53047" y="25782"/>
                  </a:lnTo>
                  <a:lnTo>
                    <a:pt x="52510" y="28618"/>
                  </a:lnTo>
                  <a:lnTo>
                    <a:pt x="51199" y="30508"/>
                  </a:lnTo>
                  <a:lnTo>
                    <a:pt x="49373" y="31768"/>
                  </a:lnTo>
                  <a:lnTo>
                    <a:pt x="47203" y="32608"/>
                  </a:lnTo>
                  <a:lnTo>
                    <a:pt x="45756" y="34121"/>
                  </a:lnTo>
                  <a:lnTo>
                    <a:pt x="44792" y="36082"/>
                  </a:lnTo>
                  <a:lnTo>
                    <a:pt x="44149" y="38341"/>
                  </a:lnTo>
                  <a:lnTo>
                    <a:pt x="42767" y="39848"/>
                  </a:lnTo>
                  <a:lnTo>
                    <a:pt x="40894" y="40852"/>
                  </a:lnTo>
                  <a:lnTo>
                    <a:pt x="38693" y="41522"/>
                  </a:lnTo>
                  <a:lnTo>
                    <a:pt x="37225" y="42921"/>
                  </a:lnTo>
                  <a:lnTo>
                    <a:pt x="36247" y="44806"/>
                  </a:lnTo>
                  <a:lnTo>
                    <a:pt x="35594" y="47016"/>
                  </a:lnTo>
                  <a:lnTo>
                    <a:pt x="34207" y="48488"/>
                  </a:lnTo>
                  <a:lnTo>
                    <a:pt x="32330" y="49470"/>
                  </a:lnTo>
                  <a:lnTo>
                    <a:pt x="30126" y="50124"/>
                  </a:lnTo>
                  <a:lnTo>
                    <a:pt x="27704" y="50561"/>
                  </a:lnTo>
                  <a:lnTo>
                    <a:pt x="25137" y="50852"/>
                  </a:lnTo>
                  <a:lnTo>
                    <a:pt x="22473" y="51046"/>
                  </a:lnTo>
                  <a:lnTo>
                    <a:pt x="20697" y="50222"/>
                  </a:lnTo>
                  <a:lnTo>
                    <a:pt x="19513" y="48721"/>
                  </a:lnTo>
                  <a:lnTo>
                    <a:pt x="18724" y="46768"/>
                  </a:lnTo>
                  <a:lnTo>
                    <a:pt x="17245" y="45466"/>
                  </a:lnTo>
                  <a:lnTo>
                    <a:pt x="15306" y="44598"/>
                  </a:lnTo>
                  <a:lnTo>
                    <a:pt x="13062" y="44019"/>
                  </a:lnTo>
                  <a:lnTo>
                    <a:pt x="10613" y="42680"/>
                  </a:lnTo>
                  <a:lnTo>
                    <a:pt x="8028" y="40836"/>
                  </a:lnTo>
                  <a:lnTo>
                    <a:pt x="1586" y="35582"/>
                  </a:lnTo>
                  <a:lnTo>
                    <a:pt x="1057" y="34198"/>
                  </a:lnTo>
                  <a:lnTo>
                    <a:pt x="705" y="32324"/>
                  </a:lnTo>
                  <a:lnTo>
                    <a:pt x="470" y="30121"/>
                  </a:lnTo>
                  <a:lnTo>
                    <a:pt x="313" y="27700"/>
                  </a:lnTo>
                  <a:lnTo>
                    <a:pt x="209" y="25134"/>
                  </a:lnTo>
                  <a:lnTo>
                    <a:pt x="92" y="19742"/>
                  </a:lnTo>
                  <a:lnTo>
                    <a:pt x="12" y="5680"/>
                  </a:lnTo>
                  <a:lnTo>
                    <a:pt x="961" y="3786"/>
                  </a:lnTo>
                  <a:lnTo>
                    <a:pt x="2545" y="2524"/>
                  </a:lnTo>
                  <a:lnTo>
                    <a:pt x="7382" y="498"/>
                  </a:lnTo>
                  <a:lnTo>
                    <a:pt x="8731" y="331"/>
                  </a:lnTo>
                  <a:lnTo>
                    <a:pt x="10583" y="220"/>
                  </a:lnTo>
                  <a:lnTo>
                    <a:pt x="15181" y="98"/>
                  </a:lnTo>
                  <a:lnTo>
                    <a:pt x="33799" y="0"/>
                  </a:lnTo>
                  <a:lnTo>
                    <a:pt x="33963" y="952"/>
                  </a:lnTo>
                  <a:lnTo>
                    <a:pt x="34072" y="2539"/>
                  </a:lnTo>
                  <a:lnTo>
                    <a:pt x="34145" y="4550"/>
                  </a:lnTo>
                  <a:lnTo>
                    <a:pt x="34247" y="11931"/>
                  </a:lnTo>
                  <a:lnTo>
                    <a:pt x="34286" y="24067"/>
                  </a:lnTo>
                  <a:lnTo>
                    <a:pt x="33335" y="25569"/>
                  </a:lnTo>
                  <a:lnTo>
                    <a:pt x="31748" y="27523"/>
                  </a:lnTo>
                  <a:lnTo>
                    <a:pt x="25718" y="342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90"/>
            <p:cNvSpPr/>
            <p:nvPr/>
          </p:nvSpPr>
          <p:spPr>
            <a:xfrm>
              <a:off x="4537720" y="4209097"/>
              <a:ext cx="42488" cy="51070"/>
            </a:xfrm>
            <a:custGeom>
              <a:avLst/>
              <a:gdLst/>
              <a:ahLst/>
              <a:cxnLst/>
              <a:rect l="0" t="0" r="0" b="0"/>
              <a:pathLst>
                <a:path w="42488" h="51070">
                  <a:moveTo>
                    <a:pt x="17134" y="0"/>
                  </a:moveTo>
                  <a:lnTo>
                    <a:pt x="32735" y="0"/>
                  </a:lnTo>
                  <a:lnTo>
                    <a:pt x="33250" y="953"/>
                  </a:lnTo>
                  <a:lnTo>
                    <a:pt x="33593" y="2540"/>
                  </a:lnTo>
                  <a:lnTo>
                    <a:pt x="33822" y="4551"/>
                  </a:lnTo>
                  <a:lnTo>
                    <a:pt x="34927" y="5891"/>
                  </a:lnTo>
                  <a:lnTo>
                    <a:pt x="36616" y="6785"/>
                  </a:lnTo>
                  <a:lnTo>
                    <a:pt x="38695" y="7381"/>
                  </a:lnTo>
                  <a:lnTo>
                    <a:pt x="40080" y="8731"/>
                  </a:lnTo>
                  <a:lnTo>
                    <a:pt x="41004" y="10583"/>
                  </a:lnTo>
                  <a:lnTo>
                    <a:pt x="41620" y="12770"/>
                  </a:lnTo>
                  <a:lnTo>
                    <a:pt x="42031" y="15181"/>
                  </a:lnTo>
                  <a:lnTo>
                    <a:pt x="42305" y="17741"/>
                  </a:lnTo>
                  <a:lnTo>
                    <a:pt x="42487" y="20400"/>
                  </a:lnTo>
                  <a:lnTo>
                    <a:pt x="41657" y="23125"/>
                  </a:lnTo>
                  <a:lnTo>
                    <a:pt x="40150" y="25894"/>
                  </a:lnTo>
                  <a:lnTo>
                    <a:pt x="38193" y="28693"/>
                  </a:lnTo>
                  <a:lnTo>
                    <a:pt x="36889" y="31511"/>
                  </a:lnTo>
                  <a:lnTo>
                    <a:pt x="36019" y="34342"/>
                  </a:lnTo>
                  <a:lnTo>
                    <a:pt x="34381" y="42364"/>
                  </a:lnTo>
                  <a:lnTo>
                    <a:pt x="33395" y="43482"/>
                  </a:lnTo>
                  <a:lnTo>
                    <a:pt x="26908" y="50200"/>
                  </a:lnTo>
                  <a:lnTo>
                    <a:pt x="25555" y="50611"/>
                  </a:lnTo>
                  <a:lnTo>
                    <a:pt x="23700" y="50886"/>
                  </a:lnTo>
                  <a:lnTo>
                    <a:pt x="21512" y="51069"/>
                  </a:lnTo>
                  <a:lnTo>
                    <a:pt x="19100" y="50239"/>
                  </a:lnTo>
                  <a:lnTo>
                    <a:pt x="16540" y="48733"/>
                  </a:lnTo>
                  <a:lnTo>
                    <a:pt x="10138" y="44022"/>
                  </a:lnTo>
                  <a:lnTo>
                    <a:pt x="8661" y="42683"/>
                  </a:lnTo>
                  <a:lnTo>
                    <a:pt x="1319" y="35584"/>
                  </a:lnTo>
                  <a:lnTo>
                    <a:pt x="877" y="34200"/>
                  </a:lnTo>
                  <a:lnTo>
                    <a:pt x="581" y="32325"/>
                  </a:lnTo>
                  <a:lnTo>
                    <a:pt x="384" y="30122"/>
                  </a:lnTo>
                  <a:lnTo>
                    <a:pt x="252" y="27702"/>
                  </a:lnTo>
                  <a:lnTo>
                    <a:pt x="106" y="22472"/>
                  </a:lnTo>
                  <a:lnTo>
                    <a:pt x="0" y="10232"/>
                  </a:lnTo>
                  <a:lnTo>
                    <a:pt x="949" y="9679"/>
                  </a:lnTo>
                  <a:lnTo>
                    <a:pt x="2534" y="9310"/>
                  </a:lnTo>
                  <a:lnTo>
                    <a:pt x="4543" y="9064"/>
                  </a:lnTo>
                  <a:lnTo>
                    <a:pt x="5883" y="7948"/>
                  </a:lnTo>
                  <a:lnTo>
                    <a:pt x="6776" y="6251"/>
                  </a:lnTo>
                  <a:lnTo>
                    <a:pt x="7371" y="4167"/>
                  </a:lnTo>
                  <a:lnTo>
                    <a:pt x="8721" y="2778"/>
                  </a:lnTo>
                  <a:lnTo>
                    <a:pt x="10573" y="1852"/>
                  </a:lnTo>
                  <a:lnTo>
                    <a:pt x="12760" y="1235"/>
                  </a:lnTo>
                  <a:lnTo>
                    <a:pt x="15171" y="1776"/>
                  </a:lnTo>
                  <a:lnTo>
                    <a:pt x="17731" y="3089"/>
                  </a:lnTo>
                  <a:lnTo>
                    <a:pt x="24132" y="7489"/>
                  </a:lnTo>
                  <a:lnTo>
                    <a:pt x="25609" y="7851"/>
                  </a:lnTo>
                  <a:lnTo>
                    <a:pt x="27547" y="8091"/>
                  </a:lnTo>
                  <a:lnTo>
                    <a:pt x="29791" y="8252"/>
                  </a:lnTo>
                  <a:lnTo>
                    <a:pt x="31287" y="9311"/>
                  </a:lnTo>
                  <a:lnTo>
                    <a:pt x="32285" y="10970"/>
                  </a:lnTo>
                  <a:lnTo>
                    <a:pt x="32949" y="13029"/>
                  </a:lnTo>
                  <a:lnTo>
                    <a:pt x="33393" y="15353"/>
                  </a:lnTo>
                  <a:lnTo>
                    <a:pt x="33689" y="17856"/>
                  </a:lnTo>
                  <a:lnTo>
                    <a:pt x="33885" y="20476"/>
                  </a:lnTo>
                  <a:lnTo>
                    <a:pt x="34017" y="23176"/>
                  </a:lnTo>
                  <a:lnTo>
                    <a:pt x="34163" y="28716"/>
                  </a:lnTo>
                  <a:lnTo>
                    <a:pt x="34276" y="42365"/>
                  </a:lnTo>
                  <a:lnTo>
                    <a:pt x="33325" y="43483"/>
                  </a:lnTo>
                  <a:lnTo>
                    <a:pt x="31738" y="45181"/>
                  </a:lnTo>
                  <a:lnTo>
                    <a:pt x="29728" y="47266"/>
                  </a:lnTo>
                  <a:lnTo>
                    <a:pt x="28388" y="47703"/>
                  </a:lnTo>
                  <a:lnTo>
                    <a:pt x="27494" y="47042"/>
                  </a:lnTo>
                  <a:lnTo>
                    <a:pt x="26898" y="45649"/>
                  </a:lnTo>
                  <a:lnTo>
                    <a:pt x="25548" y="44720"/>
                  </a:lnTo>
                  <a:lnTo>
                    <a:pt x="23697" y="44101"/>
                  </a:lnTo>
                  <a:lnTo>
                    <a:pt x="21509" y="43688"/>
                  </a:lnTo>
                  <a:lnTo>
                    <a:pt x="19099" y="43413"/>
                  </a:lnTo>
                  <a:lnTo>
                    <a:pt x="16539" y="43230"/>
                  </a:lnTo>
                  <a:lnTo>
                    <a:pt x="13880" y="43107"/>
                  </a:lnTo>
                  <a:lnTo>
                    <a:pt x="12107" y="42073"/>
                  </a:lnTo>
                  <a:lnTo>
                    <a:pt x="10925" y="40431"/>
                  </a:lnTo>
                  <a:lnTo>
                    <a:pt x="10138" y="38384"/>
                  </a:lnTo>
                  <a:lnTo>
                    <a:pt x="8660" y="36067"/>
                  </a:lnTo>
                  <a:lnTo>
                    <a:pt x="6722" y="33570"/>
                  </a:lnTo>
                  <a:lnTo>
                    <a:pt x="4478" y="30953"/>
                  </a:lnTo>
                  <a:lnTo>
                    <a:pt x="3934" y="28255"/>
                  </a:lnTo>
                  <a:lnTo>
                    <a:pt x="4525" y="25504"/>
                  </a:lnTo>
                  <a:lnTo>
                    <a:pt x="5870" y="22718"/>
                  </a:lnTo>
                  <a:lnTo>
                    <a:pt x="6768" y="19908"/>
                  </a:lnTo>
                  <a:lnTo>
                    <a:pt x="7366" y="17082"/>
                  </a:lnTo>
                  <a:lnTo>
                    <a:pt x="8562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91"/>
            <p:cNvSpPr/>
            <p:nvPr/>
          </p:nvSpPr>
          <p:spPr>
            <a:xfrm>
              <a:off x="4743450" y="4432097"/>
              <a:ext cx="77140" cy="68348"/>
            </a:xfrm>
            <a:custGeom>
              <a:avLst/>
              <a:gdLst/>
              <a:ahLst/>
              <a:cxnLst/>
              <a:rect l="0" t="0" r="0" b="0"/>
              <a:pathLst>
                <a:path w="77140" h="68348">
                  <a:moveTo>
                    <a:pt x="42862" y="17030"/>
                  </a:moveTo>
                  <a:lnTo>
                    <a:pt x="55632" y="17030"/>
                  </a:lnTo>
                  <a:lnTo>
                    <a:pt x="58043" y="17983"/>
                  </a:lnTo>
                  <a:lnTo>
                    <a:pt x="60603" y="19570"/>
                  </a:lnTo>
                  <a:lnTo>
                    <a:pt x="63262" y="21581"/>
                  </a:lnTo>
                  <a:lnTo>
                    <a:pt x="65987" y="22922"/>
                  </a:lnTo>
                  <a:lnTo>
                    <a:pt x="68756" y="23815"/>
                  </a:lnTo>
                  <a:lnTo>
                    <a:pt x="71555" y="24411"/>
                  </a:lnTo>
                  <a:lnTo>
                    <a:pt x="73420" y="25761"/>
                  </a:lnTo>
                  <a:lnTo>
                    <a:pt x="74665" y="27613"/>
                  </a:lnTo>
                  <a:lnTo>
                    <a:pt x="76661" y="32879"/>
                  </a:lnTo>
                  <a:lnTo>
                    <a:pt x="76824" y="34264"/>
                  </a:lnTo>
                  <a:lnTo>
                    <a:pt x="76934" y="36139"/>
                  </a:lnTo>
                  <a:lnTo>
                    <a:pt x="77054" y="40763"/>
                  </a:lnTo>
                  <a:lnTo>
                    <a:pt x="77139" y="49741"/>
                  </a:lnTo>
                  <a:lnTo>
                    <a:pt x="76191" y="50268"/>
                  </a:lnTo>
                  <a:lnTo>
                    <a:pt x="74607" y="50618"/>
                  </a:lnTo>
                  <a:lnTo>
                    <a:pt x="69770" y="51182"/>
                  </a:lnTo>
                  <a:lnTo>
                    <a:pt x="68421" y="51227"/>
                  </a:lnTo>
                  <a:lnTo>
                    <a:pt x="59411" y="51302"/>
                  </a:lnTo>
                  <a:lnTo>
                    <a:pt x="56753" y="51308"/>
                  </a:lnTo>
                  <a:lnTo>
                    <a:pt x="54027" y="50360"/>
                  </a:lnTo>
                  <a:lnTo>
                    <a:pt x="51258" y="48775"/>
                  </a:lnTo>
                  <a:lnTo>
                    <a:pt x="48459" y="46766"/>
                  </a:lnTo>
                  <a:lnTo>
                    <a:pt x="45641" y="44474"/>
                  </a:lnTo>
                  <a:lnTo>
                    <a:pt x="42810" y="41994"/>
                  </a:lnTo>
                  <a:lnTo>
                    <a:pt x="39970" y="39387"/>
                  </a:lnTo>
                  <a:lnTo>
                    <a:pt x="34274" y="33952"/>
                  </a:lnTo>
                  <a:lnTo>
                    <a:pt x="31422" y="31169"/>
                  </a:lnTo>
                  <a:lnTo>
                    <a:pt x="29520" y="28360"/>
                  </a:lnTo>
                  <a:lnTo>
                    <a:pt x="28252" y="25536"/>
                  </a:lnTo>
                  <a:lnTo>
                    <a:pt x="27408" y="22701"/>
                  </a:lnTo>
                  <a:lnTo>
                    <a:pt x="25892" y="20811"/>
                  </a:lnTo>
                  <a:lnTo>
                    <a:pt x="23929" y="19551"/>
                  </a:lnTo>
                  <a:lnTo>
                    <a:pt x="21667" y="18710"/>
                  </a:lnTo>
                  <a:lnTo>
                    <a:pt x="19207" y="17198"/>
                  </a:lnTo>
                  <a:lnTo>
                    <a:pt x="16614" y="15237"/>
                  </a:lnTo>
                  <a:lnTo>
                    <a:pt x="13934" y="12977"/>
                  </a:lnTo>
                  <a:lnTo>
                    <a:pt x="13099" y="11470"/>
                  </a:lnTo>
                  <a:lnTo>
                    <a:pt x="13495" y="10466"/>
                  </a:lnTo>
                  <a:lnTo>
                    <a:pt x="14711" y="9796"/>
                  </a:lnTo>
                  <a:lnTo>
                    <a:pt x="15523" y="8398"/>
                  </a:lnTo>
                  <a:lnTo>
                    <a:pt x="16063" y="6513"/>
                  </a:lnTo>
                  <a:lnTo>
                    <a:pt x="16423" y="4304"/>
                  </a:lnTo>
                  <a:lnTo>
                    <a:pt x="17616" y="2831"/>
                  </a:lnTo>
                  <a:lnTo>
                    <a:pt x="19364" y="1849"/>
                  </a:lnTo>
                  <a:lnTo>
                    <a:pt x="24462" y="273"/>
                  </a:lnTo>
                  <a:lnTo>
                    <a:pt x="25833" y="144"/>
                  </a:lnTo>
                  <a:lnTo>
                    <a:pt x="27699" y="58"/>
                  </a:lnTo>
                  <a:lnTo>
                    <a:pt x="29896" y="0"/>
                  </a:lnTo>
                  <a:lnTo>
                    <a:pt x="32313" y="914"/>
                  </a:lnTo>
                  <a:lnTo>
                    <a:pt x="34877" y="2476"/>
                  </a:lnTo>
                  <a:lnTo>
                    <a:pt x="41285" y="7276"/>
                  </a:lnTo>
                  <a:lnTo>
                    <a:pt x="42763" y="9575"/>
                  </a:lnTo>
                  <a:lnTo>
                    <a:pt x="44701" y="13012"/>
                  </a:lnTo>
                  <a:lnTo>
                    <a:pt x="46946" y="17210"/>
                  </a:lnTo>
                  <a:lnTo>
                    <a:pt x="48442" y="20959"/>
                  </a:lnTo>
                  <a:lnTo>
                    <a:pt x="49440" y="24412"/>
                  </a:lnTo>
                  <a:lnTo>
                    <a:pt x="50105" y="27667"/>
                  </a:lnTo>
                  <a:lnTo>
                    <a:pt x="50548" y="30789"/>
                  </a:lnTo>
                  <a:lnTo>
                    <a:pt x="50843" y="33823"/>
                  </a:lnTo>
                  <a:lnTo>
                    <a:pt x="51041" y="36798"/>
                  </a:lnTo>
                  <a:lnTo>
                    <a:pt x="51172" y="39733"/>
                  </a:lnTo>
                  <a:lnTo>
                    <a:pt x="51318" y="45535"/>
                  </a:lnTo>
                  <a:lnTo>
                    <a:pt x="51400" y="54157"/>
                  </a:lnTo>
                  <a:lnTo>
                    <a:pt x="50459" y="56069"/>
                  </a:lnTo>
                  <a:lnTo>
                    <a:pt x="48879" y="57344"/>
                  </a:lnTo>
                  <a:lnTo>
                    <a:pt x="46873" y="58193"/>
                  </a:lnTo>
                  <a:lnTo>
                    <a:pt x="45536" y="59712"/>
                  </a:lnTo>
                  <a:lnTo>
                    <a:pt x="44645" y="61677"/>
                  </a:lnTo>
                  <a:lnTo>
                    <a:pt x="44051" y="63940"/>
                  </a:lnTo>
                  <a:lnTo>
                    <a:pt x="42702" y="65448"/>
                  </a:lnTo>
                  <a:lnTo>
                    <a:pt x="40850" y="66454"/>
                  </a:lnTo>
                  <a:lnTo>
                    <a:pt x="38664" y="67125"/>
                  </a:lnTo>
                  <a:lnTo>
                    <a:pt x="36253" y="67571"/>
                  </a:lnTo>
                  <a:lnTo>
                    <a:pt x="33694" y="67869"/>
                  </a:lnTo>
                  <a:lnTo>
                    <a:pt x="27293" y="68347"/>
                  </a:lnTo>
                  <a:lnTo>
                    <a:pt x="25815" y="67434"/>
                  </a:lnTo>
                  <a:lnTo>
                    <a:pt x="23877" y="65873"/>
                  </a:lnTo>
                  <a:lnTo>
                    <a:pt x="21633" y="63880"/>
                  </a:lnTo>
                  <a:lnTo>
                    <a:pt x="19184" y="62551"/>
                  </a:lnTo>
                  <a:lnTo>
                    <a:pt x="16600" y="61665"/>
                  </a:lnTo>
                  <a:lnTo>
                    <a:pt x="13923" y="61074"/>
                  </a:lnTo>
                  <a:lnTo>
                    <a:pt x="11187" y="59728"/>
                  </a:lnTo>
                  <a:lnTo>
                    <a:pt x="8410" y="57878"/>
                  </a:lnTo>
                  <a:lnTo>
                    <a:pt x="5607" y="55692"/>
                  </a:lnTo>
                  <a:lnTo>
                    <a:pt x="3738" y="53282"/>
                  </a:lnTo>
                  <a:lnTo>
                    <a:pt x="2492" y="50723"/>
                  </a:lnTo>
                  <a:lnTo>
                    <a:pt x="0" y="42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92"/>
            <p:cNvSpPr/>
            <p:nvPr/>
          </p:nvSpPr>
          <p:spPr>
            <a:xfrm>
              <a:off x="4974919" y="4654984"/>
              <a:ext cx="42842" cy="68346"/>
            </a:xfrm>
            <a:custGeom>
              <a:avLst/>
              <a:gdLst/>
              <a:ahLst/>
              <a:cxnLst/>
              <a:rect l="0" t="0" r="0" b="0"/>
              <a:pathLst>
                <a:path w="42842" h="68346">
                  <a:moveTo>
                    <a:pt x="34278" y="17028"/>
                  </a:moveTo>
                  <a:lnTo>
                    <a:pt x="34278" y="24409"/>
                  </a:lnTo>
                  <a:lnTo>
                    <a:pt x="35231" y="24806"/>
                  </a:lnTo>
                  <a:lnTo>
                    <a:pt x="36818" y="25071"/>
                  </a:lnTo>
                  <a:lnTo>
                    <a:pt x="38829" y="25247"/>
                  </a:lnTo>
                  <a:lnTo>
                    <a:pt x="40169" y="26318"/>
                  </a:lnTo>
                  <a:lnTo>
                    <a:pt x="41063" y="27984"/>
                  </a:lnTo>
                  <a:lnTo>
                    <a:pt x="42746" y="33811"/>
                  </a:lnTo>
                  <a:lnTo>
                    <a:pt x="42781" y="34884"/>
                  </a:lnTo>
                  <a:lnTo>
                    <a:pt x="42841" y="41522"/>
                  </a:lnTo>
                  <a:lnTo>
                    <a:pt x="41892" y="41930"/>
                  </a:lnTo>
                  <a:lnTo>
                    <a:pt x="40307" y="42202"/>
                  </a:lnTo>
                  <a:lnTo>
                    <a:pt x="35469" y="42638"/>
                  </a:lnTo>
                  <a:lnTo>
                    <a:pt x="32267" y="42698"/>
                  </a:lnTo>
                  <a:lnTo>
                    <a:pt x="21539" y="42743"/>
                  </a:lnTo>
                  <a:lnTo>
                    <a:pt x="20070" y="41791"/>
                  </a:lnTo>
                  <a:lnTo>
                    <a:pt x="19092" y="40204"/>
                  </a:lnTo>
                  <a:lnTo>
                    <a:pt x="18439" y="38194"/>
                  </a:lnTo>
                  <a:lnTo>
                    <a:pt x="17051" y="35901"/>
                  </a:lnTo>
                  <a:lnTo>
                    <a:pt x="15173" y="33420"/>
                  </a:lnTo>
                  <a:lnTo>
                    <a:pt x="12969" y="30814"/>
                  </a:lnTo>
                  <a:lnTo>
                    <a:pt x="10547" y="29076"/>
                  </a:lnTo>
                  <a:lnTo>
                    <a:pt x="7980" y="27917"/>
                  </a:lnTo>
                  <a:lnTo>
                    <a:pt x="5316" y="27145"/>
                  </a:lnTo>
                  <a:lnTo>
                    <a:pt x="3540" y="25678"/>
                  </a:lnTo>
                  <a:lnTo>
                    <a:pt x="2356" y="23747"/>
                  </a:lnTo>
                  <a:lnTo>
                    <a:pt x="1567" y="21508"/>
                  </a:lnTo>
                  <a:lnTo>
                    <a:pt x="1041" y="19062"/>
                  </a:lnTo>
                  <a:lnTo>
                    <a:pt x="690" y="16479"/>
                  </a:lnTo>
                  <a:lnTo>
                    <a:pt x="126" y="10040"/>
                  </a:lnTo>
                  <a:lnTo>
                    <a:pt x="81" y="8560"/>
                  </a:lnTo>
                  <a:lnTo>
                    <a:pt x="0" y="1213"/>
                  </a:lnTo>
                  <a:lnTo>
                    <a:pt x="948" y="770"/>
                  </a:lnTo>
                  <a:lnTo>
                    <a:pt x="2533" y="475"/>
                  </a:lnTo>
                  <a:lnTo>
                    <a:pt x="4542" y="277"/>
                  </a:lnTo>
                  <a:lnTo>
                    <a:pt x="6834" y="146"/>
                  </a:lnTo>
                  <a:lnTo>
                    <a:pt x="11921" y="0"/>
                  </a:lnTo>
                  <a:lnTo>
                    <a:pt x="14611" y="913"/>
                  </a:lnTo>
                  <a:lnTo>
                    <a:pt x="17356" y="2475"/>
                  </a:lnTo>
                  <a:lnTo>
                    <a:pt x="24056" y="7274"/>
                  </a:lnTo>
                  <a:lnTo>
                    <a:pt x="24606" y="8620"/>
                  </a:lnTo>
                  <a:lnTo>
                    <a:pt x="24973" y="10471"/>
                  </a:lnTo>
                  <a:lnTo>
                    <a:pt x="25217" y="12657"/>
                  </a:lnTo>
                  <a:lnTo>
                    <a:pt x="26332" y="15066"/>
                  </a:lnTo>
                  <a:lnTo>
                    <a:pt x="28029" y="17625"/>
                  </a:lnTo>
                  <a:lnTo>
                    <a:pt x="30111" y="20284"/>
                  </a:lnTo>
                  <a:lnTo>
                    <a:pt x="32453" y="23961"/>
                  </a:lnTo>
                  <a:lnTo>
                    <a:pt x="34966" y="28318"/>
                  </a:lnTo>
                  <a:lnTo>
                    <a:pt x="37594" y="33127"/>
                  </a:lnTo>
                  <a:lnTo>
                    <a:pt x="39347" y="37286"/>
                  </a:lnTo>
                  <a:lnTo>
                    <a:pt x="40514" y="41011"/>
                  </a:lnTo>
                  <a:lnTo>
                    <a:pt x="41293" y="44446"/>
                  </a:lnTo>
                  <a:lnTo>
                    <a:pt x="41812" y="47690"/>
                  </a:lnTo>
                  <a:lnTo>
                    <a:pt x="42158" y="50804"/>
                  </a:lnTo>
                  <a:lnTo>
                    <a:pt x="42714" y="58096"/>
                  </a:lnTo>
                  <a:lnTo>
                    <a:pt x="42790" y="61633"/>
                  </a:lnTo>
                  <a:lnTo>
                    <a:pt x="42809" y="63910"/>
                  </a:lnTo>
                  <a:lnTo>
                    <a:pt x="41871" y="65427"/>
                  </a:lnTo>
                  <a:lnTo>
                    <a:pt x="40293" y="66439"/>
                  </a:lnTo>
                  <a:lnTo>
                    <a:pt x="35466" y="68063"/>
                  </a:lnTo>
                  <a:lnTo>
                    <a:pt x="34118" y="68197"/>
                  </a:lnTo>
                  <a:lnTo>
                    <a:pt x="32266" y="68286"/>
                  </a:lnTo>
                  <a:lnTo>
                    <a:pt x="30079" y="68345"/>
                  </a:lnTo>
                  <a:lnTo>
                    <a:pt x="28621" y="67432"/>
                  </a:lnTo>
                  <a:lnTo>
                    <a:pt x="27649" y="65870"/>
                  </a:lnTo>
                  <a:lnTo>
                    <a:pt x="27002" y="63877"/>
                  </a:lnTo>
                  <a:lnTo>
                    <a:pt x="25617" y="62548"/>
                  </a:lnTo>
                  <a:lnTo>
                    <a:pt x="23742" y="61663"/>
                  </a:lnTo>
                  <a:lnTo>
                    <a:pt x="21539" y="61072"/>
                  </a:lnTo>
                  <a:lnTo>
                    <a:pt x="20070" y="59726"/>
                  </a:lnTo>
                  <a:lnTo>
                    <a:pt x="19091" y="57876"/>
                  </a:lnTo>
                  <a:lnTo>
                    <a:pt x="18439" y="55690"/>
                  </a:lnTo>
                  <a:lnTo>
                    <a:pt x="17051" y="53280"/>
                  </a:lnTo>
                  <a:lnTo>
                    <a:pt x="15173" y="50721"/>
                  </a:lnTo>
                  <a:lnTo>
                    <a:pt x="12969" y="48063"/>
                  </a:lnTo>
                  <a:lnTo>
                    <a:pt x="10547" y="45338"/>
                  </a:lnTo>
                  <a:lnTo>
                    <a:pt x="5316" y="39770"/>
                  </a:lnTo>
                  <a:lnTo>
                    <a:pt x="3540" y="36952"/>
                  </a:lnTo>
                  <a:lnTo>
                    <a:pt x="2356" y="34121"/>
                  </a:lnTo>
                  <a:lnTo>
                    <a:pt x="1567" y="31281"/>
                  </a:lnTo>
                  <a:lnTo>
                    <a:pt x="1041" y="28435"/>
                  </a:lnTo>
                  <a:lnTo>
                    <a:pt x="690" y="25585"/>
                  </a:lnTo>
                  <a:lnTo>
                    <a:pt x="456" y="22733"/>
                  </a:lnTo>
                  <a:lnTo>
                    <a:pt x="1253" y="19879"/>
                  </a:lnTo>
                  <a:lnTo>
                    <a:pt x="2736" y="17023"/>
                  </a:lnTo>
                  <a:lnTo>
                    <a:pt x="7410" y="10148"/>
                  </a:lnTo>
                  <a:lnTo>
                    <a:pt x="8746" y="9583"/>
                  </a:lnTo>
                  <a:lnTo>
                    <a:pt x="10589" y="9208"/>
                  </a:lnTo>
                  <a:lnTo>
                    <a:pt x="16750" y="8499"/>
                  </a:lnTo>
                  <a:lnTo>
                    <a:pt x="25706" y="8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93"/>
            <p:cNvSpPr/>
            <p:nvPr/>
          </p:nvSpPr>
          <p:spPr>
            <a:xfrm>
              <a:off x="2257425" y="4226242"/>
              <a:ext cx="2348866" cy="2348866"/>
            </a:xfrm>
            <a:custGeom>
              <a:avLst/>
              <a:gdLst/>
              <a:ahLst/>
              <a:cxnLst/>
              <a:rect l="0" t="0" r="0" b="0"/>
              <a:pathLst>
                <a:path w="2348866" h="2348866">
                  <a:moveTo>
                    <a:pt x="0" y="2348865"/>
                  </a:moveTo>
                  <a:lnTo>
                    <a:pt x="4550" y="2344315"/>
                  </a:lnTo>
                  <a:lnTo>
                    <a:pt x="6843" y="2342974"/>
                  </a:lnTo>
                  <a:lnTo>
                    <a:pt x="11931" y="2341484"/>
                  </a:lnTo>
                  <a:lnTo>
                    <a:pt x="20151" y="2340646"/>
                  </a:lnTo>
                  <a:lnTo>
                    <a:pt x="22006" y="2339576"/>
                  </a:lnTo>
                  <a:lnTo>
                    <a:pt x="23243" y="2337910"/>
                  </a:lnTo>
                  <a:lnTo>
                    <a:pt x="24068" y="2335846"/>
                  </a:lnTo>
                  <a:lnTo>
                    <a:pt x="25570" y="2334471"/>
                  </a:lnTo>
                  <a:lnTo>
                    <a:pt x="27524" y="2333554"/>
                  </a:lnTo>
                  <a:lnTo>
                    <a:pt x="29779" y="2332943"/>
                  </a:lnTo>
                  <a:lnTo>
                    <a:pt x="34825" y="2329723"/>
                  </a:lnTo>
                  <a:lnTo>
                    <a:pt x="45825" y="2319896"/>
                  </a:lnTo>
                  <a:lnTo>
                    <a:pt x="47695" y="2317170"/>
                  </a:lnTo>
                  <a:lnTo>
                    <a:pt x="49772" y="2311600"/>
                  </a:lnTo>
                  <a:lnTo>
                    <a:pt x="52232" y="2308782"/>
                  </a:lnTo>
                  <a:lnTo>
                    <a:pt x="62889" y="2300265"/>
                  </a:lnTo>
                  <a:lnTo>
                    <a:pt x="64786" y="2297415"/>
                  </a:lnTo>
                  <a:lnTo>
                    <a:pt x="67846" y="2291708"/>
                  </a:lnTo>
                  <a:lnTo>
                    <a:pt x="118111" y="2234389"/>
                  </a:lnTo>
                  <a:lnTo>
                    <a:pt x="130669" y="2223930"/>
                  </a:lnTo>
                  <a:lnTo>
                    <a:pt x="132832" y="2220807"/>
                  </a:lnTo>
                  <a:lnTo>
                    <a:pt x="134275" y="2217773"/>
                  </a:lnTo>
                  <a:lnTo>
                    <a:pt x="137141" y="2214798"/>
                  </a:lnTo>
                  <a:lnTo>
                    <a:pt x="149325" y="2205108"/>
                  </a:lnTo>
                  <a:lnTo>
                    <a:pt x="165455" y="2184331"/>
                  </a:lnTo>
                  <a:lnTo>
                    <a:pt x="190236" y="2166091"/>
                  </a:lnTo>
                  <a:lnTo>
                    <a:pt x="202642" y="2149637"/>
                  </a:lnTo>
                  <a:lnTo>
                    <a:pt x="205579" y="2147467"/>
                  </a:lnTo>
                  <a:lnTo>
                    <a:pt x="208490" y="2146020"/>
                  </a:lnTo>
                  <a:lnTo>
                    <a:pt x="225897" y="2131914"/>
                  </a:lnTo>
                  <a:lnTo>
                    <a:pt x="237324" y="2125834"/>
                  </a:lnTo>
                  <a:lnTo>
                    <a:pt x="306462" y="2060497"/>
                  </a:lnTo>
                  <a:lnTo>
                    <a:pt x="327388" y="2046002"/>
                  </a:lnTo>
                  <a:lnTo>
                    <a:pt x="333783" y="2037729"/>
                  </a:lnTo>
                  <a:lnTo>
                    <a:pt x="336822" y="2032856"/>
                  </a:lnTo>
                  <a:lnTo>
                    <a:pt x="345278" y="2024902"/>
                  </a:lnTo>
                  <a:lnTo>
                    <a:pt x="350200" y="2021447"/>
                  </a:lnTo>
                  <a:lnTo>
                    <a:pt x="358209" y="2012528"/>
                  </a:lnTo>
                  <a:lnTo>
                    <a:pt x="361679" y="2007483"/>
                  </a:lnTo>
                  <a:lnTo>
                    <a:pt x="370613" y="1999338"/>
                  </a:lnTo>
                  <a:lnTo>
                    <a:pt x="375663" y="1995831"/>
                  </a:lnTo>
                  <a:lnTo>
                    <a:pt x="379029" y="1992542"/>
                  </a:lnTo>
                  <a:lnTo>
                    <a:pt x="381274" y="1989396"/>
                  </a:lnTo>
                  <a:lnTo>
                    <a:pt x="382770" y="1986347"/>
                  </a:lnTo>
                  <a:lnTo>
                    <a:pt x="422898" y="1943166"/>
                  </a:lnTo>
                  <a:lnTo>
                    <a:pt x="443613" y="1923354"/>
                  </a:lnTo>
                  <a:lnTo>
                    <a:pt x="453066" y="1917497"/>
                  </a:lnTo>
                  <a:lnTo>
                    <a:pt x="461077" y="1909179"/>
                  </a:lnTo>
                  <a:lnTo>
                    <a:pt x="477912" y="1888656"/>
                  </a:lnTo>
                  <a:lnTo>
                    <a:pt x="502104" y="1863002"/>
                  </a:lnTo>
                  <a:lnTo>
                    <a:pt x="517100" y="1841536"/>
                  </a:lnTo>
                  <a:lnTo>
                    <a:pt x="525414" y="1835095"/>
                  </a:lnTo>
                  <a:lnTo>
                    <a:pt x="530298" y="1832044"/>
                  </a:lnTo>
                  <a:lnTo>
                    <a:pt x="538265" y="1823575"/>
                  </a:lnTo>
                  <a:lnTo>
                    <a:pt x="541723" y="1818649"/>
                  </a:lnTo>
                  <a:lnTo>
                    <a:pt x="550646" y="1810636"/>
                  </a:lnTo>
                  <a:lnTo>
                    <a:pt x="555692" y="1807166"/>
                  </a:lnTo>
                  <a:lnTo>
                    <a:pt x="563839" y="1798230"/>
                  </a:lnTo>
                  <a:lnTo>
                    <a:pt x="580768" y="1777279"/>
                  </a:lnTo>
                  <a:lnTo>
                    <a:pt x="594460" y="1762206"/>
                  </a:lnTo>
                  <a:lnTo>
                    <a:pt x="620964" y="1728711"/>
                  </a:lnTo>
                  <a:lnTo>
                    <a:pt x="635580" y="1712573"/>
                  </a:lnTo>
                  <a:lnTo>
                    <a:pt x="646564" y="1695563"/>
                  </a:lnTo>
                  <a:lnTo>
                    <a:pt x="675005" y="1662908"/>
                  </a:lnTo>
                  <a:lnTo>
                    <a:pt x="687681" y="1645873"/>
                  </a:lnTo>
                  <a:lnTo>
                    <a:pt x="726701" y="1602527"/>
                  </a:lnTo>
                  <a:lnTo>
                    <a:pt x="739193" y="1585755"/>
                  </a:lnTo>
                  <a:lnTo>
                    <a:pt x="778137" y="1542516"/>
                  </a:lnTo>
                  <a:lnTo>
                    <a:pt x="790629" y="1525747"/>
                  </a:lnTo>
                  <a:lnTo>
                    <a:pt x="803855" y="1508714"/>
                  </a:lnTo>
                  <a:lnTo>
                    <a:pt x="825328" y="1474466"/>
                  </a:lnTo>
                  <a:lnTo>
                    <a:pt x="835442" y="1463991"/>
                  </a:lnTo>
                  <a:lnTo>
                    <a:pt x="850894" y="1451786"/>
                  </a:lnTo>
                  <a:lnTo>
                    <a:pt x="910520" y="1380159"/>
                  </a:lnTo>
                  <a:lnTo>
                    <a:pt x="923833" y="1363023"/>
                  </a:lnTo>
                  <a:lnTo>
                    <a:pt x="936350" y="1345882"/>
                  </a:lnTo>
                  <a:lnTo>
                    <a:pt x="983348" y="1294448"/>
                  </a:lnTo>
                  <a:lnTo>
                    <a:pt x="996212" y="1277303"/>
                  </a:lnTo>
                  <a:lnTo>
                    <a:pt x="1009549" y="1260158"/>
                  </a:lnTo>
                  <a:lnTo>
                    <a:pt x="1022072" y="1243012"/>
                  </a:lnTo>
                  <a:lnTo>
                    <a:pt x="1035308" y="1225868"/>
                  </a:lnTo>
                  <a:lnTo>
                    <a:pt x="1047803" y="1208723"/>
                  </a:lnTo>
                  <a:lnTo>
                    <a:pt x="1081413" y="1173268"/>
                  </a:lnTo>
                  <a:lnTo>
                    <a:pt x="1105893" y="1153636"/>
                  </a:lnTo>
                  <a:lnTo>
                    <a:pt x="1152711" y="1102974"/>
                  </a:lnTo>
                  <a:lnTo>
                    <a:pt x="1220878" y="1042193"/>
                  </a:lnTo>
                  <a:lnTo>
                    <a:pt x="1236560" y="1025607"/>
                  </a:lnTo>
                  <a:lnTo>
                    <a:pt x="1249567" y="1008628"/>
                  </a:lnTo>
                  <a:lnTo>
                    <a:pt x="1268767" y="991532"/>
                  </a:lnTo>
                  <a:lnTo>
                    <a:pt x="1292535" y="962975"/>
                  </a:lnTo>
                  <a:lnTo>
                    <a:pt x="1337347" y="927840"/>
                  </a:lnTo>
                  <a:lnTo>
                    <a:pt x="1354465" y="915313"/>
                  </a:lnTo>
                  <a:lnTo>
                    <a:pt x="1364937" y="904963"/>
                  </a:lnTo>
                  <a:lnTo>
                    <a:pt x="1387079" y="877139"/>
                  </a:lnTo>
                  <a:lnTo>
                    <a:pt x="1412079" y="855448"/>
                  </a:lnTo>
                  <a:lnTo>
                    <a:pt x="1429972" y="834034"/>
                  </a:lnTo>
                  <a:lnTo>
                    <a:pt x="1491629" y="782477"/>
                  </a:lnTo>
                  <a:lnTo>
                    <a:pt x="1497339" y="778826"/>
                  </a:lnTo>
                  <a:lnTo>
                    <a:pt x="1506224" y="769690"/>
                  </a:lnTo>
                  <a:lnTo>
                    <a:pt x="1540545" y="731413"/>
                  </a:lnTo>
                  <a:lnTo>
                    <a:pt x="1557442" y="718894"/>
                  </a:lnTo>
                  <a:lnTo>
                    <a:pt x="1574513" y="709153"/>
                  </a:lnTo>
                  <a:lnTo>
                    <a:pt x="1583386" y="700624"/>
                  </a:lnTo>
                  <a:lnTo>
                    <a:pt x="1601394" y="679627"/>
                  </a:lnTo>
                  <a:lnTo>
                    <a:pt x="1669562" y="620182"/>
                  </a:lnTo>
                  <a:lnTo>
                    <a:pt x="1740341" y="559582"/>
                  </a:lnTo>
                  <a:lnTo>
                    <a:pt x="1746015" y="555934"/>
                  </a:lnTo>
                  <a:lnTo>
                    <a:pt x="1754859" y="546802"/>
                  </a:lnTo>
                  <a:lnTo>
                    <a:pt x="1758551" y="541699"/>
                  </a:lnTo>
                  <a:lnTo>
                    <a:pt x="1767733" y="533491"/>
                  </a:lnTo>
                  <a:lnTo>
                    <a:pt x="1822929" y="490796"/>
                  </a:lnTo>
                  <a:lnTo>
                    <a:pt x="1886493" y="430617"/>
                  </a:lnTo>
                  <a:lnTo>
                    <a:pt x="1892027" y="427096"/>
                  </a:lnTo>
                  <a:lnTo>
                    <a:pt x="1900716" y="418103"/>
                  </a:lnTo>
                  <a:lnTo>
                    <a:pt x="1904366" y="413038"/>
                  </a:lnTo>
                  <a:lnTo>
                    <a:pt x="1913502" y="404870"/>
                  </a:lnTo>
                  <a:lnTo>
                    <a:pt x="1956506" y="371394"/>
                  </a:lnTo>
                  <a:lnTo>
                    <a:pt x="1968662" y="357269"/>
                  </a:lnTo>
                  <a:lnTo>
                    <a:pt x="1982952" y="345676"/>
                  </a:lnTo>
                  <a:lnTo>
                    <a:pt x="1994595" y="331552"/>
                  </a:lnTo>
                  <a:lnTo>
                    <a:pt x="2042235" y="294241"/>
                  </a:lnTo>
                  <a:lnTo>
                    <a:pt x="2054388" y="280117"/>
                  </a:lnTo>
                  <a:lnTo>
                    <a:pt x="2068678" y="268523"/>
                  </a:lnTo>
                  <a:lnTo>
                    <a:pt x="2080320" y="254400"/>
                  </a:lnTo>
                  <a:lnTo>
                    <a:pt x="2094459" y="242806"/>
                  </a:lnTo>
                  <a:lnTo>
                    <a:pt x="2106057" y="228682"/>
                  </a:lnTo>
                  <a:lnTo>
                    <a:pt x="2179363" y="163459"/>
                  </a:lnTo>
                  <a:lnTo>
                    <a:pt x="2184429" y="160407"/>
                  </a:lnTo>
                  <a:lnTo>
                    <a:pt x="2192597" y="151937"/>
                  </a:lnTo>
                  <a:lnTo>
                    <a:pt x="2196109" y="147011"/>
                  </a:lnTo>
                  <a:lnTo>
                    <a:pt x="2205090" y="138999"/>
                  </a:lnTo>
                  <a:lnTo>
                    <a:pt x="2210153" y="135528"/>
                  </a:lnTo>
                  <a:lnTo>
                    <a:pt x="2218318" y="126592"/>
                  </a:lnTo>
                  <a:lnTo>
                    <a:pt x="2237250" y="103447"/>
                  </a:lnTo>
                  <a:lnTo>
                    <a:pt x="2240165" y="100398"/>
                  </a:lnTo>
                  <a:lnTo>
                    <a:pt x="2300278" y="48578"/>
                  </a:lnTo>
                  <a:lnTo>
                    <a:pt x="2302186" y="45720"/>
                  </a:lnTo>
                  <a:lnTo>
                    <a:pt x="2305824" y="37148"/>
                  </a:lnTo>
                  <a:lnTo>
                    <a:pt x="2311559" y="28575"/>
                  </a:lnTo>
                  <a:lnTo>
                    <a:pt x="2313234" y="22860"/>
                  </a:lnTo>
                  <a:lnTo>
                    <a:pt x="2314633" y="20955"/>
                  </a:lnTo>
                  <a:lnTo>
                    <a:pt x="2316519" y="19685"/>
                  </a:lnTo>
                  <a:lnTo>
                    <a:pt x="2318729" y="18838"/>
                  </a:lnTo>
                  <a:lnTo>
                    <a:pt x="2329118" y="11588"/>
                  </a:lnTo>
                  <a:lnTo>
                    <a:pt x="2334691" y="9913"/>
                  </a:lnTo>
                  <a:lnTo>
                    <a:pt x="2336558" y="8514"/>
                  </a:lnTo>
                  <a:lnTo>
                    <a:pt x="2337803" y="6628"/>
                  </a:lnTo>
                  <a:lnTo>
                    <a:pt x="2340249" y="115"/>
                  </a:lnTo>
                  <a:lnTo>
                    <a:pt x="23488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94"/>
            <p:cNvSpPr/>
            <p:nvPr/>
          </p:nvSpPr>
          <p:spPr>
            <a:xfrm>
              <a:off x="2205990" y="6412229"/>
              <a:ext cx="257175" cy="205742"/>
            </a:xfrm>
            <a:custGeom>
              <a:avLst/>
              <a:gdLst/>
              <a:ahLst/>
              <a:cxnLst/>
              <a:rect l="0" t="0" r="0" b="0"/>
              <a:pathLst>
                <a:path w="257175" h="205742">
                  <a:moveTo>
                    <a:pt x="25717" y="0"/>
                  </a:moveTo>
                  <a:lnTo>
                    <a:pt x="17497" y="0"/>
                  </a:lnTo>
                  <a:lnTo>
                    <a:pt x="17214" y="5892"/>
                  </a:lnTo>
                  <a:lnTo>
                    <a:pt x="17149" y="10956"/>
                  </a:lnTo>
                  <a:lnTo>
                    <a:pt x="17145" y="15923"/>
                  </a:lnTo>
                  <a:lnTo>
                    <a:pt x="12594" y="21334"/>
                  </a:lnTo>
                  <a:lnTo>
                    <a:pt x="11253" y="23748"/>
                  </a:lnTo>
                  <a:lnTo>
                    <a:pt x="9764" y="28970"/>
                  </a:lnTo>
                  <a:lnTo>
                    <a:pt x="9367" y="32649"/>
                  </a:lnTo>
                  <a:lnTo>
                    <a:pt x="9102" y="37006"/>
                  </a:lnTo>
                  <a:lnTo>
                    <a:pt x="8807" y="45975"/>
                  </a:lnTo>
                  <a:lnTo>
                    <a:pt x="8642" y="57332"/>
                  </a:lnTo>
                  <a:lnTo>
                    <a:pt x="8573" y="97042"/>
                  </a:lnTo>
                  <a:lnTo>
                    <a:pt x="7620" y="99937"/>
                  </a:lnTo>
                  <a:lnTo>
                    <a:pt x="4022" y="105694"/>
                  </a:lnTo>
                  <a:lnTo>
                    <a:pt x="1191" y="109740"/>
                  </a:lnTo>
                  <a:lnTo>
                    <a:pt x="529" y="115767"/>
                  </a:lnTo>
                  <a:lnTo>
                    <a:pt x="235" y="123842"/>
                  </a:lnTo>
                  <a:lnTo>
                    <a:pt x="69" y="133744"/>
                  </a:lnTo>
                  <a:lnTo>
                    <a:pt x="0" y="165729"/>
                  </a:lnTo>
                  <a:lnTo>
                    <a:pt x="953" y="167636"/>
                  </a:lnTo>
                  <a:lnTo>
                    <a:pt x="2540" y="168908"/>
                  </a:lnTo>
                  <a:lnTo>
                    <a:pt x="4550" y="169756"/>
                  </a:lnTo>
                  <a:lnTo>
                    <a:pt x="5891" y="171273"/>
                  </a:lnTo>
                  <a:lnTo>
                    <a:pt x="6785" y="173238"/>
                  </a:lnTo>
                  <a:lnTo>
                    <a:pt x="7778" y="177960"/>
                  </a:lnTo>
                  <a:lnTo>
                    <a:pt x="8219" y="183234"/>
                  </a:lnTo>
                  <a:lnTo>
                    <a:pt x="8502" y="188489"/>
                  </a:lnTo>
                  <a:lnTo>
                    <a:pt x="8572" y="204514"/>
                  </a:lnTo>
                  <a:lnTo>
                    <a:pt x="9524" y="204923"/>
                  </a:lnTo>
                  <a:lnTo>
                    <a:pt x="17303" y="205669"/>
                  </a:lnTo>
                  <a:lnTo>
                    <a:pt x="55245" y="205741"/>
                  </a:lnTo>
                  <a:lnTo>
                    <a:pt x="57785" y="204788"/>
                  </a:lnTo>
                  <a:lnTo>
                    <a:pt x="63147" y="201190"/>
                  </a:lnTo>
                  <a:lnTo>
                    <a:pt x="68705" y="198955"/>
                  </a:lnTo>
                  <a:lnTo>
                    <a:pt x="74350" y="197962"/>
                  </a:lnTo>
                  <a:lnTo>
                    <a:pt x="80034" y="197521"/>
                  </a:lnTo>
                  <a:lnTo>
                    <a:pt x="82884" y="196452"/>
                  </a:lnTo>
                  <a:lnTo>
                    <a:pt x="88589" y="192722"/>
                  </a:lnTo>
                  <a:lnTo>
                    <a:pt x="94300" y="187890"/>
                  </a:lnTo>
                  <a:lnTo>
                    <a:pt x="97157" y="185267"/>
                  </a:lnTo>
                  <a:lnTo>
                    <a:pt x="100966" y="183519"/>
                  </a:lnTo>
                  <a:lnTo>
                    <a:pt x="105410" y="182354"/>
                  </a:lnTo>
                  <a:lnTo>
                    <a:pt x="110279" y="181577"/>
                  </a:lnTo>
                  <a:lnTo>
                    <a:pt x="118227" y="178174"/>
                  </a:lnTo>
                  <a:lnTo>
                    <a:pt x="121681" y="175933"/>
                  </a:lnTo>
                  <a:lnTo>
                    <a:pt x="125888" y="174439"/>
                  </a:lnTo>
                  <a:lnTo>
                    <a:pt x="130597" y="173443"/>
                  </a:lnTo>
                  <a:lnTo>
                    <a:pt x="135642" y="172779"/>
                  </a:lnTo>
                  <a:lnTo>
                    <a:pt x="139958" y="171383"/>
                  </a:lnTo>
                  <a:lnTo>
                    <a:pt x="147293" y="167294"/>
                  </a:lnTo>
                  <a:lnTo>
                    <a:pt x="151535" y="164869"/>
                  </a:lnTo>
                  <a:lnTo>
                    <a:pt x="161329" y="159636"/>
                  </a:lnTo>
                  <a:lnTo>
                    <a:pt x="165655" y="157859"/>
                  </a:lnTo>
                  <a:lnTo>
                    <a:pt x="173001" y="155884"/>
                  </a:lnTo>
                  <a:lnTo>
                    <a:pt x="177247" y="154406"/>
                  </a:lnTo>
                  <a:lnTo>
                    <a:pt x="181982" y="152467"/>
                  </a:lnTo>
                  <a:lnTo>
                    <a:pt x="187044" y="150223"/>
                  </a:lnTo>
                  <a:lnTo>
                    <a:pt x="191370" y="147774"/>
                  </a:lnTo>
                  <a:lnTo>
                    <a:pt x="198718" y="142513"/>
                  </a:lnTo>
                  <a:lnTo>
                    <a:pt x="202964" y="140729"/>
                  </a:lnTo>
                  <a:lnTo>
                    <a:pt x="207699" y="139539"/>
                  </a:lnTo>
                  <a:lnTo>
                    <a:pt x="212761" y="138747"/>
                  </a:lnTo>
                  <a:lnTo>
                    <a:pt x="217088" y="137265"/>
                  </a:lnTo>
                  <a:lnTo>
                    <a:pt x="224436" y="133080"/>
                  </a:lnTo>
                  <a:lnTo>
                    <a:pt x="228681" y="131583"/>
                  </a:lnTo>
                  <a:lnTo>
                    <a:pt x="233416" y="130584"/>
                  </a:lnTo>
                  <a:lnTo>
                    <a:pt x="238478" y="129919"/>
                  </a:lnTo>
                  <a:lnTo>
                    <a:pt x="242805" y="128522"/>
                  </a:lnTo>
                  <a:lnTo>
                    <a:pt x="246643" y="126640"/>
                  </a:lnTo>
                  <a:lnTo>
                    <a:pt x="257174" y="1200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95"/>
            <p:cNvSpPr/>
            <p:nvPr/>
          </p:nvSpPr>
          <p:spPr>
            <a:xfrm>
              <a:off x="4614862" y="4234815"/>
              <a:ext cx="1645921" cy="2023111"/>
            </a:xfrm>
            <a:custGeom>
              <a:avLst/>
              <a:gdLst/>
              <a:ahLst/>
              <a:cxnLst/>
              <a:rect l="0" t="0" r="0" b="0"/>
              <a:pathLst>
                <a:path w="1645921" h="2023111">
                  <a:moveTo>
                    <a:pt x="0" y="0"/>
                  </a:moveTo>
                  <a:lnTo>
                    <a:pt x="0" y="20399"/>
                  </a:lnTo>
                  <a:lnTo>
                    <a:pt x="953" y="23125"/>
                  </a:lnTo>
                  <a:lnTo>
                    <a:pt x="7381" y="32631"/>
                  </a:lnTo>
                  <a:lnTo>
                    <a:pt x="20400" y="46076"/>
                  </a:lnTo>
                  <a:lnTo>
                    <a:pt x="22172" y="48815"/>
                  </a:lnTo>
                  <a:lnTo>
                    <a:pt x="25620" y="57220"/>
                  </a:lnTo>
                  <a:lnTo>
                    <a:pt x="31298" y="65743"/>
                  </a:lnTo>
                  <a:lnTo>
                    <a:pt x="32960" y="71446"/>
                  </a:lnTo>
                  <a:lnTo>
                    <a:pt x="34356" y="73348"/>
                  </a:lnTo>
                  <a:lnTo>
                    <a:pt x="36239" y="74616"/>
                  </a:lnTo>
                  <a:lnTo>
                    <a:pt x="38447" y="75462"/>
                  </a:lnTo>
                  <a:lnTo>
                    <a:pt x="46105" y="81202"/>
                  </a:lnTo>
                  <a:lnTo>
                    <a:pt x="47882" y="83662"/>
                  </a:lnTo>
                  <a:lnTo>
                    <a:pt x="51334" y="91675"/>
                  </a:lnTo>
                  <a:lnTo>
                    <a:pt x="63228" y="105758"/>
                  </a:lnTo>
                  <a:lnTo>
                    <a:pt x="88592" y="131446"/>
                  </a:lnTo>
                  <a:lnTo>
                    <a:pt x="90494" y="134303"/>
                  </a:lnTo>
                  <a:lnTo>
                    <a:pt x="94123" y="142875"/>
                  </a:lnTo>
                  <a:lnTo>
                    <a:pt x="98348" y="148590"/>
                  </a:lnTo>
                  <a:lnTo>
                    <a:pt x="100807" y="150495"/>
                  </a:lnTo>
                  <a:lnTo>
                    <a:pt x="103400" y="151764"/>
                  </a:lnTo>
                  <a:lnTo>
                    <a:pt x="106081" y="152611"/>
                  </a:lnTo>
                  <a:lnTo>
                    <a:pt x="111599" y="156092"/>
                  </a:lnTo>
                  <a:lnTo>
                    <a:pt x="122904" y="166088"/>
                  </a:lnTo>
                  <a:lnTo>
                    <a:pt x="134309" y="182173"/>
                  </a:lnTo>
                  <a:lnTo>
                    <a:pt x="137164" y="184314"/>
                  </a:lnTo>
                  <a:lnTo>
                    <a:pt x="140021" y="185741"/>
                  </a:lnTo>
                  <a:lnTo>
                    <a:pt x="145734" y="192406"/>
                  </a:lnTo>
                  <a:lnTo>
                    <a:pt x="148591" y="196851"/>
                  </a:lnTo>
                  <a:lnTo>
                    <a:pt x="151448" y="199813"/>
                  </a:lnTo>
                  <a:lnTo>
                    <a:pt x="154305" y="201789"/>
                  </a:lnTo>
                  <a:lnTo>
                    <a:pt x="157163" y="203106"/>
                  </a:lnTo>
                  <a:lnTo>
                    <a:pt x="160020" y="205889"/>
                  </a:lnTo>
                  <a:lnTo>
                    <a:pt x="211455" y="262885"/>
                  </a:lnTo>
                  <a:lnTo>
                    <a:pt x="242887" y="294322"/>
                  </a:lnTo>
                  <a:lnTo>
                    <a:pt x="244792" y="297180"/>
                  </a:lnTo>
                  <a:lnTo>
                    <a:pt x="248426" y="305752"/>
                  </a:lnTo>
                  <a:lnTo>
                    <a:pt x="257704" y="317182"/>
                  </a:lnTo>
                  <a:lnTo>
                    <a:pt x="260386" y="320039"/>
                  </a:lnTo>
                  <a:lnTo>
                    <a:pt x="263125" y="321944"/>
                  </a:lnTo>
                  <a:lnTo>
                    <a:pt x="271532" y="325578"/>
                  </a:lnTo>
                  <a:lnTo>
                    <a:pt x="282907" y="334857"/>
                  </a:lnTo>
                  <a:lnTo>
                    <a:pt x="302896" y="354361"/>
                  </a:lnTo>
                  <a:lnTo>
                    <a:pt x="304800" y="357208"/>
                  </a:lnTo>
                  <a:lnTo>
                    <a:pt x="306917" y="362911"/>
                  </a:lnTo>
                  <a:lnTo>
                    <a:pt x="309387" y="365766"/>
                  </a:lnTo>
                  <a:lnTo>
                    <a:pt x="320059" y="374334"/>
                  </a:lnTo>
                  <a:lnTo>
                    <a:pt x="321957" y="377191"/>
                  </a:lnTo>
                  <a:lnTo>
                    <a:pt x="325019" y="382905"/>
                  </a:lnTo>
                  <a:lnTo>
                    <a:pt x="329556" y="388620"/>
                  </a:lnTo>
                  <a:lnTo>
                    <a:pt x="332099" y="390525"/>
                  </a:lnTo>
                  <a:lnTo>
                    <a:pt x="337464" y="392642"/>
                  </a:lnTo>
                  <a:lnTo>
                    <a:pt x="339276" y="394158"/>
                  </a:lnTo>
                  <a:lnTo>
                    <a:pt x="340484" y="396122"/>
                  </a:lnTo>
                  <a:lnTo>
                    <a:pt x="341290" y="398384"/>
                  </a:lnTo>
                  <a:lnTo>
                    <a:pt x="344724" y="403437"/>
                  </a:lnTo>
                  <a:lnTo>
                    <a:pt x="346974" y="406118"/>
                  </a:lnTo>
                  <a:lnTo>
                    <a:pt x="348473" y="408858"/>
                  </a:lnTo>
                  <a:lnTo>
                    <a:pt x="351536" y="417264"/>
                  </a:lnTo>
                  <a:lnTo>
                    <a:pt x="355628" y="422941"/>
                  </a:lnTo>
                  <a:lnTo>
                    <a:pt x="358053" y="424835"/>
                  </a:lnTo>
                  <a:lnTo>
                    <a:pt x="360622" y="426098"/>
                  </a:lnTo>
                  <a:lnTo>
                    <a:pt x="363288" y="426940"/>
                  </a:lnTo>
                  <a:lnTo>
                    <a:pt x="368789" y="430416"/>
                  </a:lnTo>
                  <a:lnTo>
                    <a:pt x="380081" y="440409"/>
                  </a:lnTo>
                  <a:lnTo>
                    <a:pt x="381975" y="443148"/>
                  </a:lnTo>
                  <a:lnTo>
                    <a:pt x="384079" y="448732"/>
                  </a:lnTo>
                  <a:lnTo>
                    <a:pt x="385264" y="457231"/>
                  </a:lnTo>
                  <a:lnTo>
                    <a:pt x="386383" y="459126"/>
                  </a:lnTo>
                  <a:lnTo>
                    <a:pt x="388081" y="460389"/>
                  </a:lnTo>
                  <a:lnTo>
                    <a:pt x="390165" y="461230"/>
                  </a:lnTo>
                  <a:lnTo>
                    <a:pt x="397651" y="466967"/>
                  </a:lnTo>
                  <a:lnTo>
                    <a:pt x="399403" y="469426"/>
                  </a:lnTo>
                  <a:lnTo>
                    <a:pt x="401350" y="474699"/>
                  </a:lnTo>
                  <a:lnTo>
                    <a:pt x="402822" y="476485"/>
                  </a:lnTo>
                  <a:lnTo>
                    <a:pt x="404755" y="477677"/>
                  </a:lnTo>
                  <a:lnTo>
                    <a:pt x="406997" y="478471"/>
                  </a:lnTo>
                  <a:lnTo>
                    <a:pt x="412028" y="481893"/>
                  </a:lnTo>
                  <a:lnTo>
                    <a:pt x="423018" y="491852"/>
                  </a:lnTo>
                  <a:lnTo>
                    <a:pt x="424887" y="494588"/>
                  </a:lnTo>
                  <a:lnTo>
                    <a:pt x="426964" y="500169"/>
                  </a:lnTo>
                  <a:lnTo>
                    <a:pt x="428133" y="508666"/>
                  </a:lnTo>
                  <a:lnTo>
                    <a:pt x="429250" y="510561"/>
                  </a:lnTo>
                  <a:lnTo>
                    <a:pt x="430947" y="511824"/>
                  </a:lnTo>
                  <a:lnTo>
                    <a:pt x="433030" y="512666"/>
                  </a:lnTo>
                  <a:lnTo>
                    <a:pt x="440514" y="518401"/>
                  </a:lnTo>
                  <a:lnTo>
                    <a:pt x="448763" y="526134"/>
                  </a:lnTo>
                  <a:lnTo>
                    <a:pt x="450623" y="528873"/>
                  </a:lnTo>
                  <a:lnTo>
                    <a:pt x="454193" y="537279"/>
                  </a:lnTo>
                  <a:lnTo>
                    <a:pt x="458404" y="542956"/>
                  </a:lnTo>
                  <a:lnTo>
                    <a:pt x="460860" y="544851"/>
                  </a:lnTo>
                  <a:lnTo>
                    <a:pt x="463450" y="546114"/>
                  </a:lnTo>
                  <a:lnTo>
                    <a:pt x="466129" y="546955"/>
                  </a:lnTo>
                  <a:lnTo>
                    <a:pt x="467916" y="548470"/>
                  </a:lnTo>
                  <a:lnTo>
                    <a:pt x="469106" y="550431"/>
                  </a:lnTo>
                  <a:lnTo>
                    <a:pt x="469900" y="552692"/>
                  </a:lnTo>
                  <a:lnTo>
                    <a:pt x="473322" y="557743"/>
                  </a:lnTo>
                  <a:lnTo>
                    <a:pt x="475568" y="560424"/>
                  </a:lnTo>
                  <a:lnTo>
                    <a:pt x="477065" y="563163"/>
                  </a:lnTo>
                  <a:lnTo>
                    <a:pt x="480125" y="571569"/>
                  </a:lnTo>
                  <a:lnTo>
                    <a:pt x="489210" y="582943"/>
                  </a:lnTo>
                  <a:lnTo>
                    <a:pt x="491875" y="585796"/>
                  </a:lnTo>
                  <a:lnTo>
                    <a:pt x="493652" y="588651"/>
                  </a:lnTo>
                  <a:lnTo>
                    <a:pt x="495626" y="594363"/>
                  </a:lnTo>
                  <a:lnTo>
                    <a:pt x="497105" y="596267"/>
                  </a:lnTo>
                  <a:lnTo>
                    <a:pt x="499043" y="597536"/>
                  </a:lnTo>
                  <a:lnTo>
                    <a:pt x="501288" y="598382"/>
                  </a:lnTo>
                  <a:lnTo>
                    <a:pt x="508998" y="604124"/>
                  </a:lnTo>
                  <a:lnTo>
                    <a:pt x="510782" y="606584"/>
                  </a:lnTo>
                  <a:lnTo>
                    <a:pt x="512764" y="611858"/>
                  </a:lnTo>
                  <a:lnTo>
                    <a:pt x="513880" y="620182"/>
                  </a:lnTo>
                  <a:lnTo>
                    <a:pt x="514989" y="623004"/>
                  </a:lnTo>
                  <a:lnTo>
                    <a:pt x="518762" y="628681"/>
                  </a:lnTo>
                  <a:lnTo>
                    <a:pt x="527992" y="640086"/>
                  </a:lnTo>
                  <a:lnTo>
                    <a:pt x="531410" y="648654"/>
                  </a:lnTo>
                  <a:lnTo>
                    <a:pt x="535584" y="654368"/>
                  </a:lnTo>
                  <a:lnTo>
                    <a:pt x="538032" y="656272"/>
                  </a:lnTo>
                  <a:lnTo>
                    <a:pt x="540615" y="657542"/>
                  </a:lnTo>
                  <a:lnTo>
                    <a:pt x="543290" y="658389"/>
                  </a:lnTo>
                  <a:lnTo>
                    <a:pt x="546026" y="660859"/>
                  </a:lnTo>
                  <a:lnTo>
                    <a:pt x="551605" y="668682"/>
                  </a:lnTo>
                  <a:lnTo>
                    <a:pt x="554721" y="675969"/>
                  </a:lnTo>
                  <a:lnTo>
                    <a:pt x="556474" y="685427"/>
                  </a:lnTo>
                  <a:lnTo>
                    <a:pt x="556721" y="688409"/>
                  </a:lnTo>
                  <a:lnTo>
                    <a:pt x="557837" y="691349"/>
                  </a:lnTo>
                  <a:lnTo>
                    <a:pt x="563007" y="700038"/>
                  </a:lnTo>
                  <a:lnTo>
                    <a:pt x="564550" y="705781"/>
                  </a:lnTo>
                  <a:lnTo>
                    <a:pt x="565914" y="707693"/>
                  </a:lnTo>
                  <a:lnTo>
                    <a:pt x="567776" y="708967"/>
                  </a:lnTo>
                  <a:lnTo>
                    <a:pt x="569970" y="709817"/>
                  </a:lnTo>
                  <a:lnTo>
                    <a:pt x="577608" y="715564"/>
                  </a:lnTo>
                  <a:lnTo>
                    <a:pt x="579382" y="718026"/>
                  </a:lnTo>
                  <a:lnTo>
                    <a:pt x="582831" y="726040"/>
                  </a:lnTo>
                  <a:lnTo>
                    <a:pt x="588510" y="734447"/>
                  </a:lnTo>
                  <a:lnTo>
                    <a:pt x="590173" y="740123"/>
                  </a:lnTo>
                  <a:lnTo>
                    <a:pt x="591108" y="748674"/>
                  </a:lnTo>
                  <a:lnTo>
                    <a:pt x="592192" y="751529"/>
                  </a:lnTo>
                  <a:lnTo>
                    <a:pt x="598849" y="761259"/>
                  </a:lnTo>
                  <a:lnTo>
                    <a:pt x="604263" y="767001"/>
                  </a:lnTo>
                  <a:lnTo>
                    <a:pt x="605724" y="769462"/>
                  </a:lnTo>
                  <a:lnTo>
                    <a:pt x="608734" y="777475"/>
                  </a:lnTo>
                  <a:lnTo>
                    <a:pt x="614282" y="785882"/>
                  </a:lnTo>
                  <a:lnTo>
                    <a:pt x="629956" y="822635"/>
                  </a:lnTo>
                  <a:lnTo>
                    <a:pt x="632378" y="825600"/>
                  </a:lnTo>
                  <a:lnTo>
                    <a:pt x="634946" y="827577"/>
                  </a:lnTo>
                  <a:lnTo>
                    <a:pt x="637610" y="828896"/>
                  </a:lnTo>
                  <a:lnTo>
                    <a:pt x="639385" y="830727"/>
                  </a:lnTo>
                  <a:lnTo>
                    <a:pt x="640569" y="832900"/>
                  </a:lnTo>
                  <a:lnTo>
                    <a:pt x="641885" y="837855"/>
                  </a:lnTo>
                  <a:lnTo>
                    <a:pt x="642470" y="843232"/>
                  </a:lnTo>
                  <a:lnTo>
                    <a:pt x="643579" y="846000"/>
                  </a:lnTo>
                  <a:lnTo>
                    <a:pt x="648737" y="854446"/>
                  </a:lnTo>
                  <a:lnTo>
                    <a:pt x="651641" y="862980"/>
                  </a:lnTo>
                  <a:lnTo>
                    <a:pt x="657158" y="871542"/>
                  </a:lnTo>
                  <a:lnTo>
                    <a:pt x="658783" y="877255"/>
                  </a:lnTo>
                  <a:lnTo>
                    <a:pt x="660168" y="879158"/>
                  </a:lnTo>
                  <a:lnTo>
                    <a:pt x="662045" y="880428"/>
                  </a:lnTo>
                  <a:lnTo>
                    <a:pt x="664248" y="881275"/>
                  </a:lnTo>
                  <a:lnTo>
                    <a:pt x="665717" y="882791"/>
                  </a:lnTo>
                  <a:lnTo>
                    <a:pt x="666697" y="884755"/>
                  </a:lnTo>
                  <a:lnTo>
                    <a:pt x="667350" y="887016"/>
                  </a:lnTo>
                  <a:lnTo>
                    <a:pt x="670615" y="892070"/>
                  </a:lnTo>
                  <a:lnTo>
                    <a:pt x="672819" y="894750"/>
                  </a:lnTo>
                  <a:lnTo>
                    <a:pt x="674289" y="897490"/>
                  </a:lnTo>
                  <a:lnTo>
                    <a:pt x="677309" y="905897"/>
                  </a:lnTo>
                  <a:lnTo>
                    <a:pt x="682861" y="914420"/>
                  </a:lnTo>
                  <a:lnTo>
                    <a:pt x="685882" y="922979"/>
                  </a:lnTo>
                  <a:lnTo>
                    <a:pt x="691433" y="931546"/>
                  </a:lnTo>
                  <a:lnTo>
                    <a:pt x="693066" y="937260"/>
                  </a:lnTo>
                  <a:lnTo>
                    <a:pt x="694454" y="939165"/>
                  </a:lnTo>
                  <a:lnTo>
                    <a:pt x="696332" y="940435"/>
                  </a:lnTo>
                  <a:lnTo>
                    <a:pt x="698536" y="941282"/>
                  </a:lnTo>
                  <a:lnTo>
                    <a:pt x="706189" y="947024"/>
                  </a:lnTo>
                  <a:lnTo>
                    <a:pt x="707965" y="949484"/>
                  </a:lnTo>
                  <a:lnTo>
                    <a:pt x="711417" y="957498"/>
                  </a:lnTo>
                  <a:lnTo>
                    <a:pt x="717097" y="965904"/>
                  </a:lnTo>
                  <a:lnTo>
                    <a:pt x="720156" y="974428"/>
                  </a:lnTo>
                  <a:lnTo>
                    <a:pt x="726671" y="982986"/>
                  </a:lnTo>
                  <a:lnTo>
                    <a:pt x="749028" y="1006193"/>
                  </a:lnTo>
                  <a:lnTo>
                    <a:pt x="750812" y="1008933"/>
                  </a:lnTo>
                  <a:lnTo>
                    <a:pt x="754275" y="1017339"/>
                  </a:lnTo>
                  <a:lnTo>
                    <a:pt x="759958" y="1025863"/>
                  </a:lnTo>
                  <a:lnTo>
                    <a:pt x="763018" y="1034421"/>
                  </a:lnTo>
                  <a:lnTo>
                    <a:pt x="770217" y="1044152"/>
                  </a:lnTo>
                  <a:lnTo>
                    <a:pt x="775688" y="1049894"/>
                  </a:lnTo>
                  <a:lnTo>
                    <a:pt x="777158" y="1052354"/>
                  </a:lnTo>
                  <a:lnTo>
                    <a:pt x="780179" y="1060368"/>
                  </a:lnTo>
                  <a:lnTo>
                    <a:pt x="785731" y="1068774"/>
                  </a:lnTo>
                  <a:lnTo>
                    <a:pt x="792834" y="1087552"/>
                  </a:lnTo>
                  <a:lnTo>
                    <a:pt x="802263" y="1102202"/>
                  </a:lnTo>
                  <a:lnTo>
                    <a:pt x="805715" y="1111332"/>
                  </a:lnTo>
                  <a:lnTo>
                    <a:pt x="811395" y="1120070"/>
                  </a:lnTo>
                  <a:lnTo>
                    <a:pt x="813057" y="1125824"/>
                  </a:lnTo>
                  <a:lnTo>
                    <a:pt x="813993" y="1134418"/>
                  </a:lnTo>
                  <a:lnTo>
                    <a:pt x="815077" y="1137278"/>
                  </a:lnTo>
                  <a:lnTo>
                    <a:pt x="818822" y="1142997"/>
                  </a:lnTo>
                  <a:lnTo>
                    <a:pt x="828034" y="1154429"/>
                  </a:lnTo>
                  <a:lnTo>
                    <a:pt x="829978" y="1160144"/>
                  </a:lnTo>
                  <a:lnTo>
                    <a:pt x="831071" y="1168717"/>
                  </a:lnTo>
                  <a:lnTo>
                    <a:pt x="832177" y="1170622"/>
                  </a:lnTo>
                  <a:lnTo>
                    <a:pt x="833868" y="1171892"/>
                  </a:lnTo>
                  <a:lnTo>
                    <a:pt x="835947" y="1172739"/>
                  </a:lnTo>
                  <a:lnTo>
                    <a:pt x="837333" y="1174256"/>
                  </a:lnTo>
                  <a:lnTo>
                    <a:pt x="838257" y="1176219"/>
                  </a:lnTo>
                  <a:lnTo>
                    <a:pt x="838873" y="1178481"/>
                  </a:lnTo>
                  <a:lnTo>
                    <a:pt x="842097" y="1183534"/>
                  </a:lnTo>
                  <a:lnTo>
                    <a:pt x="853703" y="1197362"/>
                  </a:lnTo>
                  <a:lnTo>
                    <a:pt x="856783" y="1207038"/>
                  </a:lnTo>
                  <a:lnTo>
                    <a:pt x="863049" y="1215234"/>
                  </a:lnTo>
                  <a:lnTo>
                    <a:pt x="864590" y="1220506"/>
                  </a:lnTo>
                  <a:lnTo>
                    <a:pt x="865953" y="1222293"/>
                  </a:lnTo>
                  <a:lnTo>
                    <a:pt x="867815" y="1223484"/>
                  </a:lnTo>
                  <a:lnTo>
                    <a:pt x="870008" y="1224278"/>
                  </a:lnTo>
                  <a:lnTo>
                    <a:pt x="874985" y="1227701"/>
                  </a:lnTo>
                  <a:lnTo>
                    <a:pt x="877646" y="1229947"/>
                  </a:lnTo>
                  <a:lnTo>
                    <a:pt x="879420" y="1232397"/>
                  </a:lnTo>
                  <a:lnTo>
                    <a:pt x="882869" y="1240396"/>
                  </a:lnTo>
                  <a:lnTo>
                    <a:pt x="888548" y="1248798"/>
                  </a:lnTo>
                  <a:lnTo>
                    <a:pt x="890210" y="1254474"/>
                  </a:lnTo>
                  <a:lnTo>
                    <a:pt x="891606" y="1256368"/>
                  </a:lnTo>
                  <a:lnTo>
                    <a:pt x="893489" y="1257631"/>
                  </a:lnTo>
                  <a:lnTo>
                    <a:pt x="895697" y="1258473"/>
                  </a:lnTo>
                  <a:lnTo>
                    <a:pt x="897169" y="1259987"/>
                  </a:lnTo>
                  <a:lnTo>
                    <a:pt x="898150" y="1261949"/>
                  </a:lnTo>
                  <a:lnTo>
                    <a:pt x="898804" y="1264209"/>
                  </a:lnTo>
                  <a:lnTo>
                    <a:pt x="902071" y="1269261"/>
                  </a:lnTo>
                  <a:lnTo>
                    <a:pt x="904276" y="1271941"/>
                  </a:lnTo>
                  <a:lnTo>
                    <a:pt x="905745" y="1274681"/>
                  </a:lnTo>
                  <a:lnTo>
                    <a:pt x="908767" y="1283087"/>
                  </a:lnTo>
                  <a:lnTo>
                    <a:pt x="915951" y="1292763"/>
                  </a:lnTo>
                  <a:lnTo>
                    <a:pt x="938486" y="1315672"/>
                  </a:lnTo>
                  <a:lnTo>
                    <a:pt x="939982" y="1318122"/>
                  </a:lnTo>
                  <a:lnTo>
                    <a:pt x="941645" y="1323384"/>
                  </a:lnTo>
                  <a:lnTo>
                    <a:pt x="943041" y="1325169"/>
                  </a:lnTo>
                  <a:lnTo>
                    <a:pt x="944924" y="1326358"/>
                  </a:lnTo>
                  <a:lnTo>
                    <a:pt x="947131" y="1327151"/>
                  </a:lnTo>
                  <a:lnTo>
                    <a:pt x="948604" y="1328633"/>
                  </a:lnTo>
                  <a:lnTo>
                    <a:pt x="949585" y="1330573"/>
                  </a:lnTo>
                  <a:lnTo>
                    <a:pt x="950239" y="1332818"/>
                  </a:lnTo>
                  <a:lnTo>
                    <a:pt x="953506" y="1337853"/>
                  </a:lnTo>
                  <a:lnTo>
                    <a:pt x="982104" y="1368813"/>
                  </a:lnTo>
                  <a:lnTo>
                    <a:pt x="984178" y="1374489"/>
                  </a:lnTo>
                  <a:lnTo>
                    <a:pt x="985684" y="1376383"/>
                  </a:lnTo>
                  <a:lnTo>
                    <a:pt x="987640" y="1377647"/>
                  </a:lnTo>
                  <a:lnTo>
                    <a:pt x="989897" y="1378488"/>
                  </a:lnTo>
                  <a:lnTo>
                    <a:pt x="991402" y="1380002"/>
                  </a:lnTo>
                  <a:lnTo>
                    <a:pt x="992405" y="1381964"/>
                  </a:lnTo>
                  <a:lnTo>
                    <a:pt x="993073" y="1384224"/>
                  </a:lnTo>
                  <a:lnTo>
                    <a:pt x="996356" y="1389276"/>
                  </a:lnTo>
                  <a:lnTo>
                    <a:pt x="1014527" y="1408778"/>
                  </a:lnTo>
                  <a:lnTo>
                    <a:pt x="1057172" y="1443038"/>
                  </a:lnTo>
                  <a:lnTo>
                    <a:pt x="1105853" y="1500174"/>
                  </a:lnTo>
                  <a:lnTo>
                    <a:pt x="1112520" y="1505896"/>
                  </a:lnTo>
                  <a:lnTo>
                    <a:pt x="1133236" y="1520189"/>
                  </a:lnTo>
                  <a:lnTo>
                    <a:pt x="1183004" y="1568767"/>
                  </a:lnTo>
                  <a:lnTo>
                    <a:pt x="1206817" y="1591627"/>
                  </a:lnTo>
                  <a:lnTo>
                    <a:pt x="1227534" y="1605914"/>
                  </a:lnTo>
                  <a:lnTo>
                    <a:pt x="1271585" y="1648777"/>
                  </a:lnTo>
                  <a:lnTo>
                    <a:pt x="1305877" y="1691535"/>
                  </a:lnTo>
                  <a:lnTo>
                    <a:pt x="1322246" y="1703049"/>
                  </a:lnTo>
                  <a:lnTo>
                    <a:pt x="1324410" y="1705913"/>
                  </a:lnTo>
                  <a:lnTo>
                    <a:pt x="1325853" y="1708776"/>
                  </a:lnTo>
                  <a:lnTo>
                    <a:pt x="1332536" y="1714495"/>
                  </a:lnTo>
                  <a:lnTo>
                    <a:pt x="1347797" y="1725929"/>
                  </a:lnTo>
                  <a:lnTo>
                    <a:pt x="1350016" y="1728787"/>
                  </a:lnTo>
                  <a:lnTo>
                    <a:pt x="1352482" y="1734502"/>
                  </a:lnTo>
                  <a:lnTo>
                    <a:pt x="1355045" y="1737359"/>
                  </a:lnTo>
                  <a:lnTo>
                    <a:pt x="1365848" y="1745932"/>
                  </a:lnTo>
                  <a:lnTo>
                    <a:pt x="1367765" y="1748789"/>
                  </a:lnTo>
                  <a:lnTo>
                    <a:pt x="1370848" y="1754505"/>
                  </a:lnTo>
                  <a:lnTo>
                    <a:pt x="1420179" y="1805940"/>
                  </a:lnTo>
                  <a:lnTo>
                    <a:pt x="1520190" y="1905952"/>
                  </a:lnTo>
                  <a:lnTo>
                    <a:pt x="1536559" y="1917382"/>
                  </a:lnTo>
                  <a:lnTo>
                    <a:pt x="1538722" y="1920239"/>
                  </a:lnTo>
                  <a:lnTo>
                    <a:pt x="1546746" y="1936221"/>
                  </a:lnTo>
                  <a:lnTo>
                    <a:pt x="1550277" y="1940418"/>
                  </a:lnTo>
                  <a:lnTo>
                    <a:pt x="1592762" y="1978544"/>
                  </a:lnTo>
                  <a:lnTo>
                    <a:pt x="1603076" y="1984293"/>
                  </a:lnTo>
                  <a:lnTo>
                    <a:pt x="1605928" y="1986754"/>
                  </a:lnTo>
                  <a:lnTo>
                    <a:pt x="1607828" y="1989348"/>
                  </a:lnTo>
                  <a:lnTo>
                    <a:pt x="1610893" y="1994770"/>
                  </a:lnTo>
                  <a:lnTo>
                    <a:pt x="1636960" y="2022722"/>
                  </a:lnTo>
                  <a:lnTo>
                    <a:pt x="1645920" y="20231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96"/>
            <p:cNvSpPr/>
            <p:nvPr/>
          </p:nvSpPr>
          <p:spPr>
            <a:xfrm>
              <a:off x="6089332" y="6103620"/>
              <a:ext cx="167481" cy="176313"/>
            </a:xfrm>
            <a:custGeom>
              <a:avLst/>
              <a:gdLst/>
              <a:ahLst/>
              <a:cxnLst/>
              <a:rect l="0" t="0" r="0" b="0"/>
              <a:pathLst>
                <a:path w="167481" h="176313">
                  <a:moveTo>
                    <a:pt x="0" y="137159"/>
                  </a:moveTo>
                  <a:lnTo>
                    <a:pt x="7381" y="137159"/>
                  </a:lnTo>
                  <a:lnTo>
                    <a:pt x="9683" y="138112"/>
                  </a:lnTo>
                  <a:lnTo>
                    <a:pt x="13123" y="139700"/>
                  </a:lnTo>
                  <a:lnTo>
                    <a:pt x="23230" y="144541"/>
                  </a:lnTo>
                  <a:lnTo>
                    <a:pt x="25964" y="144938"/>
                  </a:lnTo>
                  <a:lnTo>
                    <a:pt x="29692" y="145203"/>
                  </a:lnTo>
                  <a:lnTo>
                    <a:pt x="34082" y="145379"/>
                  </a:lnTo>
                  <a:lnTo>
                    <a:pt x="37961" y="146450"/>
                  </a:lnTo>
                  <a:lnTo>
                    <a:pt x="41500" y="148115"/>
                  </a:lnTo>
                  <a:lnTo>
                    <a:pt x="44812" y="150178"/>
                  </a:lnTo>
                  <a:lnTo>
                    <a:pt x="48925" y="151554"/>
                  </a:lnTo>
                  <a:lnTo>
                    <a:pt x="53571" y="152471"/>
                  </a:lnTo>
                  <a:lnTo>
                    <a:pt x="58574" y="153082"/>
                  </a:lnTo>
                  <a:lnTo>
                    <a:pt x="63814" y="154442"/>
                  </a:lnTo>
                  <a:lnTo>
                    <a:pt x="69213" y="156301"/>
                  </a:lnTo>
                  <a:lnTo>
                    <a:pt x="74717" y="158493"/>
                  </a:lnTo>
                  <a:lnTo>
                    <a:pt x="80291" y="159955"/>
                  </a:lnTo>
                  <a:lnTo>
                    <a:pt x="85913" y="160929"/>
                  </a:lnTo>
                  <a:lnTo>
                    <a:pt x="91565" y="161578"/>
                  </a:lnTo>
                  <a:lnTo>
                    <a:pt x="96286" y="162964"/>
                  </a:lnTo>
                  <a:lnTo>
                    <a:pt x="100386" y="164840"/>
                  </a:lnTo>
                  <a:lnTo>
                    <a:pt x="104071" y="167043"/>
                  </a:lnTo>
                  <a:lnTo>
                    <a:pt x="108433" y="168512"/>
                  </a:lnTo>
                  <a:lnTo>
                    <a:pt x="113247" y="169491"/>
                  </a:lnTo>
                  <a:lnTo>
                    <a:pt x="118360" y="170144"/>
                  </a:lnTo>
                  <a:lnTo>
                    <a:pt x="122722" y="170579"/>
                  </a:lnTo>
                  <a:lnTo>
                    <a:pt x="126582" y="170869"/>
                  </a:lnTo>
                  <a:lnTo>
                    <a:pt x="130108" y="171063"/>
                  </a:lnTo>
                  <a:lnTo>
                    <a:pt x="133411" y="172144"/>
                  </a:lnTo>
                  <a:lnTo>
                    <a:pt x="136566" y="173818"/>
                  </a:lnTo>
                  <a:lnTo>
                    <a:pt x="139621" y="175886"/>
                  </a:lnTo>
                  <a:lnTo>
                    <a:pt x="142611" y="176312"/>
                  </a:lnTo>
                  <a:lnTo>
                    <a:pt x="145557" y="175644"/>
                  </a:lnTo>
                  <a:lnTo>
                    <a:pt x="148473" y="174246"/>
                  </a:lnTo>
                  <a:lnTo>
                    <a:pt x="151369" y="173314"/>
                  </a:lnTo>
                  <a:lnTo>
                    <a:pt x="154253" y="172692"/>
                  </a:lnTo>
                  <a:lnTo>
                    <a:pt x="161174" y="171695"/>
                  </a:lnTo>
                  <a:lnTo>
                    <a:pt x="164661" y="169019"/>
                  </a:lnTo>
                  <a:lnTo>
                    <a:pt x="166924" y="166971"/>
                  </a:lnTo>
                  <a:lnTo>
                    <a:pt x="167480" y="164654"/>
                  </a:lnTo>
                  <a:lnTo>
                    <a:pt x="166898" y="162157"/>
                  </a:lnTo>
                  <a:lnTo>
                    <a:pt x="165558" y="159539"/>
                  </a:lnTo>
                  <a:lnTo>
                    <a:pt x="164664" y="155889"/>
                  </a:lnTo>
                  <a:lnTo>
                    <a:pt x="164069" y="151552"/>
                  </a:lnTo>
                  <a:lnTo>
                    <a:pt x="163672" y="146754"/>
                  </a:lnTo>
                  <a:lnTo>
                    <a:pt x="162455" y="142603"/>
                  </a:lnTo>
                  <a:lnTo>
                    <a:pt x="160690" y="138884"/>
                  </a:lnTo>
                  <a:lnTo>
                    <a:pt x="158562" y="135451"/>
                  </a:lnTo>
                  <a:lnTo>
                    <a:pt x="156191" y="130306"/>
                  </a:lnTo>
                  <a:lnTo>
                    <a:pt x="153657" y="124018"/>
                  </a:lnTo>
                  <a:lnTo>
                    <a:pt x="151016" y="116968"/>
                  </a:lnTo>
                  <a:lnTo>
                    <a:pt x="147350" y="110364"/>
                  </a:lnTo>
                  <a:lnTo>
                    <a:pt x="143001" y="104056"/>
                  </a:lnTo>
                  <a:lnTo>
                    <a:pt x="138197" y="97946"/>
                  </a:lnTo>
                  <a:lnTo>
                    <a:pt x="133088" y="91015"/>
                  </a:lnTo>
                  <a:lnTo>
                    <a:pt x="122333" y="75693"/>
                  </a:lnTo>
                  <a:lnTo>
                    <a:pt x="117751" y="67607"/>
                  </a:lnTo>
                  <a:lnTo>
                    <a:pt x="113743" y="59359"/>
                  </a:lnTo>
                  <a:lnTo>
                    <a:pt x="110119" y="51002"/>
                  </a:lnTo>
                  <a:lnTo>
                    <a:pt x="106750" y="42574"/>
                  </a:lnTo>
                  <a:lnTo>
                    <a:pt x="100467" y="25589"/>
                  </a:lnTo>
                  <a:lnTo>
                    <a:pt x="97458" y="18964"/>
                  </a:lnTo>
                  <a:lnTo>
                    <a:pt x="94499" y="13595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9836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y=|x|+1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3" name="SMARTPenAnnotation324"/>
          <p:cNvSpPr/>
          <p:nvPr/>
        </p:nvSpPr>
        <p:spPr>
          <a:xfrm>
            <a:off x="7400925" y="1140142"/>
            <a:ext cx="154306" cy="227747"/>
          </a:xfrm>
          <a:custGeom>
            <a:avLst/>
            <a:gdLst/>
            <a:ahLst/>
            <a:cxnLst/>
            <a:rect l="0" t="0" r="0" b="0"/>
            <a:pathLst>
              <a:path w="154306" h="227747">
                <a:moveTo>
                  <a:pt x="0" y="0"/>
                </a:moveTo>
                <a:lnTo>
                  <a:pt x="4550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3669" y="6844"/>
                </a:lnTo>
                <a:lnTo>
                  <a:pt x="14828" y="9325"/>
                </a:lnTo>
                <a:lnTo>
                  <a:pt x="16687" y="15600"/>
                </a:lnTo>
                <a:lnTo>
                  <a:pt x="19481" y="18999"/>
                </a:lnTo>
                <a:lnTo>
                  <a:pt x="21560" y="21238"/>
                </a:lnTo>
                <a:lnTo>
                  <a:pt x="22945" y="23684"/>
                </a:lnTo>
                <a:lnTo>
                  <a:pt x="24486" y="28941"/>
                </a:lnTo>
                <a:lnTo>
                  <a:pt x="27710" y="34453"/>
                </a:lnTo>
                <a:lnTo>
                  <a:pt x="32318" y="40077"/>
                </a:lnTo>
                <a:lnTo>
                  <a:pt x="34880" y="42911"/>
                </a:lnTo>
                <a:lnTo>
                  <a:pt x="37541" y="45752"/>
                </a:lnTo>
                <a:lnTo>
                  <a:pt x="39315" y="49551"/>
                </a:lnTo>
                <a:lnTo>
                  <a:pt x="40497" y="53989"/>
                </a:lnTo>
                <a:lnTo>
                  <a:pt x="41285" y="58853"/>
                </a:lnTo>
                <a:lnTo>
                  <a:pt x="41812" y="63048"/>
                </a:lnTo>
                <a:lnTo>
                  <a:pt x="42161" y="66797"/>
                </a:lnTo>
                <a:lnTo>
                  <a:pt x="42395" y="70249"/>
                </a:lnTo>
                <a:lnTo>
                  <a:pt x="43504" y="73503"/>
                </a:lnTo>
                <a:lnTo>
                  <a:pt x="47275" y="79658"/>
                </a:lnTo>
                <a:lnTo>
                  <a:pt x="49614" y="83585"/>
                </a:lnTo>
                <a:lnTo>
                  <a:pt x="52126" y="88108"/>
                </a:lnTo>
                <a:lnTo>
                  <a:pt x="54753" y="93029"/>
                </a:lnTo>
                <a:lnTo>
                  <a:pt x="57456" y="97262"/>
                </a:lnTo>
                <a:lnTo>
                  <a:pt x="60212" y="101036"/>
                </a:lnTo>
                <a:lnTo>
                  <a:pt x="63001" y="104505"/>
                </a:lnTo>
                <a:lnTo>
                  <a:pt x="65813" y="108723"/>
                </a:lnTo>
                <a:lnTo>
                  <a:pt x="68640" y="113439"/>
                </a:lnTo>
                <a:lnTo>
                  <a:pt x="71477" y="118489"/>
                </a:lnTo>
                <a:lnTo>
                  <a:pt x="73369" y="123760"/>
                </a:lnTo>
                <a:lnTo>
                  <a:pt x="74630" y="129179"/>
                </a:lnTo>
                <a:lnTo>
                  <a:pt x="75471" y="134697"/>
                </a:lnTo>
                <a:lnTo>
                  <a:pt x="76984" y="139328"/>
                </a:lnTo>
                <a:lnTo>
                  <a:pt x="78945" y="143368"/>
                </a:lnTo>
                <a:lnTo>
                  <a:pt x="83663" y="150397"/>
                </a:lnTo>
                <a:lnTo>
                  <a:pt x="86255" y="153604"/>
                </a:lnTo>
                <a:lnTo>
                  <a:pt x="88936" y="156695"/>
                </a:lnTo>
                <a:lnTo>
                  <a:pt x="91675" y="160661"/>
                </a:lnTo>
                <a:lnTo>
                  <a:pt x="94454" y="165210"/>
                </a:lnTo>
                <a:lnTo>
                  <a:pt x="97259" y="170147"/>
                </a:lnTo>
                <a:lnTo>
                  <a:pt x="100082" y="174392"/>
                </a:lnTo>
                <a:lnTo>
                  <a:pt x="102916" y="178174"/>
                </a:lnTo>
                <a:lnTo>
                  <a:pt x="105758" y="181647"/>
                </a:lnTo>
                <a:lnTo>
                  <a:pt x="108605" y="184916"/>
                </a:lnTo>
                <a:lnTo>
                  <a:pt x="111456" y="188047"/>
                </a:lnTo>
                <a:lnTo>
                  <a:pt x="117164" y="194066"/>
                </a:lnTo>
                <a:lnTo>
                  <a:pt x="122875" y="199917"/>
                </a:lnTo>
                <a:lnTo>
                  <a:pt x="124779" y="202810"/>
                </a:lnTo>
                <a:lnTo>
                  <a:pt x="126895" y="208565"/>
                </a:lnTo>
                <a:lnTo>
                  <a:pt x="128411" y="210481"/>
                </a:lnTo>
                <a:lnTo>
                  <a:pt x="130375" y="211758"/>
                </a:lnTo>
                <a:lnTo>
                  <a:pt x="132636" y="212610"/>
                </a:lnTo>
                <a:lnTo>
                  <a:pt x="135097" y="214130"/>
                </a:lnTo>
                <a:lnTo>
                  <a:pt x="137690" y="216096"/>
                </a:lnTo>
                <a:lnTo>
                  <a:pt x="145262" y="222488"/>
                </a:lnTo>
                <a:lnTo>
                  <a:pt x="145592" y="227318"/>
                </a:lnTo>
                <a:lnTo>
                  <a:pt x="146591" y="227746"/>
                </a:lnTo>
                <a:lnTo>
                  <a:pt x="148210" y="227078"/>
                </a:lnTo>
                <a:lnTo>
                  <a:pt x="15430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5"/>
          <p:cNvSpPr/>
          <p:nvPr/>
        </p:nvSpPr>
        <p:spPr>
          <a:xfrm>
            <a:off x="7375207" y="1165860"/>
            <a:ext cx="214313" cy="154306"/>
          </a:xfrm>
          <a:custGeom>
            <a:avLst/>
            <a:gdLst/>
            <a:ahLst/>
            <a:cxnLst/>
            <a:rect l="0" t="0" r="0" b="0"/>
            <a:pathLst>
              <a:path w="214313" h="154306">
                <a:moveTo>
                  <a:pt x="214312" y="0"/>
                </a:moveTo>
                <a:lnTo>
                  <a:pt x="201542" y="0"/>
                </a:lnTo>
                <a:lnTo>
                  <a:pt x="200084" y="952"/>
                </a:lnTo>
                <a:lnTo>
                  <a:pt x="199112" y="2540"/>
                </a:lnTo>
                <a:lnTo>
                  <a:pt x="198464" y="4550"/>
                </a:lnTo>
                <a:lnTo>
                  <a:pt x="196126" y="6843"/>
                </a:lnTo>
                <a:lnTo>
                  <a:pt x="192664" y="9325"/>
                </a:lnTo>
                <a:lnTo>
                  <a:pt x="188450" y="11931"/>
                </a:lnTo>
                <a:lnTo>
                  <a:pt x="183736" y="15574"/>
                </a:lnTo>
                <a:lnTo>
                  <a:pt x="178688" y="19908"/>
                </a:lnTo>
                <a:lnTo>
                  <a:pt x="168951" y="28850"/>
                </a:lnTo>
                <a:lnTo>
                  <a:pt x="161450" y="36000"/>
                </a:lnTo>
                <a:lnTo>
                  <a:pt x="157164" y="39239"/>
                </a:lnTo>
                <a:lnTo>
                  <a:pt x="152400" y="42352"/>
                </a:lnTo>
                <a:lnTo>
                  <a:pt x="147320" y="45380"/>
                </a:lnTo>
                <a:lnTo>
                  <a:pt x="142029" y="49303"/>
                </a:lnTo>
                <a:lnTo>
                  <a:pt x="136596" y="53823"/>
                </a:lnTo>
                <a:lnTo>
                  <a:pt x="131069" y="58742"/>
                </a:lnTo>
                <a:lnTo>
                  <a:pt x="119848" y="69287"/>
                </a:lnTo>
                <a:lnTo>
                  <a:pt x="97122" y="91579"/>
                </a:lnTo>
                <a:lnTo>
                  <a:pt x="91418" y="96295"/>
                </a:lnTo>
                <a:lnTo>
                  <a:pt x="85711" y="100392"/>
                </a:lnTo>
                <a:lnTo>
                  <a:pt x="80000" y="104075"/>
                </a:lnTo>
                <a:lnTo>
                  <a:pt x="75241" y="107483"/>
                </a:lnTo>
                <a:lnTo>
                  <a:pt x="71116" y="110708"/>
                </a:lnTo>
                <a:lnTo>
                  <a:pt x="67413" y="113810"/>
                </a:lnTo>
                <a:lnTo>
                  <a:pt x="63039" y="116831"/>
                </a:lnTo>
                <a:lnTo>
                  <a:pt x="58219" y="119797"/>
                </a:lnTo>
                <a:lnTo>
                  <a:pt x="53100" y="122727"/>
                </a:lnTo>
                <a:lnTo>
                  <a:pt x="48735" y="125633"/>
                </a:lnTo>
                <a:lnTo>
                  <a:pt x="44873" y="128523"/>
                </a:lnTo>
                <a:lnTo>
                  <a:pt x="41345" y="131402"/>
                </a:lnTo>
                <a:lnTo>
                  <a:pt x="38041" y="134273"/>
                </a:lnTo>
                <a:lnTo>
                  <a:pt x="34886" y="137140"/>
                </a:lnTo>
                <a:lnTo>
                  <a:pt x="31830" y="140004"/>
                </a:lnTo>
                <a:lnTo>
                  <a:pt x="28840" y="141914"/>
                </a:lnTo>
                <a:lnTo>
                  <a:pt x="22978" y="144035"/>
                </a:lnTo>
                <a:lnTo>
                  <a:pt x="17197" y="147518"/>
                </a:lnTo>
                <a:lnTo>
                  <a:pt x="9077" y="153907"/>
                </a:lnTo>
                <a:lnTo>
                  <a:pt x="2781" y="154226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6"/>
          <p:cNvSpPr/>
          <p:nvPr/>
        </p:nvSpPr>
        <p:spPr>
          <a:xfrm>
            <a:off x="7692390" y="120015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7569" y="8572"/>
                </a:lnTo>
                <a:lnTo>
                  <a:pt x="22191" y="7619"/>
                </a:lnTo>
                <a:lnTo>
                  <a:pt x="27176" y="6032"/>
                </a:lnTo>
                <a:lnTo>
                  <a:pt x="32405" y="4021"/>
                </a:lnTo>
                <a:lnTo>
                  <a:pt x="37795" y="2681"/>
                </a:lnTo>
                <a:lnTo>
                  <a:pt x="43294" y="1787"/>
                </a:lnTo>
                <a:lnTo>
                  <a:pt x="48866" y="1191"/>
                </a:lnTo>
                <a:lnTo>
                  <a:pt x="54485" y="794"/>
                </a:lnTo>
                <a:lnTo>
                  <a:pt x="60136" y="529"/>
                </a:lnTo>
                <a:lnTo>
                  <a:pt x="71494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7"/>
          <p:cNvSpPr/>
          <p:nvPr/>
        </p:nvSpPr>
        <p:spPr>
          <a:xfrm>
            <a:off x="7693581" y="1269092"/>
            <a:ext cx="195977" cy="16784"/>
          </a:xfrm>
          <a:custGeom>
            <a:avLst/>
            <a:gdLst/>
            <a:ahLst/>
            <a:cxnLst/>
            <a:rect l="0" t="0" r="0" b="0"/>
            <a:pathLst>
              <a:path w="195977" h="16784">
                <a:moveTo>
                  <a:pt x="7381" y="16783"/>
                </a:moveTo>
                <a:lnTo>
                  <a:pt x="0" y="16783"/>
                </a:lnTo>
                <a:lnTo>
                  <a:pt x="47655" y="16783"/>
                </a:lnTo>
                <a:lnTo>
                  <a:pt x="54233" y="15830"/>
                </a:lnTo>
                <a:lnTo>
                  <a:pt x="61475" y="14243"/>
                </a:lnTo>
                <a:lnTo>
                  <a:pt x="69162" y="12232"/>
                </a:lnTo>
                <a:lnTo>
                  <a:pt x="76191" y="10891"/>
                </a:lnTo>
                <a:lnTo>
                  <a:pt x="82782" y="9997"/>
                </a:lnTo>
                <a:lnTo>
                  <a:pt x="89081" y="9402"/>
                </a:lnTo>
                <a:lnTo>
                  <a:pt x="96138" y="9004"/>
                </a:lnTo>
                <a:lnTo>
                  <a:pt x="111599" y="8563"/>
                </a:lnTo>
                <a:lnTo>
                  <a:pt x="118770" y="7493"/>
                </a:lnTo>
                <a:lnTo>
                  <a:pt x="125455" y="5827"/>
                </a:lnTo>
                <a:lnTo>
                  <a:pt x="131817" y="3764"/>
                </a:lnTo>
                <a:lnTo>
                  <a:pt x="138916" y="2388"/>
                </a:lnTo>
                <a:lnTo>
                  <a:pt x="146506" y="1471"/>
                </a:lnTo>
                <a:lnTo>
                  <a:pt x="160655" y="453"/>
                </a:lnTo>
                <a:lnTo>
                  <a:pt x="170118" y="0"/>
                </a:lnTo>
                <a:lnTo>
                  <a:pt x="173975" y="832"/>
                </a:lnTo>
                <a:lnTo>
                  <a:pt x="177499" y="2339"/>
                </a:lnTo>
                <a:lnTo>
                  <a:pt x="180801" y="4296"/>
                </a:lnTo>
                <a:lnTo>
                  <a:pt x="183953" y="5600"/>
                </a:lnTo>
                <a:lnTo>
                  <a:pt x="187009" y="6470"/>
                </a:lnTo>
                <a:lnTo>
                  <a:pt x="195976" y="82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8"/>
          <p:cNvSpPr/>
          <p:nvPr/>
        </p:nvSpPr>
        <p:spPr>
          <a:xfrm>
            <a:off x="8030684" y="1105853"/>
            <a:ext cx="295909" cy="248453"/>
          </a:xfrm>
          <a:custGeom>
            <a:avLst/>
            <a:gdLst/>
            <a:ahLst/>
            <a:cxnLst/>
            <a:rect l="0" t="0" r="0" b="0"/>
            <a:pathLst>
              <a:path w="295909" h="248453">
                <a:moveTo>
                  <a:pt x="116048" y="8572"/>
                </a:moveTo>
                <a:lnTo>
                  <a:pt x="116048" y="30"/>
                </a:lnTo>
                <a:lnTo>
                  <a:pt x="103278" y="0"/>
                </a:lnTo>
                <a:lnTo>
                  <a:pt x="100867" y="952"/>
                </a:lnTo>
                <a:lnTo>
                  <a:pt x="92924" y="5891"/>
                </a:lnTo>
                <a:lnTo>
                  <a:pt x="87356" y="7380"/>
                </a:lnTo>
                <a:lnTo>
                  <a:pt x="79166" y="10582"/>
                </a:lnTo>
                <a:lnTo>
                  <a:pt x="70129" y="15180"/>
                </a:lnTo>
                <a:lnTo>
                  <a:pt x="62937" y="20399"/>
                </a:lnTo>
                <a:lnTo>
                  <a:pt x="60639" y="23124"/>
                </a:lnTo>
                <a:lnTo>
                  <a:pt x="59105" y="25893"/>
                </a:lnTo>
                <a:lnTo>
                  <a:pt x="58085" y="28692"/>
                </a:lnTo>
                <a:lnTo>
                  <a:pt x="55497" y="31510"/>
                </a:lnTo>
                <a:lnTo>
                  <a:pt x="47544" y="37181"/>
                </a:lnTo>
                <a:lnTo>
                  <a:pt x="44661" y="40980"/>
                </a:lnTo>
                <a:lnTo>
                  <a:pt x="42739" y="45417"/>
                </a:lnTo>
                <a:lnTo>
                  <a:pt x="41458" y="50280"/>
                </a:lnTo>
                <a:lnTo>
                  <a:pt x="39652" y="55427"/>
                </a:lnTo>
                <a:lnTo>
                  <a:pt x="37494" y="60764"/>
                </a:lnTo>
                <a:lnTo>
                  <a:pt x="35105" y="66226"/>
                </a:lnTo>
                <a:lnTo>
                  <a:pt x="29907" y="77376"/>
                </a:lnTo>
                <a:lnTo>
                  <a:pt x="27189" y="83016"/>
                </a:lnTo>
                <a:lnTo>
                  <a:pt x="24424" y="87729"/>
                </a:lnTo>
                <a:lnTo>
                  <a:pt x="21628" y="91823"/>
                </a:lnTo>
                <a:lnTo>
                  <a:pt x="18811" y="95505"/>
                </a:lnTo>
                <a:lnTo>
                  <a:pt x="15982" y="99865"/>
                </a:lnTo>
                <a:lnTo>
                  <a:pt x="13142" y="104676"/>
                </a:lnTo>
                <a:lnTo>
                  <a:pt x="10296" y="109789"/>
                </a:lnTo>
                <a:lnTo>
                  <a:pt x="8400" y="115102"/>
                </a:lnTo>
                <a:lnTo>
                  <a:pt x="7135" y="120550"/>
                </a:lnTo>
                <a:lnTo>
                  <a:pt x="6292" y="126086"/>
                </a:lnTo>
                <a:lnTo>
                  <a:pt x="4777" y="131682"/>
                </a:lnTo>
                <a:lnTo>
                  <a:pt x="2815" y="137318"/>
                </a:lnTo>
                <a:lnTo>
                  <a:pt x="555" y="142980"/>
                </a:lnTo>
                <a:lnTo>
                  <a:pt x="0" y="148660"/>
                </a:lnTo>
                <a:lnTo>
                  <a:pt x="583" y="154351"/>
                </a:lnTo>
                <a:lnTo>
                  <a:pt x="1924" y="160050"/>
                </a:lnTo>
                <a:lnTo>
                  <a:pt x="2817" y="165755"/>
                </a:lnTo>
                <a:lnTo>
                  <a:pt x="3413" y="171463"/>
                </a:lnTo>
                <a:lnTo>
                  <a:pt x="3811" y="177173"/>
                </a:lnTo>
                <a:lnTo>
                  <a:pt x="5028" y="181933"/>
                </a:lnTo>
                <a:lnTo>
                  <a:pt x="6792" y="186058"/>
                </a:lnTo>
                <a:lnTo>
                  <a:pt x="8921" y="189761"/>
                </a:lnTo>
                <a:lnTo>
                  <a:pt x="10340" y="194134"/>
                </a:lnTo>
                <a:lnTo>
                  <a:pt x="11286" y="198955"/>
                </a:lnTo>
                <a:lnTo>
                  <a:pt x="11917" y="204074"/>
                </a:lnTo>
                <a:lnTo>
                  <a:pt x="14242" y="208439"/>
                </a:lnTo>
                <a:lnTo>
                  <a:pt x="21906" y="215829"/>
                </a:lnTo>
                <a:lnTo>
                  <a:pt x="26617" y="219133"/>
                </a:lnTo>
                <a:lnTo>
                  <a:pt x="31662" y="222288"/>
                </a:lnTo>
                <a:lnTo>
                  <a:pt x="36932" y="225345"/>
                </a:lnTo>
                <a:lnTo>
                  <a:pt x="47864" y="231280"/>
                </a:lnTo>
                <a:lnTo>
                  <a:pt x="70407" y="242852"/>
                </a:lnTo>
                <a:lnTo>
                  <a:pt x="76096" y="244768"/>
                </a:lnTo>
                <a:lnTo>
                  <a:pt x="81794" y="246046"/>
                </a:lnTo>
                <a:lnTo>
                  <a:pt x="87497" y="246898"/>
                </a:lnTo>
                <a:lnTo>
                  <a:pt x="93204" y="247466"/>
                </a:lnTo>
                <a:lnTo>
                  <a:pt x="98914" y="247844"/>
                </a:lnTo>
                <a:lnTo>
                  <a:pt x="104625" y="248097"/>
                </a:lnTo>
                <a:lnTo>
                  <a:pt x="116051" y="248377"/>
                </a:lnTo>
                <a:lnTo>
                  <a:pt x="121764" y="248452"/>
                </a:lnTo>
                <a:lnTo>
                  <a:pt x="127480" y="247549"/>
                </a:lnTo>
                <a:lnTo>
                  <a:pt x="133194" y="245995"/>
                </a:lnTo>
                <a:lnTo>
                  <a:pt x="160604" y="236657"/>
                </a:lnTo>
                <a:lnTo>
                  <a:pt x="166707" y="233971"/>
                </a:lnTo>
                <a:lnTo>
                  <a:pt x="171729" y="231228"/>
                </a:lnTo>
                <a:lnTo>
                  <a:pt x="176029" y="228447"/>
                </a:lnTo>
                <a:lnTo>
                  <a:pt x="181752" y="225640"/>
                </a:lnTo>
                <a:lnTo>
                  <a:pt x="188425" y="222816"/>
                </a:lnTo>
                <a:lnTo>
                  <a:pt x="195733" y="219981"/>
                </a:lnTo>
                <a:lnTo>
                  <a:pt x="202508" y="216186"/>
                </a:lnTo>
                <a:lnTo>
                  <a:pt x="208930" y="211752"/>
                </a:lnTo>
                <a:lnTo>
                  <a:pt x="215118" y="206890"/>
                </a:lnTo>
                <a:lnTo>
                  <a:pt x="221147" y="202696"/>
                </a:lnTo>
                <a:lnTo>
                  <a:pt x="227072" y="198948"/>
                </a:lnTo>
                <a:lnTo>
                  <a:pt x="232926" y="195497"/>
                </a:lnTo>
                <a:lnTo>
                  <a:pt x="238735" y="191291"/>
                </a:lnTo>
                <a:lnTo>
                  <a:pt x="244511" y="186582"/>
                </a:lnTo>
                <a:lnTo>
                  <a:pt x="250267" y="181538"/>
                </a:lnTo>
                <a:lnTo>
                  <a:pt x="256010" y="176270"/>
                </a:lnTo>
                <a:lnTo>
                  <a:pt x="272242" y="160707"/>
                </a:lnTo>
                <a:lnTo>
                  <a:pt x="280083" y="153022"/>
                </a:lnTo>
                <a:lnTo>
                  <a:pt x="283507" y="148687"/>
                </a:lnTo>
                <a:lnTo>
                  <a:pt x="286743" y="143892"/>
                </a:lnTo>
                <a:lnTo>
                  <a:pt x="289853" y="138790"/>
                </a:lnTo>
                <a:lnTo>
                  <a:pt x="291925" y="133484"/>
                </a:lnTo>
                <a:lnTo>
                  <a:pt x="293307" y="128041"/>
                </a:lnTo>
                <a:lnTo>
                  <a:pt x="294228" y="122508"/>
                </a:lnTo>
                <a:lnTo>
                  <a:pt x="294842" y="116914"/>
                </a:lnTo>
                <a:lnTo>
                  <a:pt x="295252" y="111280"/>
                </a:lnTo>
                <a:lnTo>
                  <a:pt x="295525" y="105619"/>
                </a:lnTo>
                <a:lnTo>
                  <a:pt x="295827" y="94249"/>
                </a:lnTo>
                <a:lnTo>
                  <a:pt x="295908" y="88550"/>
                </a:lnTo>
                <a:lnTo>
                  <a:pt x="295010" y="83798"/>
                </a:lnTo>
                <a:lnTo>
                  <a:pt x="293459" y="79677"/>
                </a:lnTo>
                <a:lnTo>
                  <a:pt x="291471" y="75978"/>
                </a:lnTo>
                <a:lnTo>
                  <a:pt x="288242" y="71607"/>
                </a:lnTo>
                <a:lnTo>
                  <a:pt x="284184" y="66788"/>
                </a:lnTo>
                <a:lnTo>
                  <a:pt x="279573" y="61670"/>
                </a:lnTo>
                <a:lnTo>
                  <a:pt x="275547" y="56353"/>
                </a:lnTo>
                <a:lnTo>
                  <a:pt x="271911" y="50903"/>
                </a:lnTo>
                <a:lnTo>
                  <a:pt x="268535" y="45365"/>
                </a:lnTo>
                <a:lnTo>
                  <a:pt x="263426" y="41673"/>
                </a:lnTo>
                <a:lnTo>
                  <a:pt x="257162" y="39212"/>
                </a:lnTo>
                <a:lnTo>
                  <a:pt x="250129" y="37571"/>
                </a:lnTo>
                <a:lnTo>
                  <a:pt x="242583" y="35524"/>
                </a:lnTo>
                <a:lnTo>
                  <a:pt x="226578" y="30711"/>
                </a:lnTo>
                <a:lnTo>
                  <a:pt x="217358" y="29046"/>
                </a:lnTo>
                <a:lnTo>
                  <a:pt x="207399" y="27936"/>
                </a:lnTo>
                <a:lnTo>
                  <a:pt x="196952" y="27196"/>
                </a:lnTo>
                <a:lnTo>
                  <a:pt x="186177" y="26703"/>
                </a:lnTo>
                <a:lnTo>
                  <a:pt x="164045" y="26155"/>
                </a:lnTo>
                <a:lnTo>
                  <a:pt x="81758" y="2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9"/>
          <p:cNvSpPr/>
          <p:nvPr/>
        </p:nvSpPr>
        <p:spPr>
          <a:xfrm>
            <a:off x="7409497" y="2048827"/>
            <a:ext cx="351473" cy="334329"/>
          </a:xfrm>
          <a:custGeom>
            <a:avLst/>
            <a:gdLst/>
            <a:ahLst/>
            <a:cxnLst/>
            <a:rect l="0" t="0" r="0" b="0"/>
            <a:pathLst>
              <a:path w="351473" h="334329">
                <a:moveTo>
                  <a:pt x="0" y="0"/>
                </a:moveTo>
                <a:lnTo>
                  <a:pt x="11932" y="11932"/>
                </a:lnTo>
                <a:lnTo>
                  <a:pt x="14622" y="13670"/>
                </a:lnTo>
                <a:lnTo>
                  <a:pt x="20151" y="15601"/>
                </a:lnTo>
                <a:lnTo>
                  <a:pt x="22007" y="17068"/>
                </a:lnTo>
                <a:lnTo>
                  <a:pt x="23243" y="18999"/>
                </a:lnTo>
                <a:lnTo>
                  <a:pt x="27525" y="28807"/>
                </a:lnTo>
                <a:lnTo>
                  <a:pt x="32236" y="37568"/>
                </a:lnTo>
                <a:lnTo>
                  <a:pt x="37505" y="44637"/>
                </a:lnTo>
                <a:lnTo>
                  <a:pt x="45561" y="53494"/>
                </a:lnTo>
                <a:lnTo>
                  <a:pt x="61705" y="70151"/>
                </a:lnTo>
                <a:lnTo>
                  <a:pt x="68065" y="79121"/>
                </a:lnTo>
                <a:lnTo>
                  <a:pt x="75019" y="89457"/>
                </a:lnTo>
                <a:lnTo>
                  <a:pt x="79540" y="94881"/>
                </a:lnTo>
                <a:lnTo>
                  <a:pt x="84459" y="100401"/>
                </a:lnTo>
                <a:lnTo>
                  <a:pt x="89644" y="106939"/>
                </a:lnTo>
                <a:lnTo>
                  <a:pt x="95005" y="114155"/>
                </a:lnTo>
                <a:lnTo>
                  <a:pt x="100484" y="121824"/>
                </a:lnTo>
                <a:lnTo>
                  <a:pt x="106042" y="128841"/>
                </a:lnTo>
                <a:lnTo>
                  <a:pt x="111653" y="135424"/>
                </a:lnTo>
                <a:lnTo>
                  <a:pt x="117298" y="141718"/>
                </a:lnTo>
                <a:lnTo>
                  <a:pt x="128650" y="153791"/>
                </a:lnTo>
                <a:lnTo>
                  <a:pt x="134344" y="159677"/>
                </a:lnTo>
                <a:lnTo>
                  <a:pt x="140045" y="166459"/>
                </a:lnTo>
                <a:lnTo>
                  <a:pt x="145751" y="173838"/>
                </a:lnTo>
                <a:lnTo>
                  <a:pt x="151460" y="181614"/>
                </a:lnTo>
                <a:lnTo>
                  <a:pt x="157171" y="188704"/>
                </a:lnTo>
                <a:lnTo>
                  <a:pt x="162883" y="195335"/>
                </a:lnTo>
                <a:lnTo>
                  <a:pt x="168597" y="201661"/>
                </a:lnTo>
                <a:lnTo>
                  <a:pt x="175263" y="207783"/>
                </a:lnTo>
                <a:lnTo>
                  <a:pt x="182565" y="213769"/>
                </a:lnTo>
                <a:lnTo>
                  <a:pt x="190290" y="219666"/>
                </a:lnTo>
                <a:lnTo>
                  <a:pt x="197345" y="225501"/>
                </a:lnTo>
                <a:lnTo>
                  <a:pt x="203953" y="231297"/>
                </a:lnTo>
                <a:lnTo>
                  <a:pt x="210264" y="237065"/>
                </a:lnTo>
                <a:lnTo>
                  <a:pt x="222355" y="248555"/>
                </a:lnTo>
                <a:lnTo>
                  <a:pt x="228247" y="254286"/>
                </a:lnTo>
                <a:lnTo>
                  <a:pt x="234080" y="259059"/>
                </a:lnTo>
                <a:lnTo>
                  <a:pt x="239874" y="263193"/>
                </a:lnTo>
                <a:lnTo>
                  <a:pt x="267411" y="281224"/>
                </a:lnTo>
                <a:lnTo>
                  <a:pt x="273523" y="285590"/>
                </a:lnTo>
                <a:lnTo>
                  <a:pt x="282856" y="292982"/>
                </a:lnTo>
                <a:lnTo>
                  <a:pt x="292718" y="299442"/>
                </a:lnTo>
                <a:lnTo>
                  <a:pt x="303453" y="305488"/>
                </a:lnTo>
                <a:lnTo>
                  <a:pt x="314573" y="311350"/>
                </a:lnTo>
                <a:lnTo>
                  <a:pt x="323325" y="317130"/>
                </a:lnTo>
                <a:lnTo>
                  <a:pt x="326993" y="320005"/>
                </a:lnTo>
                <a:lnTo>
                  <a:pt x="333607" y="323200"/>
                </a:lnTo>
                <a:lnTo>
                  <a:pt x="336705" y="324051"/>
                </a:lnTo>
                <a:lnTo>
                  <a:pt x="342687" y="327538"/>
                </a:lnTo>
                <a:lnTo>
                  <a:pt x="351472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0"/>
          <p:cNvSpPr/>
          <p:nvPr/>
        </p:nvSpPr>
        <p:spPr>
          <a:xfrm>
            <a:off x="7392352" y="2057400"/>
            <a:ext cx="274321" cy="368618"/>
          </a:xfrm>
          <a:custGeom>
            <a:avLst/>
            <a:gdLst/>
            <a:ahLst/>
            <a:cxnLst/>
            <a:rect l="0" t="0" r="0" b="0"/>
            <a:pathLst>
              <a:path w="274321" h="368618">
                <a:moveTo>
                  <a:pt x="274320" y="0"/>
                </a:moveTo>
                <a:lnTo>
                  <a:pt x="261550" y="0"/>
                </a:lnTo>
                <a:lnTo>
                  <a:pt x="260091" y="952"/>
                </a:lnTo>
                <a:lnTo>
                  <a:pt x="259119" y="2539"/>
                </a:lnTo>
                <a:lnTo>
                  <a:pt x="258471" y="4550"/>
                </a:lnTo>
                <a:lnTo>
                  <a:pt x="255212" y="9325"/>
                </a:lnTo>
                <a:lnTo>
                  <a:pt x="248021" y="17368"/>
                </a:lnTo>
                <a:lnTo>
                  <a:pt x="242630" y="23911"/>
                </a:lnTo>
                <a:lnTo>
                  <a:pt x="237058" y="33169"/>
                </a:lnTo>
                <a:lnTo>
                  <a:pt x="231407" y="43634"/>
                </a:lnTo>
                <a:lnTo>
                  <a:pt x="228566" y="49092"/>
                </a:lnTo>
                <a:lnTo>
                  <a:pt x="224768" y="55588"/>
                </a:lnTo>
                <a:lnTo>
                  <a:pt x="215467" y="70425"/>
                </a:lnTo>
                <a:lnTo>
                  <a:pt x="210319" y="77430"/>
                </a:lnTo>
                <a:lnTo>
                  <a:pt x="204983" y="84005"/>
                </a:lnTo>
                <a:lnTo>
                  <a:pt x="199521" y="90293"/>
                </a:lnTo>
                <a:lnTo>
                  <a:pt x="194926" y="97343"/>
                </a:lnTo>
                <a:lnTo>
                  <a:pt x="190911" y="104900"/>
                </a:lnTo>
                <a:lnTo>
                  <a:pt x="187282" y="112796"/>
                </a:lnTo>
                <a:lnTo>
                  <a:pt x="182956" y="120917"/>
                </a:lnTo>
                <a:lnTo>
                  <a:pt x="178169" y="129189"/>
                </a:lnTo>
                <a:lnTo>
                  <a:pt x="167769" y="146000"/>
                </a:lnTo>
                <a:lnTo>
                  <a:pt x="145570" y="180075"/>
                </a:lnTo>
                <a:lnTo>
                  <a:pt x="88580" y="265748"/>
                </a:lnTo>
                <a:lnTo>
                  <a:pt x="82866" y="273368"/>
                </a:lnTo>
                <a:lnTo>
                  <a:pt x="77151" y="280353"/>
                </a:lnTo>
                <a:lnTo>
                  <a:pt x="71437" y="286914"/>
                </a:lnTo>
                <a:lnTo>
                  <a:pt x="66674" y="293193"/>
                </a:lnTo>
                <a:lnTo>
                  <a:pt x="62548" y="299285"/>
                </a:lnTo>
                <a:lnTo>
                  <a:pt x="55421" y="310180"/>
                </a:lnTo>
                <a:lnTo>
                  <a:pt x="49079" y="318198"/>
                </a:lnTo>
                <a:lnTo>
                  <a:pt x="40546" y="327476"/>
                </a:lnTo>
                <a:lnTo>
                  <a:pt x="24096" y="344404"/>
                </a:lnTo>
                <a:lnTo>
                  <a:pt x="21779" y="347712"/>
                </a:lnTo>
                <a:lnTo>
                  <a:pt x="19204" y="353929"/>
                </a:lnTo>
                <a:lnTo>
                  <a:pt x="17566" y="355967"/>
                </a:lnTo>
                <a:lnTo>
                  <a:pt x="15520" y="357326"/>
                </a:lnTo>
                <a:lnTo>
                  <a:pt x="9945" y="359508"/>
                </a:lnTo>
                <a:lnTo>
                  <a:pt x="6642" y="362346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1"/>
          <p:cNvSpPr/>
          <p:nvPr/>
        </p:nvSpPr>
        <p:spPr>
          <a:xfrm>
            <a:off x="7941002" y="1903095"/>
            <a:ext cx="214196" cy="3463291"/>
          </a:xfrm>
          <a:custGeom>
            <a:avLst/>
            <a:gdLst/>
            <a:ahLst/>
            <a:cxnLst/>
            <a:rect l="0" t="0" r="0" b="0"/>
            <a:pathLst>
              <a:path w="214196" h="3463291">
                <a:moveTo>
                  <a:pt x="25707" y="0"/>
                </a:moveTo>
                <a:lnTo>
                  <a:pt x="30258" y="4550"/>
                </a:lnTo>
                <a:lnTo>
                  <a:pt x="31599" y="7796"/>
                </a:lnTo>
                <a:lnTo>
                  <a:pt x="33486" y="21466"/>
                </a:lnTo>
                <a:lnTo>
                  <a:pt x="34278" y="121305"/>
                </a:lnTo>
                <a:lnTo>
                  <a:pt x="34280" y="234716"/>
                </a:lnTo>
                <a:lnTo>
                  <a:pt x="40172" y="281066"/>
                </a:lnTo>
                <a:lnTo>
                  <a:pt x="42695" y="377417"/>
                </a:lnTo>
                <a:lnTo>
                  <a:pt x="38293" y="481766"/>
                </a:lnTo>
                <a:lnTo>
                  <a:pt x="32269" y="563469"/>
                </a:lnTo>
                <a:lnTo>
                  <a:pt x="25620" y="649652"/>
                </a:lnTo>
                <a:lnTo>
                  <a:pt x="19093" y="722263"/>
                </a:lnTo>
                <a:lnTo>
                  <a:pt x="17393" y="820388"/>
                </a:lnTo>
                <a:lnTo>
                  <a:pt x="12618" y="920152"/>
                </a:lnTo>
                <a:lnTo>
                  <a:pt x="9098" y="1022672"/>
                </a:lnTo>
                <a:lnTo>
                  <a:pt x="2741" y="1128871"/>
                </a:lnTo>
                <a:lnTo>
                  <a:pt x="352" y="1236001"/>
                </a:lnTo>
                <a:lnTo>
                  <a:pt x="0" y="1441988"/>
                </a:lnTo>
                <a:lnTo>
                  <a:pt x="4543" y="1517868"/>
                </a:lnTo>
                <a:lnTo>
                  <a:pt x="11923" y="1594643"/>
                </a:lnTo>
                <a:lnTo>
                  <a:pt x="21229" y="1745974"/>
                </a:lnTo>
                <a:lnTo>
                  <a:pt x="25776" y="1850151"/>
                </a:lnTo>
                <a:lnTo>
                  <a:pt x="32290" y="1922756"/>
                </a:lnTo>
                <a:lnTo>
                  <a:pt x="45825" y="2049159"/>
                </a:lnTo>
                <a:lnTo>
                  <a:pt x="49766" y="2130629"/>
                </a:lnTo>
                <a:lnTo>
                  <a:pt x="55484" y="2210542"/>
                </a:lnTo>
                <a:lnTo>
                  <a:pt x="60532" y="2260083"/>
                </a:lnTo>
                <a:lnTo>
                  <a:pt x="66982" y="2358527"/>
                </a:lnTo>
                <a:lnTo>
                  <a:pt x="72944" y="2409356"/>
                </a:lnTo>
                <a:lnTo>
                  <a:pt x="80992" y="2459570"/>
                </a:lnTo>
                <a:lnTo>
                  <a:pt x="87743" y="2507287"/>
                </a:lnTo>
                <a:lnTo>
                  <a:pt x="157153" y="3028914"/>
                </a:lnTo>
                <a:lnTo>
                  <a:pt x="174298" y="3137030"/>
                </a:lnTo>
                <a:lnTo>
                  <a:pt x="182871" y="3184269"/>
                </a:lnTo>
                <a:lnTo>
                  <a:pt x="190372" y="3257307"/>
                </a:lnTo>
                <a:lnTo>
                  <a:pt x="195095" y="3286016"/>
                </a:lnTo>
                <a:lnTo>
                  <a:pt x="200369" y="3314652"/>
                </a:lnTo>
                <a:lnTo>
                  <a:pt x="206368" y="3385465"/>
                </a:lnTo>
                <a:lnTo>
                  <a:pt x="212453" y="3417755"/>
                </a:lnTo>
                <a:lnTo>
                  <a:pt x="214195" y="3451174"/>
                </a:lnTo>
                <a:lnTo>
                  <a:pt x="213278" y="3453307"/>
                </a:lnTo>
                <a:lnTo>
                  <a:pt x="211715" y="3455682"/>
                </a:lnTo>
                <a:lnTo>
                  <a:pt x="205730" y="3463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2"/>
          <p:cNvSpPr/>
          <p:nvPr/>
        </p:nvSpPr>
        <p:spPr>
          <a:xfrm>
            <a:off x="8146732" y="53663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3"/>
          <p:cNvSpPr/>
          <p:nvPr/>
        </p:nvSpPr>
        <p:spPr>
          <a:xfrm>
            <a:off x="8181025" y="2091689"/>
            <a:ext cx="197165" cy="505766"/>
          </a:xfrm>
          <a:custGeom>
            <a:avLst/>
            <a:gdLst/>
            <a:ahLst/>
            <a:cxnLst/>
            <a:rect l="0" t="0" r="0" b="0"/>
            <a:pathLst>
              <a:path w="197165" h="505766">
                <a:moveTo>
                  <a:pt x="8569" y="0"/>
                </a:moveTo>
                <a:lnTo>
                  <a:pt x="101" y="0"/>
                </a:lnTo>
                <a:lnTo>
                  <a:pt x="3" y="15575"/>
                </a:lnTo>
                <a:lnTo>
                  <a:pt x="0" y="24703"/>
                </a:lnTo>
                <a:lnTo>
                  <a:pt x="951" y="28851"/>
                </a:lnTo>
                <a:lnTo>
                  <a:pt x="5889" y="40193"/>
                </a:lnTo>
                <a:lnTo>
                  <a:pt x="7775" y="55195"/>
                </a:lnTo>
                <a:lnTo>
                  <a:pt x="8216" y="66124"/>
                </a:lnTo>
                <a:lnTo>
                  <a:pt x="8465" y="82987"/>
                </a:lnTo>
                <a:lnTo>
                  <a:pt x="8568" y="147076"/>
                </a:lnTo>
                <a:lnTo>
                  <a:pt x="11109" y="160935"/>
                </a:lnTo>
                <a:lnTo>
                  <a:pt x="14461" y="173445"/>
                </a:lnTo>
                <a:lnTo>
                  <a:pt x="15950" y="185354"/>
                </a:lnTo>
                <a:lnTo>
                  <a:pt x="16613" y="196998"/>
                </a:lnTo>
                <a:lnTo>
                  <a:pt x="16790" y="202769"/>
                </a:lnTo>
                <a:lnTo>
                  <a:pt x="19526" y="214263"/>
                </a:lnTo>
                <a:lnTo>
                  <a:pt x="23917" y="224768"/>
                </a:lnTo>
                <a:lnTo>
                  <a:pt x="29043" y="232612"/>
                </a:lnTo>
                <a:lnTo>
                  <a:pt x="34496" y="239273"/>
                </a:lnTo>
                <a:lnTo>
                  <a:pt x="37284" y="242384"/>
                </a:lnTo>
                <a:lnTo>
                  <a:pt x="41048" y="245409"/>
                </a:lnTo>
                <a:lnTo>
                  <a:pt x="45462" y="248379"/>
                </a:lnTo>
                <a:lnTo>
                  <a:pt x="50309" y="251311"/>
                </a:lnTo>
                <a:lnTo>
                  <a:pt x="54493" y="254218"/>
                </a:lnTo>
                <a:lnTo>
                  <a:pt x="58236" y="257109"/>
                </a:lnTo>
                <a:lnTo>
                  <a:pt x="61683" y="259989"/>
                </a:lnTo>
                <a:lnTo>
                  <a:pt x="64933" y="261909"/>
                </a:lnTo>
                <a:lnTo>
                  <a:pt x="71086" y="264042"/>
                </a:lnTo>
                <a:lnTo>
                  <a:pt x="76994" y="264990"/>
                </a:lnTo>
                <a:lnTo>
                  <a:pt x="82795" y="265411"/>
                </a:lnTo>
                <a:lnTo>
                  <a:pt x="88550" y="265598"/>
                </a:lnTo>
                <a:lnTo>
                  <a:pt x="92369" y="264696"/>
                </a:lnTo>
                <a:lnTo>
                  <a:pt x="96820" y="263142"/>
                </a:lnTo>
                <a:lnTo>
                  <a:pt x="101694" y="261153"/>
                </a:lnTo>
                <a:lnTo>
                  <a:pt x="105894" y="258874"/>
                </a:lnTo>
                <a:lnTo>
                  <a:pt x="109648" y="256403"/>
                </a:lnTo>
                <a:lnTo>
                  <a:pt x="113102" y="253803"/>
                </a:lnTo>
                <a:lnTo>
                  <a:pt x="116359" y="251117"/>
                </a:lnTo>
                <a:lnTo>
                  <a:pt x="122515" y="245593"/>
                </a:lnTo>
                <a:lnTo>
                  <a:pt x="130967" y="237423"/>
                </a:lnTo>
                <a:lnTo>
                  <a:pt x="135889" y="232577"/>
                </a:lnTo>
                <a:lnTo>
                  <a:pt x="140122" y="227441"/>
                </a:lnTo>
                <a:lnTo>
                  <a:pt x="143896" y="222113"/>
                </a:lnTo>
                <a:lnTo>
                  <a:pt x="147365" y="216655"/>
                </a:lnTo>
                <a:lnTo>
                  <a:pt x="150630" y="211112"/>
                </a:lnTo>
                <a:lnTo>
                  <a:pt x="153759" y="205512"/>
                </a:lnTo>
                <a:lnTo>
                  <a:pt x="156798" y="199873"/>
                </a:lnTo>
                <a:lnTo>
                  <a:pt x="160174" y="185988"/>
                </a:lnTo>
                <a:lnTo>
                  <a:pt x="162626" y="171244"/>
                </a:lnTo>
                <a:lnTo>
                  <a:pt x="166892" y="158341"/>
                </a:lnTo>
                <a:lnTo>
                  <a:pt x="171963" y="146257"/>
                </a:lnTo>
                <a:lnTo>
                  <a:pt x="177391" y="134536"/>
                </a:lnTo>
                <a:lnTo>
                  <a:pt x="182979" y="122976"/>
                </a:lnTo>
                <a:lnTo>
                  <a:pt x="186097" y="108949"/>
                </a:lnTo>
                <a:lnTo>
                  <a:pt x="187484" y="95095"/>
                </a:lnTo>
                <a:lnTo>
                  <a:pt x="188099" y="85762"/>
                </a:lnTo>
                <a:lnTo>
                  <a:pt x="185833" y="75899"/>
                </a:lnTo>
                <a:lnTo>
                  <a:pt x="182604" y="65166"/>
                </a:lnTo>
                <a:lnTo>
                  <a:pt x="180786" y="49365"/>
                </a:lnTo>
                <a:lnTo>
                  <a:pt x="180171" y="35011"/>
                </a:lnTo>
                <a:lnTo>
                  <a:pt x="180050" y="23003"/>
                </a:lnTo>
                <a:lnTo>
                  <a:pt x="180992" y="20098"/>
                </a:lnTo>
                <a:lnTo>
                  <a:pt x="186809" y="11132"/>
                </a:lnTo>
                <a:lnTo>
                  <a:pt x="188240" y="9078"/>
                </a:lnTo>
                <a:lnTo>
                  <a:pt x="188578" y="19176"/>
                </a:lnTo>
                <a:lnTo>
                  <a:pt x="188592" y="204585"/>
                </a:lnTo>
                <a:lnTo>
                  <a:pt x="189544" y="214495"/>
                </a:lnTo>
                <a:lnTo>
                  <a:pt x="191132" y="224912"/>
                </a:lnTo>
                <a:lnTo>
                  <a:pt x="193143" y="235667"/>
                </a:lnTo>
                <a:lnTo>
                  <a:pt x="194483" y="245694"/>
                </a:lnTo>
                <a:lnTo>
                  <a:pt x="195377" y="255236"/>
                </a:lnTo>
                <a:lnTo>
                  <a:pt x="195974" y="264455"/>
                </a:lnTo>
                <a:lnTo>
                  <a:pt x="196370" y="273459"/>
                </a:lnTo>
                <a:lnTo>
                  <a:pt x="196812" y="291083"/>
                </a:lnTo>
                <a:lnTo>
                  <a:pt x="197164" y="415501"/>
                </a:lnTo>
                <a:lnTo>
                  <a:pt x="194625" y="427873"/>
                </a:lnTo>
                <a:lnTo>
                  <a:pt x="191273" y="439721"/>
                </a:lnTo>
                <a:lnTo>
                  <a:pt x="189784" y="451337"/>
                </a:lnTo>
                <a:lnTo>
                  <a:pt x="187482" y="457101"/>
                </a:lnTo>
                <a:lnTo>
                  <a:pt x="184042" y="462850"/>
                </a:lnTo>
                <a:lnTo>
                  <a:pt x="179844" y="468587"/>
                </a:lnTo>
                <a:lnTo>
                  <a:pt x="176092" y="473364"/>
                </a:lnTo>
                <a:lnTo>
                  <a:pt x="172639" y="477501"/>
                </a:lnTo>
                <a:lnTo>
                  <a:pt x="169384" y="481212"/>
                </a:lnTo>
                <a:lnTo>
                  <a:pt x="163228" y="487875"/>
                </a:lnTo>
                <a:lnTo>
                  <a:pt x="160253" y="490985"/>
                </a:lnTo>
                <a:lnTo>
                  <a:pt x="156365" y="494011"/>
                </a:lnTo>
                <a:lnTo>
                  <a:pt x="151867" y="496981"/>
                </a:lnTo>
                <a:lnTo>
                  <a:pt x="146963" y="499913"/>
                </a:lnTo>
                <a:lnTo>
                  <a:pt x="141790" y="501868"/>
                </a:lnTo>
                <a:lnTo>
                  <a:pt x="136436" y="503172"/>
                </a:lnTo>
                <a:lnTo>
                  <a:pt x="130961" y="504040"/>
                </a:lnTo>
                <a:lnTo>
                  <a:pt x="125406" y="504620"/>
                </a:lnTo>
                <a:lnTo>
                  <a:pt x="119799" y="505006"/>
                </a:lnTo>
                <a:lnTo>
                  <a:pt x="114154" y="505263"/>
                </a:lnTo>
                <a:lnTo>
                  <a:pt x="102805" y="505549"/>
                </a:lnTo>
                <a:lnTo>
                  <a:pt x="70240" y="505765"/>
                </a:lnTo>
                <a:lnTo>
                  <a:pt x="64923" y="504817"/>
                </a:lnTo>
                <a:lnTo>
                  <a:pt x="59474" y="503232"/>
                </a:lnTo>
                <a:lnTo>
                  <a:pt x="53935" y="501223"/>
                </a:lnTo>
                <a:lnTo>
                  <a:pt x="49291" y="498932"/>
                </a:lnTo>
                <a:lnTo>
                  <a:pt x="45242" y="496451"/>
                </a:lnTo>
                <a:lnTo>
                  <a:pt x="36451" y="490177"/>
                </a:lnTo>
                <a:lnTo>
                  <a:pt x="30377" y="484540"/>
                </a:lnTo>
                <a:lnTo>
                  <a:pt x="27096" y="481388"/>
                </a:lnTo>
                <a:lnTo>
                  <a:pt x="25683" y="480945"/>
                </a:lnTo>
                <a:lnTo>
                  <a:pt x="21574" y="480454"/>
                </a:lnTo>
                <a:lnTo>
                  <a:pt x="20096" y="479370"/>
                </a:lnTo>
                <a:lnTo>
                  <a:pt x="19111" y="477695"/>
                </a:lnTo>
                <a:lnTo>
                  <a:pt x="17142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4"/>
          <p:cNvSpPr/>
          <p:nvPr/>
        </p:nvSpPr>
        <p:spPr>
          <a:xfrm>
            <a:off x="7430541" y="3557587"/>
            <a:ext cx="304677" cy="300004"/>
          </a:xfrm>
          <a:custGeom>
            <a:avLst/>
            <a:gdLst/>
            <a:ahLst/>
            <a:cxnLst/>
            <a:rect l="0" t="0" r="0" b="0"/>
            <a:pathLst>
              <a:path w="304677" h="300004">
                <a:moveTo>
                  <a:pt x="90399" y="42863"/>
                </a:moveTo>
                <a:lnTo>
                  <a:pt x="85848" y="42863"/>
                </a:lnTo>
                <a:lnTo>
                  <a:pt x="84507" y="41910"/>
                </a:lnTo>
                <a:lnTo>
                  <a:pt x="83613" y="40323"/>
                </a:lnTo>
                <a:lnTo>
                  <a:pt x="81931" y="34643"/>
                </a:lnTo>
                <a:lnTo>
                  <a:pt x="74455" y="34321"/>
                </a:lnTo>
                <a:lnTo>
                  <a:pt x="66647" y="40187"/>
                </a:lnTo>
                <a:lnTo>
                  <a:pt x="58702" y="43023"/>
                </a:lnTo>
                <a:lnTo>
                  <a:pt x="50315" y="49472"/>
                </a:lnTo>
                <a:lnTo>
                  <a:pt x="44643" y="54690"/>
                </a:lnTo>
                <a:lnTo>
                  <a:pt x="38948" y="62724"/>
                </a:lnTo>
                <a:lnTo>
                  <a:pt x="33242" y="71693"/>
                </a:lnTo>
                <a:lnTo>
                  <a:pt x="27530" y="78853"/>
                </a:lnTo>
                <a:lnTo>
                  <a:pt x="21818" y="87751"/>
                </a:lnTo>
                <a:lnTo>
                  <a:pt x="18960" y="92791"/>
                </a:lnTo>
                <a:lnTo>
                  <a:pt x="17056" y="98056"/>
                </a:lnTo>
                <a:lnTo>
                  <a:pt x="15785" y="103470"/>
                </a:lnTo>
                <a:lnTo>
                  <a:pt x="14939" y="108985"/>
                </a:lnTo>
                <a:lnTo>
                  <a:pt x="13423" y="114567"/>
                </a:lnTo>
                <a:lnTo>
                  <a:pt x="11459" y="120193"/>
                </a:lnTo>
                <a:lnTo>
                  <a:pt x="9197" y="125849"/>
                </a:lnTo>
                <a:lnTo>
                  <a:pt x="7689" y="131524"/>
                </a:lnTo>
                <a:lnTo>
                  <a:pt x="6684" y="137213"/>
                </a:lnTo>
                <a:lnTo>
                  <a:pt x="6014" y="142910"/>
                </a:lnTo>
                <a:lnTo>
                  <a:pt x="2730" y="151781"/>
                </a:lnTo>
                <a:lnTo>
                  <a:pt x="520" y="155480"/>
                </a:lnTo>
                <a:lnTo>
                  <a:pt x="0" y="159851"/>
                </a:lnTo>
                <a:lnTo>
                  <a:pt x="605" y="164670"/>
                </a:lnTo>
                <a:lnTo>
                  <a:pt x="1961" y="169787"/>
                </a:lnTo>
                <a:lnTo>
                  <a:pt x="2865" y="175104"/>
                </a:lnTo>
                <a:lnTo>
                  <a:pt x="3468" y="180554"/>
                </a:lnTo>
                <a:lnTo>
                  <a:pt x="3870" y="186091"/>
                </a:lnTo>
                <a:lnTo>
                  <a:pt x="4138" y="191689"/>
                </a:lnTo>
                <a:lnTo>
                  <a:pt x="4436" y="202988"/>
                </a:lnTo>
                <a:lnTo>
                  <a:pt x="5467" y="207715"/>
                </a:lnTo>
                <a:lnTo>
                  <a:pt x="9154" y="215508"/>
                </a:lnTo>
                <a:lnTo>
                  <a:pt x="13968" y="224686"/>
                </a:lnTo>
                <a:lnTo>
                  <a:pt x="16585" y="229801"/>
                </a:lnTo>
                <a:lnTo>
                  <a:pt x="22032" y="238024"/>
                </a:lnTo>
                <a:lnTo>
                  <a:pt x="27629" y="245806"/>
                </a:lnTo>
                <a:lnTo>
                  <a:pt x="30454" y="250548"/>
                </a:lnTo>
                <a:lnTo>
                  <a:pt x="33291" y="255615"/>
                </a:lnTo>
                <a:lnTo>
                  <a:pt x="41523" y="263784"/>
                </a:lnTo>
                <a:lnTo>
                  <a:pt x="50579" y="270590"/>
                </a:lnTo>
                <a:lnTo>
                  <a:pt x="57779" y="276790"/>
                </a:lnTo>
                <a:lnTo>
                  <a:pt x="66693" y="282720"/>
                </a:lnTo>
                <a:lnTo>
                  <a:pt x="71737" y="285635"/>
                </a:lnTo>
                <a:lnTo>
                  <a:pt x="77005" y="287579"/>
                </a:lnTo>
                <a:lnTo>
                  <a:pt x="82422" y="288874"/>
                </a:lnTo>
                <a:lnTo>
                  <a:pt x="87938" y="289738"/>
                </a:lnTo>
                <a:lnTo>
                  <a:pt x="93521" y="291266"/>
                </a:lnTo>
                <a:lnTo>
                  <a:pt x="99148" y="293238"/>
                </a:lnTo>
                <a:lnTo>
                  <a:pt x="104804" y="295504"/>
                </a:lnTo>
                <a:lnTo>
                  <a:pt x="110480" y="297015"/>
                </a:lnTo>
                <a:lnTo>
                  <a:pt x="116168" y="298023"/>
                </a:lnTo>
                <a:lnTo>
                  <a:pt x="121866" y="298695"/>
                </a:lnTo>
                <a:lnTo>
                  <a:pt x="130737" y="299441"/>
                </a:lnTo>
                <a:lnTo>
                  <a:pt x="139759" y="299772"/>
                </a:lnTo>
                <a:lnTo>
                  <a:pt x="172429" y="300003"/>
                </a:lnTo>
                <a:lnTo>
                  <a:pt x="178423" y="299062"/>
                </a:lnTo>
                <a:lnTo>
                  <a:pt x="184324" y="297482"/>
                </a:lnTo>
                <a:lnTo>
                  <a:pt x="190163" y="295477"/>
                </a:lnTo>
                <a:lnTo>
                  <a:pt x="195960" y="293187"/>
                </a:lnTo>
                <a:lnTo>
                  <a:pt x="201731" y="290708"/>
                </a:lnTo>
                <a:lnTo>
                  <a:pt x="207483" y="288103"/>
                </a:lnTo>
                <a:lnTo>
                  <a:pt x="216414" y="285208"/>
                </a:lnTo>
                <a:lnTo>
                  <a:pt x="224510" y="282969"/>
                </a:lnTo>
                <a:lnTo>
                  <a:pt x="229337" y="281039"/>
                </a:lnTo>
                <a:lnTo>
                  <a:pt x="234459" y="278799"/>
                </a:lnTo>
                <a:lnTo>
                  <a:pt x="245230" y="273771"/>
                </a:lnTo>
                <a:lnTo>
                  <a:pt x="250769" y="271097"/>
                </a:lnTo>
                <a:lnTo>
                  <a:pt x="255415" y="267408"/>
                </a:lnTo>
                <a:lnTo>
                  <a:pt x="263117" y="258231"/>
                </a:lnTo>
                <a:lnTo>
                  <a:pt x="269715" y="250342"/>
                </a:lnTo>
                <a:lnTo>
                  <a:pt x="275822" y="243660"/>
                </a:lnTo>
                <a:lnTo>
                  <a:pt x="281712" y="237516"/>
                </a:lnTo>
                <a:lnTo>
                  <a:pt x="287504" y="229071"/>
                </a:lnTo>
                <a:lnTo>
                  <a:pt x="292301" y="219919"/>
                </a:lnTo>
                <a:lnTo>
                  <a:pt x="294433" y="212677"/>
                </a:lnTo>
                <a:lnTo>
                  <a:pt x="297921" y="203743"/>
                </a:lnTo>
                <a:lnTo>
                  <a:pt x="300184" y="198694"/>
                </a:lnTo>
                <a:lnTo>
                  <a:pt x="301693" y="193423"/>
                </a:lnTo>
                <a:lnTo>
                  <a:pt x="302699" y="188004"/>
                </a:lnTo>
                <a:lnTo>
                  <a:pt x="303370" y="182486"/>
                </a:lnTo>
                <a:lnTo>
                  <a:pt x="303817" y="176902"/>
                </a:lnTo>
                <a:lnTo>
                  <a:pt x="304115" y="171275"/>
                </a:lnTo>
                <a:lnTo>
                  <a:pt x="304534" y="156793"/>
                </a:lnTo>
                <a:lnTo>
                  <a:pt x="304676" y="138816"/>
                </a:lnTo>
                <a:lnTo>
                  <a:pt x="303735" y="133502"/>
                </a:lnTo>
                <a:lnTo>
                  <a:pt x="302155" y="128053"/>
                </a:lnTo>
                <a:lnTo>
                  <a:pt x="300150" y="122517"/>
                </a:lnTo>
                <a:lnTo>
                  <a:pt x="297922" y="113824"/>
                </a:lnTo>
                <a:lnTo>
                  <a:pt x="295978" y="105833"/>
                </a:lnTo>
                <a:lnTo>
                  <a:pt x="294127" y="101036"/>
                </a:lnTo>
                <a:lnTo>
                  <a:pt x="291940" y="95932"/>
                </a:lnTo>
                <a:lnTo>
                  <a:pt x="290482" y="90625"/>
                </a:lnTo>
                <a:lnTo>
                  <a:pt x="289510" y="85182"/>
                </a:lnTo>
                <a:lnTo>
                  <a:pt x="288862" y="79648"/>
                </a:lnTo>
                <a:lnTo>
                  <a:pt x="285602" y="70959"/>
                </a:lnTo>
                <a:lnTo>
                  <a:pt x="280978" y="62970"/>
                </a:lnTo>
                <a:lnTo>
                  <a:pt x="275749" y="53069"/>
                </a:lnTo>
                <a:lnTo>
                  <a:pt x="270249" y="44859"/>
                </a:lnTo>
                <a:lnTo>
                  <a:pt x="264629" y="37082"/>
                </a:lnTo>
                <a:lnTo>
                  <a:pt x="261797" y="32341"/>
                </a:lnTo>
                <a:lnTo>
                  <a:pt x="258957" y="27276"/>
                </a:lnTo>
                <a:lnTo>
                  <a:pt x="255158" y="23899"/>
                </a:lnTo>
                <a:lnTo>
                  <a:pt x="250721" y="21648"/>
                </a:lnTo>
                <a:lnTo>
                  <a:pt x="241663" y="18194"/>
                </a:lnTo>
                <a:lnTo>
                  <a:pt x="230256" y="10894"/>
                </a:lnTo>
                <a:lnTo>
                  <a:pt x="225547" y="8215"/>
                </a:lnTo>
                <a:lnTo>
                  <a:pt x="220502" y="5477"/>
                </a:lnTo>
                <a:lnTo>
                  <a:pt x="215234" y="3651"/>
                </a:lnTo>
                <a:lnTo>
                  <a:pt x="209818" y="2434"/>
                </a:lnTo>
                <a:lnTo>
                  <a:pt x="204301" y="1623"/>
                </a:lnTo>
                <a:lnTo>
                  <a:pt x="198718" y="1082"/>
                </a:lnTo>
                <a:lnTo>
                  <a:pt x="193092" y="721"/>
                </a:lnTo>
                <a:lnTo>
                  <a:pt x="187435" y="481"/>
                </a:lnTo>
                <a:lnTo>
                  <a:pt x="176071" y="214"/>
                </a:lnTo>
                <a:lnTo>
                  <a:pt x="989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5"/>
          <p:cNvSpPr/>
          <p:nvPr/>
        </p:nvSpPr>
        <p:spPr>
          <a:xfrm>
            <a:off x="7255192" y="3291840"/>
            <a:ext cx="162878" cy="60008"/>
          </a:xfrm>
          <a:custGeom>
            <a:avLst/>
            <a:gdLst/>
            <a:ahLst/>
            <a:cxnLst/>
            <a:rect l="0" t="0" r="0" b="0"/>
            <a:pathLst>
              <a:path w="162878" h="60008">
                <a:moveTo>
                  <a:pt x="0" y="60007"/>
                </a:moveTo>
                <a:lnTo>
                  <a:pt x="0" y="55456"/>
                </a:lnTo>
                <a:lnTo>
                  <a:pt x="953" y="54116"/>
                </a:lnTo>
                <a:lnTo>
                  <a:pt x="2540" y="53222"/>
                </a:lnTo>
                <a:lnTo>
                  <a:pt x="6844" y="52229"/>
                </a:lnTo>
                <a:lnTo>
                  <a:pt x="11931" y="51788"/>
                </a:lnTo>
                <a:lnTo>
                  <a:pt x="14622" y="50717"/>
                </a:lnTo>
                <a:lnTo>
                  <a:pt x="17368" y="49052"/>
                </a:lnTo>
                <a:lnTo>
                  <a:pt x="20152" y="46989"/>
                </a:lnTo>
                <a:lnTo>
                  <a:pt x="23912" y="44660"/>
                </a:lnTo>
                <a:lnTo>
                  <a:pt x="28323" y="42156"/>
                </a:lnTo>
                <a:lnTo>
                  <a:pt x="33170" y="39534"/>
                </a:lnTo>
                <a:lnTo>
                  <a:pt x="38306" y="37786"/>
                </a:lnTo>
                <a:lnTo>
                  <a:pt x="43635" y="36621"/>
                </a:lnTo>
                <a:lnTo>
                  <a:pt x="49092" y="35844"/>
                </a:lnTo>
                <a:lnTo>
                  <a:pt x="54636" y="34373"/>
                </a:lnTo>
                <a:lnTo>
                  <a:pt x="60236" y="32440"/>
                </a:lnTo>
                <a:lnTo>
                  <a:pt x="65875" y="30199"/>
                </a:lnTo>
                <a:lnTo>
                  <a:pt x="71539" y="28705"/>
                </a:lnTo>
                <a:lnTo>
                  <a:pt x="77220" y="27709"/>
                </a:lnTo>
                <a:lnTo>
                  <a:pt x="82913" y="27045"/>
                </a:lnTo>
                <a:lnTo>
                  <a:pt x="88613" y="25650"/>
                </a:lnTo>
                <a:lnTo>
                  <a:pt x="94318" y="23767"/>
                </a:lnTo>
                <a:lnTo>
                  <a:pt x="100026" y="21560"/>
                </a:lnTo>
                <a:lnTo>
                  <a:pt x="105736" y="20088"/>
                </a:lnTo>
                <a:lnTo>
                  <a:pt x="111449" y="19107"/>
                </a:lnTo>
                <a:lnTo>
                  <a:pt x="117162" y="18453"/>
                </a:lnTo>
                <a:lnTo>
                  <a:pt x="122876" y="17064"/>
                </a:lnTo>
                <a:lnTo>
                  <a:pt x="128589" y="15186"/>
                </a:lnTo>
                <a:lnTo>
                  <a:pt x="134304" y="12981"/>
                </a:lnTo>
                <a:lnTo>
                  <a:pt x="140018" y="10559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6"/>
          <p:cNvSpPr/>
          <p:nvPr/>
        </p:nvSpPr>
        <p:spPr>
          <a:xfrm>
            <a:off x="7503794" y="3137535"/>
            <a:ext cx="128589" cy="188595"/>
          </a:xfrm>
          <a:custGeom>
            <a:avLst/>
            <a:gdLst/>
            <a:ahLst/>
            <a:cxnLst/>
            <a:rect l="0" t="0" r="0" b="0"/>
            <a:pathLst>
              <a:path w="128589" h="188595">
                <a:moveTo>
                  <a:pt x="0" y="0"/>
                </a:moveTo>
                <a:lnTo>
                  <a:pt x="12772" y="0"/>
                </a:lnTo>
                <a:lnTo>
                  <a:pt x="15182" y="952"/>
                </a:lnTo>
                <a:lnTo>
                  <a:pt x="17742" y="2540"/>
                </a:lnTo>
                <a:lnTo>
                  <a:pt x="20400" y="4551"/>
                </a:lnTo>
                <a:lnTo>
                  <a:pt x="23125" y="6844"/>
                </a:lnTo>
                <a:lnTo>
                  <a:pt x="25895" y="9325"/>
                </a:lnTo>
                <a:lnTo>
                  <a:pt x="28694" y="11931"/>
                </a:lnTo>
                <a:lnTo>
                  <a:pt x="31511" y="15574"/>
                </a:lnTo>
                <a:lnTo>
                  <a:pt x="34343" y="19908"/>
                </a:lnTo>
                <a:lnTo>
                  <a:pt x="37183" y="24702"/>
                </a:lnTo>
                <a:lnTo>
                  <a:pt x="40029" y="29803"/>
                </a:lnTo>
                <a:lnTo>
                  <a:pt x="45732" y="40550"/>
                </a:lnTo>
                <a:lnTo>
                  <a:pt x="71439" y="91454"/>
                </a:lnTo>
                <a:lnTo>
                  <a:pt x="74296" y="98117"/>
                </a:lnTo>
                <a:lnTo>
                  <a:pt x="77154" y="105416"/>
                </a:lnTo>
                <a:lnTo>
                  <a:pt x="80010" y="113140"/>
                </a:lnTo>
                <a:lnTo>
                  <a:pt x="82868" y="119241"/>
                </a:lnTo>
                <a:lnTo>
                  <a:pt x="85725" y="124262"/>
                </a:lnTo>
                <a:lnTo>
                  <a:pt x="88583" y="128561"/>
                </a:lnTo>
                <a:lnTo>
                  <a:pt x="91440" y="133332"/>
                </a:lnTo>
                <a:lnTo>
                  <a:pt x="94298" y="138418"/>
                </a:lnTo>
                <a:lnTo>
                  <a:pt x="97156" y="143713"/>
                </a:lnTo>
                <a:lnTo>
                  <a:pt x="100013" y="148197"/>
                </a:lnTo>
                <a:lnTo>
                  <a:pt x="102871" y="152137"/>
                </a:lnTo>
                <a:lnTo>
                  <a:pt x="105728" y="155717"/>
                </a:lnTo>
                <a:lnTo>
                  <a:pt x="107633" y="159056"/>
                </a:lnTo>
                <a:lnTo>
                  <a:pt x="108904" y="162235"/>
                </a:lnTo>
                <a:lnTo>
                  <a:pt x="109749" y="165307"/>
                </a:lnTo>
                <a:lnTo>
                  <a:pt x="111267" y="168307"/>
                </a:lnTo>
                <a:lnTo>
                  <a:pt x="113230" y="171259"/>
                </a:lnTo>
                <a:lnTo>
                  <a:pt x="115492" y="174180"/>
                </a:lnTo>
                <a:lnTo>
                  <a:pt x="118005" y="179966"/>
                </a:lnTo>
                <a:lnTo>
                  <a:pt x="118676" y="182842"/>
                </a:lnTo>
                <a:lnTo>
                  <a:pt x="120075" y="184760"/>
                </a:lnTo>
                <a:lnTo>
                  <a:pt x="121960" y="186038"/>
                </a:lnTo>
                <a:lnTo>
                  <a:pt x="128588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7"/>
          <p:cNvSpPr/>
          <p:nvPr/>
        </p:nvSpPr>
        <p:spPr>
          <a:xfrm>
            <a:off x="7289586" y="2794635"/>
            <a:ext cx="137057" cy="51436"/>
          </a:xfrm>
          <a:custGeom>
            <a:avLst/>
            <a:gdLst/>
            <a:ahLst/>
            <a:cxnLst/>
            <a:rect l="0" t="0" r="0" b="0"/>
            <a:pathLst>
              <a:path w="137057" h="51436">
                <a:moveTo>
                  <a:pt x="8469" y="51435"/>
                </a:moveTo>
                <a:lnTo>
                  <a:pt x="0" y="51435"/>
                </a:lnTo>
                <a:lnTo>
                  <a:pt x="9028" y="51435"/>
                </a:lnTo>
                <a:lnTo>
                  <a:pt x="12652" y="50482"/>
                </a:lnTo>
                <a:lnTo>
                  <a:pt x="16020" y="48895"/>
                </a:lnTo>
                <a:lnTo>
                  <a:pt x="19218" y="46884"/>
                </a:lnTo>
                <a:lnTo>
                  <a:pt x="23255" y="44591"/>
                </a:lnTo>
                <a:lnTo>
                  <a:pt x="32820" y="39503"/>
                </a:lnTo>
                <a:lnTo>
                  <a:pt x="38038" y="37765"/>
                </a:lnTo>
                <a:lnTo>
                  <a:pt x="43422" y="36607"/>
                </a:lnTo>
                <a:lnTo>
                  <a:pt x="48916" y="35834"/>
                </a:lnTo>
                <a:lnTo>
                  <a:pt x="54484" y="34367"/>
                </a:lnTo>
                <a:lnTo>
                  <a:pt x="60101" y="32436"/>
                </a:lnTo>
                <a:lnTo>
                  <a:pt x="65750" y="30196"/>
                </a:lnTo>
                <a:lnTo>
                  <a:pt x="71421" y="27751"/>
                </a:lnTo>
                <a:lnTo>
                  <a:pt x="82802" y="22494"/>
                </a:lnTo>
                <a:lnTo>
                  <a:pt x="99921" y="14179"/>
                </a:lnTo>
                <a:lnTo>
                  <a:pt x="106584" y="11357"/>
                </a:lnTo>
                <a:lnTo>
                  <a:pt x="113884" y="8524"/>
                </a:lnTo>
                <a:lnTo>
                  <a:pt x="1370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8"/>
          <p:cNvSpPr/>
          <p:nvPr/>
        </p:nvSpPr>
        <p:spPr>
          <a:xfrm>
            <a:off x="7469505" y="2572149"/>
            <a:ext cx="282893" cy="171036"/>
          </a:xfrm>
          <a:custGeom>
            <a:avLst/>
            <a:gdLst/>
            <a:ahLst/>
            <a:cxnLst/>
            <a:rect l="0" t="0" r="0" b="0"/>
            <a:pathLst>
              <a:path w="282893" h="171036">
                <a:moveTo>
                  <a:pt x="0" y="93898"/>
                </a:moveTo>
                <a:lnTo>
                  <a:pt x="0" y="73747"/>
                </a:lnTo>
                <a:lnTo>
                  <a:pt x="952" y="70939"/>
                </a:lnTo>
                <a:lnTo>
                  <a:pt x="2540" y="68115"/>
                </a:lnTo>
                <a:lnTo>
                  <a:pt x="4551" y="65279"/>
                </a:lnTo>
                <a:lnTo>
                  <a:pt x="6844" y="62436"/>
                </a:lnTo>
                <a:lnTo>
                  <a:pt x="9325" y="59589"/>
                </a:lnTo>
                <a:lnTo>
                  <a:pt x="11931" y="56738"/>
                </a:lnTo>
                <a:lnTo>
                  <a:pt x="17368" y="51030"/>
                </a:lnTo>
                <a:lnTo>
                  <a:pt x="33170" y="35054"/>
                </a:lnTo>
                <a:lnTo>
                  <a:pt x="38305" y="30856"/>
                </a:lnTo>
                <a:lnTo>
                  <a:pt x="43634" y="27105"/>
                </a:lnTo>
                <a:lnTo>
                  <a:pt x="49091" y="23652"/>
                </a:lnTo>
                <a:lnTo>
                  <a:pt x="53683" y="20397"/>
                </a:lnTo>
                <a:lnTo>
                  <a:pt x="57696" y="17275"/>
                </a:lnTo>
                <a:lnTo>
                  <a:pt x="61323" y="14241"/>
                </a:lnTo>
                <a:lnTo>
                  <a:pt x="65648" y="12218"/>
                </a:lnTo>
                <a:lnTo>
                  <a:pt x="70435" y="10870"/>
                </a:lnTo>
                <a:lnTo>
                  <a:pt x="75531" y="9971"/>
                </a:lnTo>
                <a:lnTo>
                  <a:pt x="80834" y="8419"/>
                </a:lnTo>
                <a:lnTo>
                  <a:pt x="86274" y="6432"/>
                </a:lnTo>
                <a:lnTo>
                  <a:pt x="91806" y="4155"/>
                </a:lnTo>
                <a:lnTo>
                  <a:pt x="97399" y="2637"/>
                </a:lnTo>
                <a:lnTo>
                  <a:pt x="103033" y="1625"/>
                </a:lnTo>
                <a:lnTo>
                  <a:pt x="108693" y="950"/>
                </a:lnTo>
                <a:lnTo>
                  <a:pt x="117523" y="200"/>
                </a:lnTo>
                <a:lnTo>
                  <a:pt x="121210" y="0"/>
                </a:lnTo>
                <a:lnTo>
                  <a:pt x="125574" y="820"/>
                </a:lnTo>
                <a:lnTo>
                  <a:pt x="130389" y="2318"/>
                </a:lnTo>
                <a:lnTo>
                  <a:pt x="135503" y="4270"/>
                </a:lnTo>
                <a:lnTo>
                  <a:pt x="138913" y="6523"/>
                </a:lnTo>
                <a:lnTo>
                  <a:pt x="141187" y="8978"/>
                </a:lnTo>
                <a:lnTo>
                  <a:pt x="144664" y="14246"/>
                </a:lnTo>
                <a:lnTo>
                  <a:pt x="146926" y="16984"/>
                </a:lnTo>
                <a:lnTo>
                  <a:pt x="149385" y="19762"/>
                </a:lnTo>
                <a:lnTo>
                  <a:pt x="151025" y="22567"/>
                </a:lnTo>
                <a:lnTo>
                  <a:pt x="152118" y="25389"/>
                </a:lnTo>
                <a:lnTo>
                  <a:pt x="152847" y="28223"/>
                </a:lnTo>
                <a:lnTo>
                  <a:pt x="153333" y="32017"/>
                </a:lnTo>
                <a:lnTo>
                  <a:pt x="153657" y="36452"/>
                </a:lnTo>
                <a:lnTo>
                  <a:pt x="153873" y="41313"/>
                </a:lnTo>
                <a:lnTo>
                  <a:pt x="153064" y="46459"/>
                </a:lnTo>
                <a:lnTo>
                  <a:pt x="151573" y="51794"/>
                </a:lnTo>
                <a:lnTo>
                  <a:pt x="149626" y="57256"/>
                </a:lnTo>
                <a:lnTo>
                  <a:pt x="148328" y="61850"/>
                </a:lnTo>
                <a:lnTo>
                  <a:pt x="147463" y="65865"/>
                </a:lnTo>
                <a:lnTo>
                  <a:pt x="146886" y="69495"/>
                </a:lnTo>
                <a:lnTo>
                  <a:pt x="145549" y="73819"/>
                </a:lnTo>
                <a:lnTo>
                  <a:pt x="143705" y="78607"/>
                </a:lnTo>
                <a:lnTo>
                  <a:pt x="141523" y="83704"/>
                </a:lnTo>
                <a:lnTo>
                  <a:pt x="136559" y="94447"/>
                </a:lnTo>
                <a:lnTo>
                  <a:pt x="133902" y="99979"/>
                </a:lnTo>
                <a:lnTo>
                  <a:pt x="131178" y="104620"/>
                </a:lnTo>
                <a:lnTo>
                  <a:pt x="128409" y="108666"/>
                </a:lnTo>
                <a:lnTo>
                  <a:pt x="125611" y="112316"/>
                </a:lnTo>
                <a:lnTo>
                  <a:pt x="122793" y="116654"/>
                </a:lnTo>
                <a:lnTo>
                  <a:pt x="119962" y="121451"/>
                </a:lnTo>
                <a:lnTo>
                  <a:pt x="117121" y="126554"/>
                </a:lnTo>
                <a:lnTo>
                  <a:pt x="114276" y="130909"/>
                </a:lnTo>
                <a:lnTo>
                  <a:pt x="111426" y="134765"/>
                </a:lnTo>
                <a:lnTo>
                  <a:pt x="108575" y="138287"/>
                </a:lnTo>
                <a:lnTo>
                  <a:pt x="106672" y="142541"/>
                </a:lnTo>
                <a:lnTo>
                  <a:pt x="105405" y="147282"/>
                </a:lnTo>
                <a:lnTo>
                  <a:pt x="104560" y="152347"/>
                </a:lnTo>
                <a:lnTo>
                  <a:pt x="103997" y="156677"/>
                </a:lnTo>
                <a:lnTo>
                  <a:pt x="103621" y="160515"/>
                </a:lnTo>
                <a:lnTo>
                  <a:pt x="102914" y="170434"/>
                </a:lnTo>
                <a:lnTo>
                  <a:pt x="105429" y="170777"/>
                </a:lnTo>
                <a:lnTo>
                  <a:pt x="112201" y="170969"/>
                </a:lnTo>
                <a:lnTo>
                  <a:pt x="127573" y="171035"/>
                </a:lnTo>
                <a:lnTo>
                  <a:pt x="131720" y="170087"/>
                </a:lnTo>
                <a:lnTo>
                  <a:pt x="138870" y="166495"/>
                </a:lnTo>
                <a:lnTo>
                  <a:pt x="143062" y="164204"/>
                </a:lnTo>
                <a:lnTo>
                  <a:pt x="158065" y="156428"/>
                </a:lnTo>
                <a:lnTo>
                  <a:pt x="185856" y="142432"/>
                </a:lnTo>
                <a:lnTo>
                  <a:pt x="192484" y="140541"/>
                </a:lnTo>
                <a:lnTo>
                  <a:pt x="199760" y="139281"/>
                </a:lnTo>
                <a:lnTo>
                  <a:pt x="207469" y="138441"/>
                </a:lnTo>
                <a:lnTo>
                  <a:pt x="215465" y="136928"/>
                </a:lnTo>
                <a:lnTo>
                  <a:pt x="223653" y="134967"/>
                </a:lnTo>
                <a:lnTo>
                  <a:pt x="231969" y="132708"/>
                </a:lnTo>
                <a:lnTo>
                  <a:pt x="239419" y="132154"/>
                </a:lnTo>
                <a:lnTo>
                  <a:pt x="246290" y="132737"/>
                </a:lnTo>
                <a:lnTo>
                  <a:pt x="252775" y="134078"/>
                </a:lnTo>
                <a:lnTo>
                  <a:pt x="258052" y="134972"/>
                </a:lnTo>
                <a:lnTo>
                  <a:pt x="266454" y="135966"/>
                </a:lnTo>
                <a:lnTo>
                  <a:pt x="273364" y="136407"/>
                </a:lnTo>
                <a:lnTo>
                  <a:pt x="282892" y="1367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9"/>
          <p:cNvSpPr/>
          <p:nvPr/>
        </p:nvSpPr>
        <p:spPr>
          <a:xfrm>
            <a:off x="7615237" y="3994785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27854"/>
                </a:lnTo>
                <a:lnTo>
                  <a:pt x="953" y="31904"/>
                </a:lnTo>
                <a:lnTo>
                  <a:pt x="2540" y="36510"/>
                </a:lnTo>
                <a:lnTo>
                  <a:pt x="4551" y="41484"/>
                </a:lnTo>
                <a:lnTo>
                  <a:pt x="5892" y="47659"/>
                </a:lnTo>
                <a:lnTo>
                  <a:pt x="6785" y="54632"/>
                </a:lnTo>
                <a:lnTo>
                  <a:pt x="7381" y="62139"/>
                </a:lnTo>
                <a:lnTo>
                  <a:pt x="7779" y="69048"/>
                </a:lnTo>
                <a:lnTo>
                  <a:pt x="8220" y="81805"/>
                </a:lnTo>
                <a:lnTo>
                  <a:pt x="8468" y="104248"/>
                </a:lnTo>
                <a:lnTo>
                  <a:pt x="9455" y="112361"/>
                </a:lnTo>
                <a:lnTo>
                  <a:pt x="11066" y="120628"/>
                </a:lnTo>
                <a:lnTo>
                  <a:pt x="13093" y="128996"/>
                </a:lnTo>
                <a:lnTo>
                  <a:pt x="14443" y="137432"/>
                </a:lnTo>
                <a:lnTo>
                  <a:pt x="15344" y="145914"/>
                </a:lnTo>
                <a:lnTo>
                  <a:pt x="15945" y="154426"/>
                </a:lnTo>
                <a:lnTo>
                  <a:pt x="16345" y="162005"/>
                </a:lnTo>
                <a:lnTo>
                  <a:pt x="16789" y="175508"/>
                </a:lnTo>
                <a:lnTo>
                  <a:pt x="17040" y="198369"/>
                </a:lnTo>
                <a:lnTo>
                  <a:pt x="18027" y="205589"/>
                </a:lnTo>
                <a:lnTo>
                  <a:pt x="19638" y="212307"/>
                </a:lnTo>
                <a:lnTo>
                  <a:pt x="21665" y="218690"/>
                </a:lnTo>
                <a:lnTo>
                  <a:pt x="23016" y="224851"/>
                </a:lnTo>
                <a:lnTo>
                  <a:pt x="23916" y="230863"/>
                </a:lnTo>
                <a:lnTo>
                  <a:pt x="24516" y="236776"/>
                </a:lnTo>
                <a:lnTo>
                  <a:pt x="25869" y="241670"/>
                </a:lnTo>
                <a:lnTo>
                  <a:pt x="27724" y="245886"/>
                </a:lnTo>
                <a:lnTo>
                  <a:pt x="29913" y="249649"/>
                </a:lnTo>
                <a:lnTo>
                  <a:pt x="31372" y="253110"/>
                </a:lnTo>
                <a:lnTo>
                  <a:pt x="32345" y="256370"/>
                </a:lnTo>
                <a:lnTo>
                  <a:pt x="3429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0"/>
          <p:cNvSpPr/>
          <p:nvPr/>
        </p:nvSpPr>
        <p:spPr>
          <a:xfrm>
            <a:off x="7529512" y="4578220"/>
            <a:ext cx="308611" cy="325251"/>
          </a:xfrm>
          <a:custGeom>
            <a:avLst/>
            <a:gdLst/>
            <a:ahLst/>
            <a:cxnLst/>
            <a:rect l="0" t="0" r="0" b="0"/>
            <a:pathLst>
              <a:path w="308611" h="325251">
                <a:moveTo>
                  <a:pt x="0" y="93792"/>
                </a:moveTo>
                <a:lnTo>
                  <a:pt x="0" y="78192"/>
                </a:lnTo>
                <a:lnTo>
                  <a:pt x="2540" y="72253"/>
                </a:lnTo>
                <a:lnTo>
                  <a:pt x="6845" y="64217"/>
                </a:lnTo>
                <a:lnTo>
                  <a:pt x="11932" y="57471"/>
                </a:lnTo>
                <a:lnTo>
                  <a:pt x="17368" y="48757"/>
                </a:lnTo>
                <a:lnTo>
                  <a:pt x="20151" y="43766"/>
                </a:lnTo>
                <a:lnTo>
                  <a:pt x="28324" y="35681"/>
                </a:lnTo>
                <a:lnTo>
                  <a:pt x="33170" y="32191"/>
                </a:lnTo>
                <a:lnTo>
                  <a:pt x="36401" y="28912"/>
                </a:lnTo>
                <a:lnTo>
                  <a:pt x="38555" y="25774"/>
                </a:lnTo>
                <a:lnTo>
                  <a:pt x="39991" y="22729"/>
                </a:lnTo>
                <a:lnTo>
                  <a:pt x="42853" y="19747"/>
                </a:lnTo>
                <a:lnTo>
                  <a:pt x="51113" y="13893"/>
                </a:lnTo>
                <a:lnTo>
                  <a:pt x="55983" y="10999"/>
                </a:lnTo>
                <a:lnTo>
                  <a:pt x="61134" y="8116"/>
                </a:lnTo>
                <a:lnTo>
                  <a:pt x="66474" y="5243"/>
                </a:lnTo>
                <a:lnTo>
                  <a:pt x="74947" y="2050"/>
                </a:lnTo>
                <a:lnTo>
                  <a:pt x="82840" y="630"/>
                </a:lnTo>
                <a:lnTo>
                  <a:pt x="87612" y="252"/>
                </a:lnTo>
                <a:lnTo>
                  <a:pt x="92697" y="0"/>
                </a:lnTo>
                <a:lnTo>
                  <a:pt x="97041" y="784"/>
                </a:lnTo>
                <a:lnTo>
                  <a:pt x="104407" y="4195"/>
                </a:lnTo>
                <a:lnTo>
                  <a:pt x="113395" y="6346"/>
                </a:lnTo>
                <a:lnTo>
                  <a:pt x="118460" y="6920"/>
                </a:lnTo>
                <a:lnTo>
                  <a:pt x="122788" y="9207"/>
                </a:lnTo>
                <a:lnTo>
                  <a:pt x="130138" y="16829"/>
                </a:lnTo>
                <a:lnTo>
                  <a:pt x="136579" y="26566"/>
                </a:lnTo>
                <a:lnTo>
                  <a:pt x="139630" y="31830"/>
                </a:lnTo>
                <a:lnTo>
                  <a:pt x="145560" y="42758"/>
                </a:lnTo>
                <a:lnTo>
                  <a:pt x="148475" y="48340"/>
                </a:lnTo>
                <a:lnTo>
                  <a:pt x="150419" y="53965"/>
                </a:lnTo>
                <a:lnTo>
                  <a:pt x="151714" y="59621"/>
                </a:lnTo>
                <a:lnTo>
                  <a:pt x="152578" y="65296"/>
                </a:lnTo>
                <a:lnTo>
                  <a:pt x="153154" y="71938"/>
                </a:lnTo>
                <a:lnTo>
                  <a:pt x="153537" y="79222"/>
                </a:lnTo>
                <a:lnTo>
                  <a:pt x="153964" y="94937"/>
                </a:lnTo>
                <a:lnTo>
                  <a:pt x="154154" y="111446"/>
                </a:lnTo>
                <a:lnTo>
                  <a:pt x="153252" y="120802"/>
                </a:lnTo>
                <a:lnTo>
                  <a:pt x="151698" y="130848"/>
                </a:lnTo>
                <a:lnTo>
                  <a:pt x="149709" y="141356"/>
                </a:lnTo>
                <a:lnTo>
                  <a:pt x="147431" y="151219"/>
                </a:lnTo>
                <a:lnTo>
                  <a:pt x="144960" y="160652"/>
                </a:lnTo>
                <a:lnTo>
                  <a:pt x="142360" y="169798"/>
                </a:lnTo>
                <a:lnTo>
                  <a:pt x="136931" y="187580"/>
                </a:lnTo>
                <a:lnTo>
                  <a:pt x="134150" y="196323"/>
                </a:lnTo>
                <a:lnTo>
                  <a:pt x="130391" y="204056"/>
                </a:lnTo>
                <a:lnTo>
                  <a:pt x="125980" y="211116"/>
                </a:lnTo>
                <a:lnTo>
                  <a:pt x="121134" y="217728"/>
                </a:lnTo>
                <a:lnTo>
                  <a:pt x="116952" y="224994"/>
                </a:lnTo>
                <a:lnTo>
                  <a:pt x="113210" y="232695"/>
                </a:lnTo>
                <a:lnTo>
                  <a:pt x="109764" y="240687"/>
                </a:lnTo>
                <a:lnTo>
                  <a:pt x="103394" y="254646"/>
                </a:lnTo>
                <a:lnTo>
                  <a:pt x="91544" y="279130"/>
                </a:lnTo>
                <a:lnTo>
                  <a:pt x="87699" y="284026"/>
                </a:lnTo>
                <a:lnTo>
                  <a:pt x="78348" y="292005"/>
                </a:lnTo>
                <a:lnTo>
                  <a:pt x="73186" y="296420"/>
                </a:lnTo>
                <a:lnTo>
                  <a:pt x="67842" y="301267"/>
                </a:lnTo>
                <a:lnTo>
                  <a:pt x="53756" y="314651"/>
                </a:lnTo>
                <a:lnTo>
                  <a:pt x="50125" y="318184"/>
                </a:lnTo>
                <a:lnTo>
                  <a:pt x="46751" y="320539"/>
                </a:lnTo>
                <a:lnTo>
                  <a:pt x="38405" y="323854"/>
                </a:lnTo>
                <a:lnTo>
                  <a:pt x="34832" y="325066"/>
                </a:lnTo>
                <a:lnTo>
                  <a:pt x="26956" y="325233"/>
                </a:lnTo>
                <a:lnTo>
                  <a:pt x="50678" y="325250"/>
                </a:lnTo>
                <a:lnTo>
                  <a:pt x="55693" y="324297"/>
                </a:lnTo>
                <a:lnTo>
                  <a:pt x="60941" y="322710"/>
                </a:lnTo>
                <a:lnTo>
                  <a:pt x="66345" y="320699"/>
                </a:lnTo>
                <a:lnTo>
                  <a:pt x="71852" y="319358"/>
                </a:lnTo>
                <a:lnTo>
                  <a:pt x="77429" y="318464"/>
                </a:lnTo>
                <a:lnTo>
                  <a:pt x="83052" y="317869"/>
                </a:lnTo>
                <a:lnTo>
                  <a:pt x="89658" y="316519"/>
                </a:lnTo>
                <a:lnTo>
                  <a:pt x="96920" y="314667"/>
                </a:lnTo>
                <a:lnTo>
                  <a:pt x="104618" y="312479"/>
                </a:lnTo>
                <a:lnTo>
                  <a:pt x="112608" y="311021"/>
                </a:lnTo>
                <a:lnTo>
                  <a:pt x="120792" y="310049"/>
                </a:lnTo>
                <a:lnTo>
                  <a:pt x="129105" y="309401"/>
                </a:lnTo>
                <a:lnTo>
                  <a:pt x="137506" y="308016"/>
                </a:lnTo>
                <a:lnTo>
                  <a:pt x="145962" y="306141"/>
                </a:lnTo>
                <a:lnTo>
                  <a:pt x="154458" y="303938"/>
                </a:lnTo>
                <a:lnTo>
                  <a:pt x="162979" y="302470"/>
                </a:lnTo>
                <a:lnTo>
                  <a:pt x="171518" y="301491"/>
                </a:lnTo>
                <a:lnTo>
                  <a:pt x="180068" y="300838"/>
                </a:lnTo>
                <a:lnTo>
                  <a:pt x="188626" y="299450"/>
                </a:lnTo>
                <a:lnTo>
                  <a:pt x="197188" y="297572"/>
                </a:lnTo>
                <a:lnTo>
                  <a:pt x="205753" y="295368"/>
                </a:lnTo>
                <a:lnTo>
                  <a:pt x="214322" y="293898"/>
                </a:lnTo>
                <a:lnTo>
                  <a:pt x="222891" y="292919"/>
                </a:lnTo>
                <a:lnTo>
                  <a:pt x="231462" y="292266"/>
                </a:lnTo>
                <a:lnTo>
                  <a:pt x="239081" y="290878"/>
                </a:lnTo>
                <a:lnTo>
                  <a:pt x="246064" y="289000"/>
                </a:lnTo>
                <a:lnTo>
                  <a:pt x="252625" y="286796"/>
                </a:lnTo>
                <a:lnTo>
                  <a:pt x="259857" y="285326"/>
                </a:lnTo>
                <a:lnTo>
                  <a:pt x="267536" y="284347"/>
                </a:lnTo>
                <a:lnTo>
                  <a:pt x="281782" y="283258"/>
                </a:lnTo>
                <a:lnTo>
                  <a:pt x="291289" y="282774"/>
                </a:lnTo>
                <a:lnTo>
                  <a:pt x="295158" y="281693"/>
                </a:lnTo>
                <a:lnTo>
                  <a:pt x="298690" y="280019"/>
                </a:lnTo>
                <a:lnTo>
                  <a:pt x="308610" y="2738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1"/>
          <p:cNvSpPr/>
          <p:nvPr/>
        </p:nvSpPr>
        <p:spPr>
          <a:xfrm>
            <a:off x="8095300" y="2513049"/>
            <a:ext cx="350096" cy="273004"/>
          </a:xfrm>
          <a:custGeom>
            <a:avLst/>
            <a:gdLst/>
            <a:ahLst/>
            <a:cxnLst/>
            <a:rect l="0" t="0" r="0" b="0"/>
            <a:pathLst>
              <a:path w="350096" h="273004">
                <a:moveTo>
                  <a:pt x="8569" y="50128"/>
                </a:moveTo>
                <a:lnTo>
                  <a:pt x="0" y="50128"/>
                </a:lnTo>
                <a:lnTo>
                  <a:pt x="7379" y="50128"/>
                </a:lnTo>
                <a:lnTo>
                  <a:pt x="17317" y="45577"/>
                </a:lnTo>
                <a:lnTo>
                  <a:pt x="27778" y="38197"/>
                </a:lnTo>
                <a:lnTo>
                  <a:pt x="36474" y="32760"/>
                </a:lnTo>
                <a:lnTo>
                  <a:pt x="41460" y="29977"/>
                </a:lnTo>
                <a:lnTo>
                  <a:pt x="47642" y="28122"/>
                </a:lnTo>
                <a:lnTo>
                  <a:pt x="54621" y="26885"/>
                </a:lnTo>
                <a:lnTo>
                  <a:pt x="62129" y="26060"/>
                </a:lnTo>
                <a:lnTo>
                  <a:pt x="69994" y="24558"/>
                </a:lnTo>
                <a:lnTo>
                  <a:pt x="78094" y="22604"/>
                </a:lnTo>
                <a:lnTo>
                  <a:pt x="86352" y="20349"/>
                </a:lnTo>
                <a:lnTo>
                  <a:pt x="94714" y="18845"/>
                </a:lnTo>
                <a:lnTo>
                  <a:pt x="103146" y="17843"/>
                </a:lnTo>
                <a:lnTo>
                  <a:pt x="111626" y="17175"/>
                </a:lnTo>
                <a:lnTo>
                  <a:pt x="120137" y="15777"/>
                </a:lnTo>
                <a:lnTo>
                  <a:pt x="128667" y="13892"/>
                </a:lnTo>
                <a:lnTo>
                  <a:pt x="137213" y="11683"/>
                </a:lnTo>
                <a:lnTo>
                  <a:pt x="145766" y="10211"/>
                </a:lnTo>
                <a:lnTo>
                  <a:pt x="154327" y="9229"/>
                </a:lnTo>
                <a:lnTo>
                  <a:pt x="162890" y="8574"/>
                </a:lnTo>
                <a:lnTo>
                  <a:pt x="171458" y="7186"/>
                </a:lnTo>
                <a:lnTo>
                  <a:pt x="180027" y="5307"/>
                </a:lnTo>
                <a:lnTo>
                  <a:pt x="188597" y="3103"/>
                </a:lnTo>
                <a:lnTo>
                  <a:pt x="196215" y="1633"/>
                </a:lnTo>
                <a:lnTo>
                  <a:pt x="203199" y="653"/>
                </a:lnTo>
                <a:lnTo>
                  <a:pt x="209761" y="0"/>
                </a:lnTo>
                <a:lnTo>
                  <a:pt x="216039" y="517"/>
                </a:lnTo>
                <a:lnTo>
                  <a:pt x="222131" y="1814"/>
                </a:lnTo>
                <a:lnTo>
                  <a:pt x="228096" y="3631"/>
                </a:lnTo>
                <a:lnTo>
                  <a:pt x="233979" y="4843"/>
                </a:lnTo>
                <a:lnTo>
                  <a:pt x="239804" y="5650"/>
                </a:lnTo>
                <a:lnTo>
                  <a:pt x="245594" y="6189"/>
                </a:lnTo>
                <a:lnTo>
                  <a:pt x="250406" y="7500"/>
                </a:lnTo>
                <a:lnTo>
                  <a:pt x="258293" y="11497"/>
                </a:lnTo>
                <a:lnTo>
                  <a:pt x="268087" y="19103"/>
                </a:lnTo>
                <a:lnTo>
                  <a:pt x="272471" y="22838"/>
                </a:lnTo>
                <a:lnTo>
                  <a:pt x="273496" y="28792"/>
                </a:lnTo>
                <a:lnTo>
                  <a:pt x="273953" y="36835"/>
                </a:lnTo>
                <a:lnTo>
                  <a:pt x="274155" y="43585"/>
                </a:lnTo>
                <a:lnTo>
                  <a:pt x="273257" y="46719"/>
                </a:lnTo>
                <a:lnTo>
                  <a:pt x="269718" y="52740"/>
                </a:lnTo>
                <a:lnTo>
                  <a:pt x="264971" y="58591"/>
                </a:lnTo>
                <a:lnTo>
                  <a:pt x="258733" y="65320"/>
                </a:lnTo>
                <a:lnTo>
                  <a:pt x="249611" y="74660"/>
                </a:lnTo>
                <a:lnTo>
                  <a:pt x="239206" y="82621"/>
                </a:lnTo>
                <a:lnTo>
                  <a:pt x="233765" y="86078"/>
                </a:lnTo>
                <a:lnTo>
                  <a:pt x="228233" y="89334"/>
                </a:lnTo>
                <a:lnTo>
                  <a:pt x="222639" y="92458"/>
                </a:lnTo>
                <a:lnTo>
                  <a:pt x="211344" y="98469"/>
                </a:lnTo>
                <a:lnTo>
                  <a:pt x="182862" y="112962"/>
                </a:lnTo>
                <a:lnTo>
                  <a:pt x="173981" y="118694"/>
                </a:lnTo>
                <a:lnTo>
                  <a:pt x="165906" y="124417"/>
                </a:lnTo>
                <a:lnTo>
                  <a:pt x="155967" y="130135"/>
                </a:lnTo>
                <a:lnTo>
                  <a:pt x="145200" y="133312"/>
                </a:lnTo>
                <a:lnTo>
                  <a:pt x="131867" y="135351"/>
                </a:lnTo>
                <a:lnTo>
                  <a:pt x="127504" y="138170"/>
                </a:lnTo>
                <a:lnTo>
                  <a:pt x="120051" y="144393"/>
                </a:lnTo>
                <a:lnTo>
                  <a:pt x="124575" y="139865"/>
                </a:lnTo>
                <a:lnTo>
                  <a:pt x="126863" y="138528"/>
                </a:lnTo>
                <a:lnTo>
                  <a:pt x="135589" y="135693"/>
                </a:lnTo>
                <a:lnTo>
                  <a:pt x="144715" y="131654"/>
                </a:lnTo>
                <a:lnTo>
                  <a:pt x="152581" y="129224"/>
                </a:lnTo>
                <a:lnTo>
                  <a:pt x="161158" y="128144"/>
                </a:lnTo>
                <a:lnTo>
                  <a:pt x="167444" y="127857"/>
                </a:lnTo>
                <a:lnTo>
                  <a:pt x="187406" y="127451"/>
                </a:lnTo>
                <a:lnTo>
                  <a:pt x="279568" y="127282"/>
                </a:lnTo>
                <a:lnTo>
                  <a:pt x="285438" y="128234"/>
                </a:lnTo>
                <a:lnTo>
                  <a:pt x="291256" y="129821"/>
                </a:lnTo>
                <a:lnTo>
                  <a:pt x="301848" y="134125"/>
                </a:lnTo>
                <a:lnTo>
                  <a:pt x="314119" y="141903"/>
                </a:lnTo>
                <a:lnTo>
                  <a:pt x="324075" y="147432"/>
                </a:lnTo>
                <a:lnTo>
                  <a:pt x="332309" y="153064"/>
                </a:lnTo>
                <a:lnTo>
                  <a:pt x="335839" y="155900"/>
                </a:lnTo>
                <a:lnTo>
                  <a:pt x="338191" y="158742"/>
                </a:lnTo>
                <a:lnTo>
                  <a:pt x="339760" y="161590"/>
                </a:lnTo>
                <a:lnTo>
                  <a:pt x="342456" y="168247"/>
                </a:lnTo>
                <a:lnTo>
                  <a:pt x="346828" y="177555"/>
                </a:lnTo>
                <a:lnTo>
                  <a:pt x="349407" y="185502"/>
                </a:lnTo>
                <a:lnTo>
                  <a:pt x="350095" y="188955"/>
                </a:lnTo>
                <a:lnTo>
                  <a:pt x="349600" y="192209"/>
                </a:lnTo>
                <a:lnTo>
                  <a:pt x="348319" y="195332"/>
                </a:lnTo>
                <a:lnTo>
                  <a:pt x="346511" y="198365"/>
                </a:lnTo>
                <a:lnTo>
                  <a:pt x="344504" y="204276"/>
                </a:lnTo>
                <a:lnTo>
                  <a:pt x="342658" y="211031"/>
                </a:lnTo>
                <a:lnTo>
                  <a:pt x="340833" y="215499"/>
                </a:lnTo>
                <a:lnTo>
                  <a:pt x="338663" y="220383"/>
                </a:lnTo>
                <a:lnTo>
                  <a:pt x="333714" y="228349"/>
                </a:lnTo>
                <a:lnTo>
                  <a:pt x="331060" y="231807"/>
                </a:lnTo>
                <a:lnTo>
                  <a:pt x="323031" y="238189"/>
                </a:lnTo>
                <a:lnTo>
                  <a:pt x="313113" y="244201"/>
                </a:lnTo>
                <a:lnTo>
                  <a:pt x="302354" y="250048"/>
                </a:lnTo>
                <a:lnTo>
                  <a:pt x="295866" y="252940"/>
                </a:lnTo>
                <a:lnTo>
                  <a:pt x="288684" y="255821"/>
                </a:lnTo>
                <a:lnTo>
                  <a:pt x="281037" y="258694"/>
                </a:lnTo>
                <a:lnTo>
                  <a:pt x="274034" y="260610"/>
                </a:lnTo>
                <a:lnTo>
                  <a:pt x="267462" y="261887"/>
                </a:lnTo>
                <a:lnTo>
                  <a:pt x="261175" y="262738"/>
                </a:lnTo>
                <a:lnTo>
                  <a:pt x="251649" y="266224"/>
                </a:lnTo>
                <a:lnTo>
                  <a:pt x="247775" y="268487"/>
                </a:lnTo>
                <a:lnTo>
                  <a:pt x="238390" y="271001"/>
                </a:lnTo>
                <a:lnTo>
                  <a:pt x="227870" y="272119"/>
                </a:lnTo>
                <a:lnTo>
                  <a:pt x="222397" y="272417"/>
                </a:lnTo>
                <a:lnTo>
                  <a:pt x="211237" y="272748"/>
                </a:lnTo>
                <a:lnTo>
                  <a:pt x="173974" y="272998"/>
                </a:lnTo>
                <a:lnTo>
                  <a:pt x="170274" y="273003"/>
                </a:lnTo>
                <a:lnTo>
                  <a:pt x="161083" y="270468"/>
                </a:lnTo>
                <a:lnTo>
                  <a:pt x="151601" y="266167"/>
                </a:lnTo>
                <a:lnTo>
                  <a:pt x="144211" y="261080"/>
                </a:lnTo>
                <a:lnTo>
                  <a:pt x="139955" y="259343"/>
                </a:lnTo>
                <a:lnTo>
                  <a:pt x="130145" y="257412"/>
                </a:lnTo>
                <a:lnTo>
                  <a:pt x="126768" y="255945"/>
                </a:lnTo>
                <a:lnTo>
                  <a:pt x="124516" y="254015"/>
                </a:lnTo>
                <a:lnTo>
                  <a:pt x="123014" y="251775"/>
                </a:lnTo>
                <a:lnTo>
                  <a:pt x="120110" y="250282"/>
                </a:lnTo>
                <a:lnTo>
                  <a:pt x="111799" y="248623"/>
                </a:lnTo>
                <a:lnTo>
                  <a:pt x="108822" y="247228"/>
                </a:lnTo>
                <a:lnTo>
                  <a:pt x="106838" y="245346"/>
                </a:lnTo>
                <a:lnTo>
                  <a:pt x="105514" y="243138"/>
                </a:lnTo>
                <a:lnTo>
                  <a:pt x="103679" y="241666"/>
                </a:lnTo>
                <a:lnTo>
                  <a:pt x="101504" y="240685"/>
                </a:lnTo>
                <a:lnTo>
                  <a:pt x="99101" y="240031"/>
                </a:lnTo>
                <a:lnTo>
                  <a:pt x="97499" y="238643"/>
                </a:lnTo>
                <a:lnTo>
                  <a:pt x="96430" y="236764"/>
                </a:lnTo>
                <a:lnTo>
                  <a:pt x="95719" y="234560"/>
                </a:lnTo>
                <a:lnTo>
                  <a:pt x="94291" y="233090"/>
                </a:lnTo>
                <a:lnTo>
                  <a:pt x="92388" y="232110"/>
                </a:lnTo>
                <a:lnTo>
                  <a:pt x="85722" y="230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2"/>
          <p:cNvSpPr/>
          <p:nvPr/>
        </p:nvSpPr>
        <p:spPr>
          <a:xfrm>
            <a:off x="8163877" y="3068989"/>
            <a:ext cx="368465" cy="274255"/>
          </a:xfrm>
          <a:custGeom>
            <a:avLst/>
            <a:gdLst/>
            <a:ahLst/>
            <a:cxnLst/>
            <a:rect l="0" t="0" r="0" b="0"/>
            <a:pathLst>
              <a:path w="368465" h="274255">
                <a:moveTo>
                  <a:pt x="0" y="51400"/>
                </a:moveTo>
                <a:lnTo>
                  <a:pt x="0" y="44020"/>
                </a:lnTo>
                <a:lnTo>
                  <a:pt x="952" y="43623"/>
                </a:lnTo>
                <a:lnTo>
                  <a:pt x="4551" y="43181"/>
                </a:lnTo>
                <a:lnTo>
                  <a:pt x="5891" y="42111"/>
                </a:lnTo>
                <a:lnTo>
                  <a:pt x="6785" y="40445"/>
                </a:lnTo>
                <a:lnTo>
                  <a:pt x="7382" y="38382"/>
                </a:lnTo>
                <a:lnTo>
                  <a:pt x="10582" y="33549"/>
                </a:lnTo>
                <a:lnTo>
                  <a:pt x="12771" y="30927"/>
                </a:lnTo>
                <a:lnTo>
                  <a:pt x="15182" y="29179"/>
                </a:lnTo>
                <a:lnTo>
                  <a:pt x="33244" y="21593"/>
                </a:lnTo>
                <a:lnTo>
                  <a:pt x="43667" y="19103"/>
                </a:lnTo>
                <a:lnTo>
                  <a:pt x="54651" y="17043"/>
                </a:lnTo>
                <a:lnTo>
                  <a:pt x="65882" y="12953"/>
                </a:lnTo>
                <a:lnTo>
                  <a:pt x="77223" y="10500"/>
                </a:lnTo>
                <a:lnTo>
                  <a:pt x="82914" y="9846"/>
                </a:lnTo>
                <a:lnTo>
                  <a:pt x="89567" y="8458"/>
                </a:lnTo>
                <a:lnTo>
                  <a:pt x="96858" y="6580"/>
                </a:lnTo>
                <a:lnTo>
                  <a:pt x="104577" y="4375"/>
                </a:lnTo>
                <a:lnTo>
                  <a:pt x="111627" y="2905"/>
                </a:lnTo>
                <a:lnTo>
                  <a:pt x="118234" y="1925"/>
                </a:lnTo>
                <a:lnTo>
                  <a:pt x="124543" y="1272"/>
                </a:lnTo>
                <a:lnTo>
                  <a:pt x="131605" y="836"/>
                </a:lnTo>
                <a:lnTo>
                  <a:pt x="147074" y="353"/>
                </a:lnTo>
                <a:lnTo>
                  <a:pt x="179447" y="17"/>
                </a:lnTo>
                <a:lnTo>
                  <a:pt x="185354" y="0"/>
                </a:lnTo>
                <a:lnTo>
                  <a:pt x="191196" y="941"/>
                </a:lnTo>
                <a:lnTo>
                  <a:pt x="196997" y="2521"/>
                </a:lnTo>
                <a:lnTo>
                  <a:pt x="207569" y="5864"/>
                </a:lnTo>
                <a:lnTo>
                  <a:pt x="215443" y="7349"/>
                </a:lnTo>
                <a:lnTo>
                  <a:pt x="222118" y="10550"/>
                </a:lnTo>
                <a:lnTo>
                  <a:pt x="229212" y="16100"/>
                </a:lnTo>
                <a:lnTo>
                  <a:pt x="233770" y="20247"/>
                </a:lnTo>
                <a:lnTo>
                  <a:pt x="238715" y="24916"/>
                </a:lnTo>
                <a:lnTo>
                  <a:pt x="244208" y="32645"/>
                </a:lnTo>
                <a:lnTo>
                  <a:pt x="247602" y="40207"/>
                </a:lnTo>
                <a:lnTo>
                  <a:pt x="252285" y="49918"/>
                </a:lnTo>
                <a:lnTo>
                  <a:pt x="255002" y="58044"/>
                </a:lnTo>
                <a:lnTo>
                  <a:pt x="255726" y="61545"/>
                </a:lnTo>
                <a:lnTo>
                  <a:pt x="255257" y="65783"/>
                </a:lnTo>
                <a:lnTo>
                  <a:pt x="253992" y="70514"/>
                </a:lnTo>
                <a:lnTo>
                  <a:pt x="252195" y="75573"/>
                </a:lnTo>
                <a:lnTo>
                  <a:pt x="250045" y="80850"/>
                </a:lnTo>
                <a:lnTo>
                  <a:pt x="247659" y="86274"/>
                </a:lnTo>
                <a:lnTo>
                  <a:pt x="245117" y="91795"/>
                </a:lnTo>
                <a:lnTo>
                  <a:pt x="243420" y="97380"/>
                </a:lnTo>
                <a:lnTo>
                  <a:pt x="242290" y="103009"/>
                </a:lnTo>
                <a:lnTo>
                  <a:pt x="241537" y="108666"/>
                </a:lnTo>
                <a:lnTo>
                  <a:pt x="240082" y="113390"/>
                </a:lnTo>
                <a:lnTo>
                  <a:pt x="235926" y="121179"/>
                </a:lnTo>
                <a:lnTo>
                  <a:pt x="232531" y="125542"/>
                </a:lnTo>
                <a:lnTo>
                  <a:pt x="228363" y="130356"/>
                </a:lnTo>
                <a:lnTo>
                  <a:pt x="223680" y="135470"/>
                </a:lnTo>
                <a:lnTo>
                  <a:pt x="219605" y="140784"/>
                </a:lnTo>
                <a:lnTo>
                  <a:pt x="215936" y="146232"/>
                </a:lnTo>
                <a:lnTo>
                  <a:pt x="212537" y="151769"/>
                </a:lnTo>
                <a:lnTo>
                  <a:pt x="208367" y="156413"/>
                </a:lnTo>
                <a:lnTo>
                  <a:pt x="198652" y="164113"/>
                </a:lnTo>
                <a:lnTo>
                  <a:pt x="194347" y="168452"/>
                </a:lnTo>
                <a:lnTo>
                  <a:pt x="190525" y="173250"/>
                </a:lnTo>
                <a:lnTo>
                  <a:pt x="187024" y="178354"/>
                </a:lnTo>
                <a:lnTo>
                  <a:pt x="178054" y="186564"/>
                </a:lnTo>
                <a:lnTo>
                  <a:pt x="167717" y="193388"/>
                </a:lnTo>
                <a:lnTo>
                  <a:pt x="156774" y="199596"/>
                </a:lnTo>
                <a:lnTo>
                  <a:pt x="148100" y="205530"/>
                </a:lnTo>
                <a:lnTo>
                  <a:pt x="140117" y="211343"/>
                </a:lnTo>
                <a:lnTo>
                  <a:pt x="130219" y="217101"/>
                </a:lnTo>
                <a:lnTo>
                  <a:pt x="122011" y="222835"/>
                </a:lnTo>
                <a:lnTo>
                  <a:pt x="118488" y="225698"/>
                </a:lnTo>
                <a:lnTo>
                  <a:pt x="112034" y="228879"/>
                </a:lnTo>
                <a:lnTo>
                  <a:pt x="108980" y="229727"/>
                </a:lnTo>
                <a:lnTo>
                  <a:pt x="103046" y="233209"/>
                </a:lnTo>
                <a:lnTo>
                  <a:pt x="94350" y="240525"/>
                </a:lnTo>
                <a:lnTo>
                  <a:pt x="85741" y="248725"/>
                </a:lnTo>
                <a:lnTo>
                  <a:pt x="78849" y="255478"/>
                </a:lnTo>
                <a:lnTo>
                  <a:pt x="77331" y="256032"/>
                </a:lnTo>
                <a:lnTo>
                  <a:pt x="73105" y="256648"/>
                </a:lnTo>
                <a:lnTo>
                  <a:pt x="71596" y="257765"/>
                </a:lnTo>
                <a:lnTo>
                  <a:pt x="70591" y="259462"/>
                </a:lnTo>
                <a:lnTo>
                  <a:pt x="68615" y="265605"/>
                </a:lnTo>
                <a:lnTo>
                  <a:pt x="68591" y="270232"/>
                </a:lnTo>
                <a:lnTo>
                  <a:pt x="69539" y="271583"/>
                </a:lnTo>
                <a:lnTo>
                  <a:pt x="71125" y="272484"/>
                </a:lnTo>
                <a:lnTo>
                  <a:pt x="75961" y="273930"/>
                </a:lnTo>
                <a:lnTo>
                  <a:pt x="85902" y="274180"/>
                </a:lnTo>
                <a:lnTo>
                  <a:pt x="96361" y="274254"/>
                </a:lnTo>
                <a:lnTo>
                  <a:pt x="107597" y="271732"/>
                </a:lnTo>
                <a:lnTo>
                  <a:pt x="114595" y="269726"/>
                </a:lnTo>
                <a:lnTo>
                  <a:pt x="122116" y="268388"/>
                </a:lnTo>
                <a:lnTo>
                  <a:pt x="129988" y="267496"/>
                </a:lnTo>
                <a:lnTo>
                  <a:pt x="138095" y="266902"/>
                </a:lnTo>
                <a:lnTo>
                  <a:pt x="146355" y="265553"/>
                </a:lnTo>
                <a:lnTo>
                  <a:pt x="154720" y="263702"/>
                </a:lnTo>
                <a:lnTo>
                  <a:pt x="163154" y="261515"/>
                </a:lnTo>
                <a:lnTo>
                  <a:pt x="171634" y="260057"/>
                </a:lnTo>
                <a:lnTo>
                  <a:pt x="180146" y="259084"/>
                </a:lnTo>
                <a:lnTo>
                  <a:pt x="188677" y="258436"/>
                </a:lnTo>
                <a:lnTo>
                  <a:pt x="197222" y="258005"/>
                </a:lnTo>
                <a:lnTo>
                  <a:pt x="214337" y="257525"/>
                </a:lnTo>
                <a:lnTo>
                  <a:pt x="222901" y="256444"/>
                </a:lnTo>
                <a:lnTo>
                  <a:pt x="231468" y="254772"/>
                </a:lnTo>
                <a:lnTo>
                  <a:pt x="240037" y="252703"/>
                </a:lnTo>
                <a:lnTo>
                  <a:pt x="248607" y="251325"/>
                </a:lnTo>
                <a:lnTo>
                  <a:pt x="257178" y="250406"/>
                </a:lnTo>
                <a:lnTo>
                  <a:pt x="265750" y="249794"/>
                </a:lnTo>
                <a:lnTo>
                  <a:pt x="274322" y="249385"/>
                </a:lnTo>
                <a:lnTo>
                  <a:pt x="291466" y="248931"/>
                </a:lnTo>
                <a:lnTo>
                  <a:pt x="312632" y="248675"/>
                </a:lnTo>
                <a:lnTo>
                  <a:pt x="318911" y="247687"/>
                </a:lnTo>
                <a:lnTo>
                  <a:pt x="325003" y="246076"/>
                </a:lnTo>
                <a:lnTo>
                  <a:pt x="335898" y="242698"/>
                </a:lnTo>
                <a:lnTo>
                  <a:pt x="347387" y="240796"/>
                </a:lnTo>
                <a:lnTo>
                  <a:pt x="356824" y="240233"/>
                </a:lnTo>
                <a:lnTo>
                  <a:pt x="368102" y="240005"/>
                </a:lnTo>
                <a:lnTo>
                  <a:pt x="368464" y="235448"/>
                </a:lnTo>
                <a:lnTo>
                  <a:pt x="367564" y="234106"/>
                </a:lnTo>
                <a:lnTo>
                  <a:pt x="366010" y="233212"/>
                </a:lnTo>
                <a:lnTo>
                  <a:pt x="360045" y="231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3"/>
          <p:cNvSpPr/>
          <p:nvPr/>
        </p:nvSpPr>
        <p:spPr>
          <a:xfrm>
            <a:off x="8283895" y="3471967"/>
            <a:ext cx="17143" cy="282788"/>
          </a:xfrm>
          <a:custGeom>
            <a:avLst/>
            <a:gdLst/>
            <a:ahLst/>
            <a:cxnLst/>
            <a:rect l="0" t="0" r="0" b="0"/>
            <a:pathLst>
              <a:path w="17143" h="282788">
                <a:moveTo>
                  <a:pt x="8570" y="8468"/>
                </a:moveTo>
                <a:lnTo>
                  <a:pt x="13121" y="3917"/>
                </a:lnTo>
                <a:lnTo>
                  <a:pt x="13509" y="2576"/>
                </a:lnTo>
                <a:lnTo>
                  <a:pt x="12815" y="1682"/>
                </a:lnTo>
                <a:lnTo>
                  <a:pt x="9408" y="248"/>
                </a:lnTo>
                <a:lnTo>
                  <a:pt x="8176" y="131"/>
                </a:lnTo>
                <a:lnTo>
                  <a:pt x="6402" y="52"/>
                </a:lnTo>
                <a:lnTo>
                  <a:pt x="4268" y="0"/>
                </a:lnTo>
                <a:lnTo>
                  <a:pt x="2844" y="917"/>
                </a:lnTo>
                <a:lnTo>
                  <a:pt x="1896" y="2482"/>
                </a:lnTo>
                <a:lnTo>
                  <a:pt x="108" y="8117"/>
                </a:lnTo>
                <a:lnTo>
                  <a:pt x="7" y="15818"/>
                </a:lnTo>
                <a:lnTo>
                  <a:pt x="0" y="21229"/>
                </a:lnTo>
                <a:lnTo>
                  <a:pt x="952" y="23642"/>
                </a:lnTo>
                <a:lnTo>
                  <a:pt x="2539" y="26204"/>
                </a:lnTo>
                <a:lnTo>
                  <a:pt x="4549" y="28865"/>
                </a:lnTo>
                <a:lnTo>
                  <a:pt x="5888" y="32543"/>
                </a:lnTo>
                <a:lnTo>
                  <a:pt x="6782" y="36900"/>
                </a:lnTo>
                <a:lnTo>
                  <a:pt x="7379" y="41710"/>
                </a:lnTo>
                <a:lnTo>
                  <a:pt x="7775" y="45869"/>
                </a:lnTo>
                <a:lnTo>
                  <a:pt x="8217" y="53031"/>
                </a:lnTo>
                <a:lnTo>
                  <a:pt x="9287" y="57226"/>
                </a:lnTo>
                <a:lnTo>
                  <a:pt x="10953" y="61928"/>
                </a:lnTo>
                <a:lnTo>
                  <a:pt x="13016" y="66968"/>
                </a:lnTo>
                <a:lnTo>
                  <a:pt x="14391" y="72233"/>
                </a:lnTo>
                <a:lnTo>
                  <a:pt x="15309" y="77648"/>
                </a:lnTo>
                <a:lnTo>
                  <a:pt x="15920" y="83163"/>
                </a:lnTo>
                <a:lnTo>
                  <a:pt x="16327" y="88744"/>
                </a:lnTo>
                <a:lnTo>
                  <a:pt x="16599" y="94371"/>
                </a:lnTo>
                <a:lnTo>
                  <a:pt x="16900" y="105702"/>
                </a:lnTo>
                <a:lnTo>
                  <a:pt x="17140" y="181259"/>
                </a:lnTo>
                <a:lnTo>
                  <a:pt x="17142" y="282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4"/>
          <p:cNvSpPr/>
          <p:nvPr/>
        </p:nvSpPr>
        <p:spPr>
          <a:xfrm>
            <a:off x="8155305" y="3960538"/>
            <a:ext cx="471488" cy="308450"/>
          </a:xfrm>
          <a:custGeom>
            <a:avLst/>
            <a:gdLst/>
            <a:ahLst/>
            <a:cxnLst/>
            <a:rect l="0" t="0" r="0" b="0"/>
            <a:pathLst>
              <a:path w="471488" h="308450">
                <a:moveTo>
                  <a:pt x="0" y="77109"/>
                </a:moveTo>
                <a:lnTo>
                  <a:pt x="0" y="64339"/>
                </a:lnTo>
                <a:lnTo>
                  <a:pt x="952" y="61928"/>
                </a:lnTo>
                <a:lnTo>
                  <a:pt x="6844" y="53984"/>
                </a:lnTo>
                <a:lnTo>
                  <a:pt x="14621" y="45598"/>
                </a:lnTo>
                <a:lnTo>
                  <a:pt x="20151" y="39927"/>
                </a:lnTo>
                <a:lnTo>
                  <a:pt x="33170" y="31379"/>
                </a:lnTo>
                <a:lnTo>
                  <a:pt x="43634" y="25670"/>
                </a:lnTo>
                <a:lnTo>
                  <a:pt x="65874" y="14243"/>
                </a:lnTo>
                <a:lnTo>
                  <a:pt x="82913" y="5671"/>
                </a:lnTo>
                <a:lnTo>
                  <a:pt x="96857" y="2497"/>
                </a:lnTo>
                <a:lnTo>
                  <a:pt x="104576" y="1650"/>
                </a:lnTo>
                <a:lnTo>
                  <a:pt x="118234" y="709"/>
                </a:lnTo>
                <a:lnTo>
                  <a:pt x="130653" y="291"/>
                </a:lnTo>
                <a:lnTo>
                  <a:pt x="149308" y="56"/>
                </a:lnTo>
                <a:lnTo>
                  <a:pt x="164467" y="0"/>
                </a:lnTo>
                <a:lnTo>
                  <a:pt x="170604" y="1891"/>
                </a:lnTo>
                <a:lnTo>
                  <a:pt x="175649" y="5056"/>
                </a:lnTo>
                <a:lnTo>
                  <a:pt x="183793" y="12701"/>
                </a:lnTo>
                <a:lnTo>
                  <a:pt x="196783" y="25369"/>
                </a:lnTo>
                <a:lnTo>
                  <a:pt x="199768" y="28328"/>
                </a:lnTo>
                <a:lnTo>
                  <a:pt x="201759" y="32206"/>
                </a:lnTo>
                <a:lnTo>
                  <a:pt x="203970" y="41595"/>
                </a:lnTo>
                <a:lnTo>
                  <a:pt x="204560" y="46765"/>
                </a:lnTo>
                <a:lnTo>
                  <a:pt x="204954" y="52118"/>
                </a:lnTo>
                <a:lnTo>
                  <a:pt x="205215" y="57591"/>
                </a:lnTo>
                <a:lnTo>
                  <a:pt x="205507" y="71292"/>
                </a:lnTo>
                <a:lnTo>
                  <a:pt x="205585" y="78946"/>
                </a:lnTo>
                <a:lnTo>
                  <a:pt x="204683" y="85954"/>
                </a:lnTo>
                <a:lnTo>
                  <a:pt x="203131" y="92530"/>
                </a:lnTo>
                <a:lnTo>
                  <a:pt x="201143" y="98820"/>
                </a:lnTo>
                <a:lnTo>
                  <a:pt x="197912" y="105870"/>
                </a:lnTo>
                <a:lnTo>
                  <a:pt x="193854" y="113428"/>
                </a:lnTo>
                <a:lnTo>
                  <a:pt x="189243" y="121324"/>
                </a:lnTo>
                <a:lnTo>
                  <a:pt x="185216" y="129446"/>
                </a:lnTo>
                <a:lnTo>
                  <a:pt x="181580" y="137718"/>
                </a:lnTo>
                <a:lnTo>
                  <a:pt x="178204" y="146090"/>
                </a:lnTo>
                <a:lnTo>
                  <a:pt x="174047" y="154529"/>
                </a:lnTo>
                <a:lnTo>
                  <a:pt x="169372" y="163012"/>
                </a:lnTo>
                <a:lnTo>
                  <a:pt x="164349" y="171525"/>
                </a:lnTo>
                <a:lnTo>
                  <a:pt x="156229" y="186065"/>
                </a:lnTo>
                <a:lnTo>
                  <a:pt x="152729" y="192608"/>
                </a:lnTo>
                <a:lnTo>
                  <a:pt x="148492" y="199828"/>
                </a:lnTo>
                <a:lnTo>
                  <a:pt x="138704" y="215471"/>
                </a:lnTo>
                <a:lnTo>
                  <a:pt x="133427" y="222691"/>
                </a:lnTo>
                <a:lnTo>
                  <a:pt x="128003" y="229408"/>
                </a:lnTo>
                <a:lnTo>
                  <a:pt x="117851" y="241000"/>
                </a:lnTo>
                <a:lnTo>
                  <a:pt x="110164" y="249327"/>
                </a:lnTo>
                <a:lnTo>
                  <a:pt x="103571" y="258743"/>
                </a:lnTo>
                <a:lnTo>
                  <a:pt x="97467" y="268325"/>
                </a:lnTo>
                <a:lnTo>
                  <a:pt x="91579" y="275759"/>
                </a:lnTo>
                <a:lnTo>
                  <a:pt x="88326" y="282238"/>
                </a:lnTo>
                <a:lnTo>
                  <a:pt x="86496" y="291240"/>
                </a:lnTo>
                <a:lnTo>
                  <a:pt x="86238" y="294158"/>
                </a:lnTo>
                <a:lnTo>
                  <a:pt x="87020" y="296104"/>
                </a:lnTo>
                <a:lnTo>
                  <a:pt x="88494" y="297400"/>
                </a:lnTo>
                <a:lnTo>
                  <a:pt x="90428" y="298265"/>
                </a:lnTo>
                <a:lnTo>
                  <a:pt x="91717" y="299794"/>
                </a:lnTo>
                <a:lnTo>
                  <a:pt x="92578" y="301766"/>
                </a:lnTo>
                <a:lnTo>
                  <a:pt x="93150" y="304033"/>
                </a:lnTo>
                <a:lnTo>
                  <a:pt x="94486" y="305544"/>
                </a:lnTo>
                <a:lnTo>
                  <a:pt x="96327" y="306552"/>
                </a:lnTo>
                <a:lnTo>
                  <a:pt x="100915" y="307671"/>
                </a:lnTo>
                <a:lnTo>
                  <a:pt x="114419" y="308449"/>
                </a:lnTo>
                <a:lnTo>
                  <a:pt x="125147" y="305974"/>
                </a:lnTo>
                <a:lnTo>
                  <a:pt x="139441" y="302652"/>
                </a:lnTo>
                <a:lnTo>
                  <a:pt x="147253" y="301766"/>
                </a:lnTo>
                <a:lnTo>
                  <a:pt x="155318" y="301175"/>
                </a:lnTo>
                <a:lnTo>
                  <a:pt x="163553" y="299829"/>
                </a:lnTo>
                <a:lnTo>
                  <a:pt x="171900" y="297979"/>
                </a:lnTo>
                <a:lnTo>
                  <a:pt x="277334" y="271384"/>
                </a:lnTo>
                <a:lnTo>
                  <a:pt x="288712" y="269491"/>
                </a:lnTo>
                <a:lnTo>
                  <a:pt x="300107" y="268229"/>
                </a:lnTo>
                <a:lnTo>
                  <a:pt x="311513" y="267387"/>
                </a:lnTo>
                <a:lnTo>
                  <a:pt x="321976" y="265874"/>
                </a:lnTo>
                <a:lnTo>
                  <a:pt x="331808" y="263912"/>
                </a:lnTo>
                <a:lnTo>
                  <a:pt x="341220" y="261652"/>
                </a:lnTo>
                <a:lnTo>
                  <a:pt x="350352" y="260145"/>
                </a:lnTo>
                <a:lnTo>
                  <a:pt x="359299" y="259141"/>
                </a:lnTo>
                <a:lnTo>
                  <a:pt x="368120" y="258471"/>
                </a:lnTo>
                <a:lnTo>
                  <a:pt x="376858" y="258025"/>
                </a:lnTo>
                <a:lnTo>
                  <a:pt x="394187" y="257528"/>
                </a:lnTo>
                <a:lnTo>
                  <a:pt x="427852" y="257184"/>
                </a:lnTo>
                <a:lnTo>
                  <a:pt x="464034" y="257135"/>
                </a:lnTo>
                <a:lnTo>
                  <a:pt x="466519" y="258086"/>
                </a:lnTo>
                <a:lnTo>
                  <a:pt x="468175" y="259673"/>
                </a:lnTo>
                <a:lnTo>
                  <a:pt x="471487" y="2657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45"/>
          <p:cNvSpPr/>
          <p:nvPr/>
        </p:nvSpPr>
        <p:spPr>
          <a:xfrm>
            <a:off x="8283892" y="4466316"/>
            <a:ext cx="342385" cy="454300"/>
          </a:xfrm>
          <a:custGeom>
            <a:avLst/>
            <a:gdLst/>
            <a:ahLst/>
            <a:cxnLst/>
            <a:rect l="0" t="0" r="0" b="0"/>
            <a:pathLst>
              <a:path w="342385" h="454300">
                <a:moveTo>
                  <a:pt x="0" y="51391"/>
                </a:moveTo>
                <a:lnTo>
                  <a:pt x="4551" y="51391"/>
                </a:lnTo>
                <a:lnTo>
                  <a:pt x="6844" y="50439"/>
                </a:lnTo>
                <a:lnTo>
                  <a:pt x="14622" y="44547"/>
                </a:lnTo>
                <a:lnTo>
                  <a:pt x="23911" y="36769"/>
                </a:lnTo>
                <a:lnTo>
                  <a:pt x="33170" y="31240"/>
                </a:lnTo>
                <a:lnTo>
                  <a:pt x="43635" y="25608"/>
                </a:lnTo>
                <a:lnTo>
                  <a:pt x="65875" y="14231"/>
                </a:lnTo>
                <a:lnTo>
                  <a:pt x="72492" y="11378"/>
                </a:lnTo>
                <a:lnTo>
                  <a:pt x="79761" y="8523"/>
                </a:lnTo>
                <a:lnTo>
                  <a:pt x="87464" y="5668"/>
                </a:lnTo>
                <a:lnTo>
                  <a:pt x="95457" y="3764"/>
                </a:lnTo>
                <a:lnTo>
                  <a:pt x="103644" y="2494"/>
                </a:lnTo>
                <a:lnTo>
                  <a:pt x="111959" y="1648"/>
                </a:lnTo>
                <a:lnTo>
                  <a:pt x="119406" y="1084"/>
                </a:lnTo>
                <a:lnTo>
                  <a:pt x="126277" y="709"/>
                </a:lnTo>
                <a:lnTo>
                  <a:pt x="138990" y="290"/>
                </a:lnTo>
                <a:lnTo>
                  <a:pt x="162675" y="22"/>
                </a:lnTo>
                <a:lnTo>
                  <a:pt x="168457" y="0"/>
                </a:lnTo>
                <a:lnTo>
                  <a:pt x="173265" y="938"/>
                </a:lnTo>
                <a:lnTo>
                  <a:pt x="181147" y="4520"/>
                </a:lnTo>
                <a:lnTo>
                  <a:pt x="190939" y="11892"/>
                </a:lnTo>
                <a:lnTo>
                  <a:pt x="199873" y="20108"/>
                </a:lnTo>
                <a:lnTo>
                  <a:pt x="201828" y="23868"/>
                </a:lnTo>
                <a:lnTo>
                  <a:pt x="204002" y="33126"/>
                </a:lnTo>
                <a:lnTo>
                  <a:pt x="204968" y="43591"/>
                </a:lnTo>
                <a:lnTo>
                  <a:pt x="205225" y="49049"/>
                </a:lnTo>
                <a:lnTo>
                  <a:pt x="202971" y="62733"/>
                </a:lnTo>
                <a:lnTo>
                  <a:pt x="201036" y="70382"/>
                </a:lnTo>
                <a:lnTo>
                  <a:pt x="196347" y="83962"/>
                </a:lnTo>
                <a:lnTo>
                  <a:pt x="190135" y="97299"/>
                </a:lnTo>
                <a:lnTo>
                  <a:pt x="185812" y="104857"/>
                </a:lnTo>
                <a:lnTo>
                  <a:pt x="181025" y="112752"/>
                </a:lnTo>
                <a:lnTo>
                  <a:pt x="170626" y="129145"/>
                </a:lnTo>
                <a:lnTo>
                  <a:pt x="165186" y="137517"/>
                </a:lnTo>
                <a:lnTo>
                  <a:pt x="160607" y="145004"/>
                </a:lnTo>
                <a:lnTo>
                  <a:pt x="152978" y="158402"/>
                </a:lnTo>
                <a:lnTo>
                  <a:pt x="147705" y="165594"/>
                </a:lnTo>
                <a:lnTo>
                  <a:pt x="141334" y="173246"/>
                </a:lnTo>
                <a:lnTo>
                  <a:pt x="134227" y="181206"/>
                </a:lnTo>
                <a:lnTo>
                  <a:pt x="121252" y="195129"/>
                </a:lnTo>
                <a:lnTo>
                  <a:pt x="115124" y="201509"/>
                </a:lnTo>
                <a:lnTo>
                  <a:pt x="105776" y="213678"/>
                </a:lnTo>
                <a:lnTo>
                  <a:pt x="101950" y="219590"/>
                </a:lnTo>
                <a:lnTo>
                  <a:pt x="92619" y="228698"/>
                </a:lnTo>
                <a:lnTo>
                  <a:pt x="83074" y="235922"/>
                </a:lnTo>
                <a:lnTo>
                  <a:pt x="73298" y="244391"/>
                </a:lnTo>
                <a:lnTo>
                  <a:pt x="64651" y="252561"/>
                </a:lnTo>
                <a:lnTo>
                  <a:pt x="64055" y="254084"/>
                </a:lnTo>
                <a:lnTo>
                  <a:pt x="64611" y="255100"/>
                </a:lnTo>
                <a:lnTo>
                  <a:pt x="67796" y="256730"/>
                </a:lnTo>
                <a:lnTo>
                  <a:pt x="68058" y="255911"/>
                </a:lnTo>
                <a:lnTo>
                  <a:pt x="68348" y="252461"/>
                </a:lnTo>
                <a:lnTo>
                  <a:pt x="70331" y="251161"/>
                </a:lnTo>
                <a:lnTo>
                  <a:pt x="77613" y="249715"/>
                </a:lnTo>
                <a:lnTo>
                  <a:pt x="81269" y="248377"/>
                </a:lnTo>
                <a:lnTo>
                  <a:pt x="101495" y="236729"/>
                </a:lnTo>
                <a:lnTo>
                  <a:pt x="117598" y="228438"/>
                </a:lnTo>
                <a:lnTo>
                  <a:pt x="124118" y="225620"/>
                </a:lnTo>
                <a:lnTo>
                  <a:pt x="131323" y="222789"/>
                </a:lnTo>
                <a:lnTo>
                  <a:pt x="138984" y="219949"/>
                </a:lnTo>
                <a:lnTo>
                  <a:pt x="146949" y="218055"/>
                </a:lnTo>
                <a:lnTo>
                  <a:pt x="155116" y="216793"/>
                </a:lnTo>
                <a:lnTo>
                  <a:pt x="163417" y="215952"/>
                </a:lnTo>
                <a:lnTo>
                  <a:pt x="171810" y="215390"/>
                </a:lnTo>
                <a:lnTo>
                  <a:pt x="180263" y="215017"/>
                </a:lnTo>
                <a:lnTo>
                  <a:pt x="197274" y="214601"/>
                </a:lnTo>
                <a:lnTo>
                  <a:pt x="240045" y="214313"/>
                </a:lnTo>
                <a:lnTo>
                  <a:pt x="248612" y="216203"/>
                </a:lnTo>
                <a:lnTo>
                  <a:pt x="257182" y="219368"/>
                </a:lnTo>
                <a:lnTo>
                  <a:pt x="280355" y="230385"/>
                </a:lnTo>
                <a:lnTo>
                  <a:pt x="286915" y="233585"/>
                </a:lnTo>
                <a:lnTo>
                  <a:pt x="293195" y="237624"/>
                </a:lnTo>
                <a:lnTo>
                  <a:pt x="299285" y="242221"/>
                </a:lnTo>
                <a:lnTo>
                  <a:pt x="305251" y="247192"/>
                </a:lnTo>
                <a:lnTo>
                  <a:pt x="314420" y="255253"/>
                </a:lnTo>
                <a:lnTo>
                  <a:pt x="321670" y="262964"/>
                </a:lnTo>
                <a:lnTo>
                  <a:pt x="328066" y="272741"/>
                </a:lnTo>
                <a:lnTo>
                  <a:pt x="334085" y="283436"/>
                </a:lnTo>
                <a:lnTo>
                  <a:pt x="337023" y="288956"/>
                </a:lnTo>
                <a:lnTo>
                  <a:pt x="340288" y="300168"/>
                </a:lnTo>
                <a:lnTo>
                  <a:pt x="341740" y="312454"/>
                </a:lnTo>
                <a:lnTo>
                  <a:pt x="342127" y="319730"/>
                </a:lnTo>
                <a:lnTo>
                  <a:pt x="342384" y="327439"/>
                </a:lnTo>
                <a:lnTo>
                  <a:pt x="340131" y="341084"/>
                </a:lnTo>
                <a:lnTo>
                  <a:pt x="335955" y="353499"/>
                </a:lnTo>
                <a:lnTo>
                  <a:pt x="330924" y="365366"/>
                </a:lnTo>
                <a:lnTo>
                  <a:pt x="322736" y="378207"/>
                </a:lnTo>
                <a:lnTo>
                  <a:pt x="314570" y="387460"/>
                </a:lnTo>
                <a:lnTo>
                  <a:pt x="304592" y="397923"/>
                </a:lnTo>
                <a:lnTo>
                  <a:pt x="293807" y="408922"/>
                </a:lnTo>
                <a:lnTo>
                  <a:pt x="288264" y="413570"/>
                </a:lnTo>
                <a:lnTo>
                  <a:pt x="282664" y="417622"/>
                </a:lnTo>
                <a:lnTo>
                  <a:pt x="277025" y="421275"/>
                </a:lnTo>
                <a:lnTo>
                  <a:pt x="271360" y="424662"/>
                </a:lnTo>
                <a:lnTo>
                  <a:pt x="265679" y="427874"/>
                </a:lnTo>
                <a:lnTo>
                  <a:pt x="254288" y="433982"/>
                </a:lnTo>
                <a:lnTo>
                  <a:pt x="242875" y="439871"/>
                </a:lnTo>
                <a:lnTo>
                  <a:pt x="237164" y="441823"/>
                </a:lnTo>
                <a:lnTo>
                  <a:pt x="231451" y="443124"/>
                </a:lnTo>
                <a:lnTo>
                  <a:pt x="225738" y="443992"/>
                </a:lnTo>
                <a:lnTo>
                  <a:pt x="216851" y="447495"/>
                </a:lnTo>
                <a:lnTo>
                  <a:pt x="213148" y="449763"/>
                </a:lnTo>
                <a:lnTo>
                  <a:pt x="203953" y="452282"/>
                </a:lnTo>
                <a:lnTo>
                  <a:pt x="194468" y="453403"/>
                </a:lnTo>
                <a:lnTo>
                  <a:pt x="187078" y="453900"/>
                </a:lnTo>
                <a:lnTo>
                  <a:pt x="178079" y="454122"/>
                </a:lnTo>
                <a:lnTo>
                  <a:pt x="137160" y="4542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46"/>
          <p:cNvSpPr/>
          <p:nvPr/>
        </p:nvSpPr>
        <p:spPr>
          <a:xfrm>
            <a:off x="7049452" y="3394719"/>
            <a:ext cx="797243" cy="600033"/>
          </a:xfrm>
          <a:custGeom>
            <a:avLst/>
            <a:gdLst/>
            <a:ahLst/>
            <a:cxnLst/>
            <a:rect l="0" t="0" r="0" b="0"/>
            <a:pathLst>
              <a:path w="797243" h="600033">
                <a:moveTo>
                  <a:pt x="42863" y="85716"/>
                </a:moveTo>
                <a:lnTo>
                  <a:pt x="47414" y="85716"/>
                </a:lnTo>
                <a:lnTo>
                  <a:pt x="48754" y="84763"/>
                </a:lnTo>
                <a:lnTo>
                  <a:pt x="49648" y="83176"/>
                </a:lnTo>
                <a:lnTo>
                  <a:pt x="50244" y="81165"/>
                </a:lnTo>
                <a:lnTo>
                  <a:pt x="51594" y="79824"/>
                </a:lnTo>
                <a:lnTo>
                  <a:pt x="53446" y="78930"/>
                </a:lnTo>
                <a:lnTo>
                  <a:pt x="55633" y="78335"/>
                </a:lnTo>
                <a:lnTo>
                  <a:pt x="78081" y="77300"/>
                </a:lnTo>
                <a:lnTo>
                  <a:pt x="89948" y="76260"/>
                </a:lnTo>
                <a:lnTo>
                  <a:pt x="112694" y="71272"/>
                </a:lnTo>
                <a:lnTo>
                  <a:pt x="137531" y="68419"/>
                </a:lnTo>
                <a:lnTo>
                  <a:pt x="154470" y="64376"/>
                </a:lnTo>
                <a:lnTo>
                  <a:pt x="171523" y="59404"/>
                </a:lnTo>
                <a:lnTo>
                  <a:pt x="189580" y="54019"/>
                </a:lnTo>
                <a:lnTo>
                  <a:pt x="221167" y="45633"/>
                </a:lnTo>
                <a:lnTo>
                  <a:pt x="243394" y="39961"/>
                </a:lnTo>
                <a:lnTo>
                  <a:pt x="263433" y="34265"/>
                </a:lnTo>
                <a:lnTo>
                  <a:pt x="282816" y="29511"/>
                </a:lnTo>
                <a:lnTo>
                  <a:pt x="304131" y="27398"/>
                </a:lnTo>
                <a:lnTo>
                  <a:pt x="326304" y="23920"/>
                </a:lnTo>
                <a:lnTo>
                  <a:pt x="348859" y="19198"/>
                </a:lnTo>
                <a:lnTo>
                  <a:pt x="371584" y="13925"/>
                </a:lnTo>
                <a:lnTo>
                  <a:pt x="394383" y="10946"/>
                </a:lnTo>
                <a:lnTo>
                  <a:pt x="416264" y="9622"/>
                </a:lnTo>
                <a:lnTo>
                  <a:pt x="435514" y="9034"/>
                </a:lnTo>
                <a:lnTo>
                  <a:pt x="456134" y="6232"/>
                </a:lnTo>
                <a:lnTo>
                  <a:pt x="477999" y="2765"/>
                </a:lnTo>
                <a:lnTo>
                  <a:pt x="500417" y="1224"/>
                </a:lnTo>
                <a:lnTo>
                  <a:pt x="520540" y="539"/>
                </a:lnTo>
                <a:lnTo>
                  <a:pt x="556742" y="99"/>
                </a:lnTo>
                <a:lnTo>
                  <a:pt x="608606" y="0"/>
                </a:lnTo>
                <a:lnTo>
                  <a:pt x="625774" y="2535"/>
                </a:lnTo>
                <a:lnTo>
                  <a:pt x="648964" y="6777"/>
                </a:lnTo>
                <a:lnTo>
                  <a:pt x="673868" y="8210"/>
                </a:lnTo>
                <a:lnTo>
                  <a:pt x="686815" y="8459"/>
                </a:lnTo>
                <a:lnTo>
                  <a:pt x="696094" y="11057"/>
                </a:lnTo>
                <a:lnTo>
                  <a:pt x="709487" y="15334"/>
                </a:lnTo>
                <a:lnTo>
                  <a:pt x="717283" y="17288"/>
                </a:lnTo>
                <a:lnTo>
                  <a:pt x="731429" y="23742"/>
                </a:lnTo>
                <a:lnTo>
                  <a:pt x="743725" y="32705"/>
                </a:lnTo>
                <a:lnTo>
                  <a:pt x="754859" y="50183"/>
                </a:lnTo>
                <a:lnTo>
                  <a:pt x="765905" y="62610"/>
                </a:lnTo>
                <a:lnTo>
                  <a:pt x="767777" y="66502"/>
                </a:lnTo>
                <a:lnTo>
                  <a:pt x="769859" y="75906"/>
                </a:lnTo>
                <a:lnTo>
                  <a:pt x="771031" y="91911"/>
                </a:lnTo>
                <a:lnTo>
                  <a:pt x="773845" y="103074"/>
                </a:lnTo>
                <a:lnTo>
                  <a:pt x="777319" y="114385"/>
                </a:lnTo>
                <a:lnTo>
                  <a:pt x="780227" y="131464"/>
                </a:lnTo>
                <a:lnTo>
                  <a:pt x="785745" y="149542"/>
                </a:lnTo>
                <a:lnTo>
                  <a:pt x="787371" y="164565"/>
                </a:lnTo>
                <a:lnTo>
                  <a:pt x="788092" y="178227"/>
                </a:lnTo>
                <a:lnTo>
                  <a:pt x="787461" y="191602"/>
                </a:lnTo>
                <a:lnTo>
                  <a:pt x="784005" y="207072"/>
                </a:lnTo>
                <a:lnTo>
                  <a:pt x="781834" y="223472"/>
                </a:lnTo>
                <a:lnTo>
                  <a:pt x="780870" y="239333"/>
                </a:lnTo>
                <a:lnTo>
                  <a:pt x="780441" y="252733"/>
                </a:lnTo>
                <a:lnTo>
                  <a:pt x="780199" y="275537"/>
                </a:lnTo>
                <a:lnTo>
                  <a:pt x="782683" y="289461"/>
                </a:lnTo>
                <a:lnTo>
                  <a:pt x="786009" y="302952"/>
                </a:lnTo>
                <a:lnTo>
                  <a:pt x="787488" y="318472"/>
                </a:lnTo>
                <a:lnTo>
                  <a:pt x="788145" y="332356"/>
                </a:lnTo>
                <a:lnTo>
                  <a:pt x="788437" y="345829"/>
                </a:lnTo>
                <a:lnTo>
                  <a:pt x="788640" y="386140"/>
                </a:lnTo>
                <a:lnTo>
                  <a:pt x="791197" y="400530"/>
                </a:lnTo>
                <a:lnTo>
                  <a:pt x="794556" y="413276"/>
                </a:lnTo>
                <a:lnTo>
                  <a:pt x="796048" y="425290"/>
                </a:lnTo>
                <a:lnTo>
                  <a:pt x="796712" y="439520"/>
                </a:lnTo>
                <a:lnTo>
                  <a:pt x="797138" y="462837"/>
                </a:lnTo>
                <a:lnTo>
                  <a:pt x="797242" y="547007"/>
                </a:lnTo>
                <a:lnTo>
                  <a:pt x="796290" y="547548"/>
                </a:lnTo>
                <a:lnTo>
                  <a:pt x="792691" y="548150"/>
                </a:lnTo>
                <a:lnTo>
                  <a:pt x="791351" y="549263"/>
                </a:lnTo>
                <a:lnTo>
                  <a:pt x="790457" y="550957"/>
                </a:lnTo>
                <a:lnTo>
                  <a:pt x="789862" y="553039"/>
                </a:lnTo>
                <a:lnTo>
                  <a:pt x="788512" y="554427"/>
                </a:lnTo>
                <a:lnTo>
                  <a:pt x="786660" y="555353"/>
                </a:lnTo>
                <a:lnTo>
                  <a:pt x="782062" y="556380"/>
                </a:lnTo>
                <a:lnTo>
                  <a:pt x="760060" y="557171"/>
                </a:lnTo>
                <a:lnTo>
                  <a:pt x="746962" y="557194"/>
                </a:lnTo>
                <a:lnTo>
                  <a:pt x="736478" y="554659"/>
                </a:lnTo>
                <a:lnTo>
                  <a:pt x="725469" y="551310"/>
                </a:lnTo>
                <a:lnTo>
                  <a:pt x="702879" y="549160"/>
                </a:lnTo>
                <a:lnTo>
                  <a:pt x="680073" y="548735"/>
                </a:lnTo>
                <a:lnTo>
                  <a:pt x="621268" y="548634"/>
                </a:lnTo>
                <a:lnTo>
                  <a:pt x="598735" y="544081"/>
                </a:lnTo>
                <a:lnTo>
                  <a:pt x="573961" y="541250"/>
                </a:lnTo>
                <a:lnTo>
                  <a:pt x="557036" y="540588"/>
                </a:lnTo>
                <a:lnTo>
                  <a:pt x="527439" y="540163"/>
                </a:lnTo>
                <a:lnTo>
                  <a:pt x="428594" y="540059"/>
                </a:lnTo>
                <a:lnTo>
                  <a:pt x="411467" y="542599"/>
                </a:lnTo>
                <a:lnTo>
                  <a:pt x="393376" y="545950"/>
                </a:lnTo>
                <a:lnTo>
                  <a:pt x="372636" y="547439"/>
                </a:lnTo>
                <a:lnTo>
                  <a:pt x="348642" y="548277"/>
                </a:lnTo>
                <a:lnTo>
                  <a:pt x="315671" y="554452"/>
                </a:lnTo>
                <a:lnTo>
                  <a:pt x="295239" y="555980"/>
                </a:lnTo>
                <a:lnTo>
                  <a:pt x="275997" y="559200"/>
                </a:lnTo>
                <a:lnTo>
                  <a:pt x="257921" y="563806"/>
                </a:lnTo>
                <a:lnTo>
                  <a:pt x="240361" y="569027"/>
                </a:lnTo>
                <a:lnTo>
                  <a:pt x="218961" y="572772"/>
                </a:lnTo>
                <a:lnTo>
                  <a:pt x="188772" y="579928"/>
                </a:lnTo>
                <a:lnTo>
                  <a:pt x="169491" y="582987"/>
                </a:lnTo>
                <a:lnTo>
                  <a:pt x="145911" y="589531"/>
                </a:lnTo>
                <a:lnTo>
                  <a:pt x="134382" y="591573"/>
                </a:lnTo>
                <a:lnTo>
                  <a:pt x="111458" y="598106"/>
                </a:lnTo>
                <a:lnTo>
                  <a:pt x="89713" y="599807"/>
                </a:lnTo>
                <a:lnTo>
                  <a:pt x="69894" y="600032"/>
                </a:lnTo>
                <a:lnTo>
                  <a:pt x="65646" y="599090"/>
                </a:lnTo>
                <a:lnTo>
                  <a:pt x="53495" y="592682"/>
                </a:lnTo>
                <a:lnTo>
                  <a:pt x="39684" y="579666"/>
                </a:lnTo>
                <a:lnTo>
                  <a:pt x="31338" y="566822"/>
                </a:lnTo>
                <a:lnTo>
                  <a:pt x="28215" y="553858"/>
                </a:lnTo>
                <a:lnTo>
                  <a:pt x="26828" y="539524"/>
                </a:lnTo>
                <a:lnTo>
                  <a:pt x="26212" y="526803"/>
                </a:lnTo>
                <a:lnTo>
                  <a:pt x="25937" y="512259"/>
                </a:lnTo>
                <a:lnTo>
                  <a:pt x="24862" y="496271"/>
                </a:lnTo>
                <a:lnTo>
                  <a:pt x="21210" y="479640"/>
                </a:lnTo>
                <a:lnTo>
                  <a:pt x="19855" y="470252"/>
                </a:lnTo>
                <a:lnTo>
                  <a:pt x="18952" y="460183"/>
                </a:lnTo>
                <a:lnTo>
                  <a:pt x="18349" y="449661"/>
                </a:lnTo>
                <a:lnTo>
                  <a:pt x="17680" y="430349"/>
                </a:lnTo>
                <a:lnTo>
                  <a:pt x="17251" y="394668"/>
                </a:lnTo>
                <a:lnTo>
                  <a:pt x="18168" y="385029"/>
                </a:lnTo>
                <a:lnTo>
                  <a:pt x="19732" y="374793"/>
                </a:lnTo>
                <a:lnTo>
                  <a:pt x="21727" y="364159"/>
                </a:lnTo>
                <a:lnTo>
                  <a:pt x="23058" y="354212"/>
                </a:lnTo>
                <a:lnTo>
                  <a:pt x="24535" y="335540"/>
                </a:lnTo>
                <a:lnTo>
                  <a:pt x="24929" y="325607"/>
                </a:lnTo>
                <a:lnTo>
                  <a:pt x="25367" y="304412"/>
                </a:lnTo>
                <a:lnTo>
                  <a:pt x="24531" y="294378"/>
                </a:lnTo>
                <a:lnTo>
                  <a:pt x="23022" y="284831"/>
                </a:lnTo>
                <a:lnTo>
                  <a:pt x="19757" y="267557"/>
                </a:lnTo>
                <a:lnTo>
                  <a:pt x="18306" y="253529"/>
                </a:lnTo>
                <a:lnTo>
                  <a:pt x="17661" y="238404"/>
                </a:lnTo>
                <a:lnTo>
                  <a:pt x="16422" y="223110"/>
                </a:lnTo>
                <a:lnTo>
                  <a:pt x="12696" y="209962"/>
                </a:lnTo>
                <a:lnTo>
                  <a:pt x="9794" y="191850"/>
                </a:lnTo>
                <a:lnTo>
                  <a:pt x="8814" y="174555"/>
                </a:lnTo>
                <a:lnTo>
                  <a:pt x="8679" y="164569"/>
                </a:lnTo>
                <a:lnTo>
                  <a:pt x="7691" y="160193"/>
                </a:lnTo>
                <a:lnTo>
                  <a:pt x="1202" y="147817"/>
                </a:lnTo>
                <a:lnTo>
                  <a:pt x="534" y="144114"/>
                </a:lnTo>
                <a:lnTo>
                  <a:pt x="0" y="137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47"/>
          <p:cNvSpPr/>
          <p:nvPr/>
        </p:nvSpPr>
        <p:spPr>
          <a:xfrm>
            <a:off x="7958137" y="968692"/>
            <a:ext cx="692560" cy="624025"/>
          </a:xfrm>
          <a:custGeom>
            <a:avLst/>
            <a:gdLst/>
            <a:ahLst/>
            <a:cxnLst/>
            <a:rect l="0" t="0" r="0" b="0"/>
            <a:pathLst>
              <a:path w="692560" h="624025">
                <a:moveTo>
                  <a:pt x="0" y="582930"/>
                </a:moveTo>
                <a:lnTo>
                  <a:pt x="20151" y="582930"/>
                </a:lnTo>
                <a:lnTo>
                  <a:pt x="38306" y="588821"/>
                </a:lnTo>
                <a:lnTo>
                  <a:pt x="54636" y="590708"/>
                </a:lnTo>
                <a:lnTo>
                  <a:pt x="72492" y="591267"/>
                </a:lnTo>
                <a:lnTo>
                  <a:pt x="141863" y="591493"/>
                </a:lnTo>
                <a:lnTo>
                  <a:pt x="161158" y="594038"/>
                </a:lnTo>
                <a:lnTo>
                  <a:pt x="181163" y="597392"/>
                </a:lnTo>
                <a:lnTo>
                  <a:pt x="193166" y="598286"/>
                </a:lnTo>
                <a:lnTo>
                  <a:pt x="205929" y="598883"/>
                </a:lnTo>
                <a:lnTo>
                  <a:pt x="230272" y="599545"/>
                </a:lnTo>
                <a:lnTo>
                  <a:pt x="315949" y="600044"/>
                </a:lnTo>
                <a:lnTo>
                  <a:pt x="328743" y="601007"/>
                </a:lnTo>
                <a:lnTo>
                  <a:pt x="341082" y="602601"/>
                </a:lnTo>
                <a:lnTo>
                  <a:pt x="353117" y="604617"/>
                </a:lnTo>
                <a:lnTo>
                  <a:pt x="365904" y="605960"/>
                </a:lnTo>
                <a:lnTo>
                  <a:pt x="379191" y="606856"/>
                </a:lnTo>
                <a:lnTo>
                  <a:pt x="405702" y="607851"/>
                </a:lnTo>
                <a:lnTo>
                  <a:pt x="430185" y="608294"/>
                </a:lnTo>
                <a:lnTo>
                  <a:pt x="451226" y="611030"/>
                </a:lnTo>
                <a:lnTo>
                  <a:pt x="471054" y="614469"/>
                </a:lnTo>
                <a:lnTo>
                  <a:pt x="492568" y="615997"/>
                </a:lnTo>
                <a:lnTo>
                  <a:pt x="512290" y="616677"/>
                </a:lnTo>
                <a:lnTo>
                  <a:pt x="530579" y="617931"/>
                </a:lnTo>
                <a:lnTo>
                  <a:pt x="548233" y="621664"/>
                </a:lnTo>
                <a:lnTo>
                  <a:pt x="565604" y="623957"/>
                </a:lnTo>
                <a:lnTo>
                  <a:pt x="581897" y="624024"/>
                </a:lnTo>
                <a:lnTo>
                  <a:pt x="602733" y="619659"/>
                </a:lnTo>
                <a:lnTo>
                  <a:pt x="618402" y="618304"/>
                </a:lnTo>
                <a:lnTo>
                  <a:pt x="632351" y="615162"/>
                </a:lnTo>
                <a:lnTo>
                  <a:pt x="648373" y="610578"/>
                </a:lnTo>
                <a:lnTo>
                  <a:pt x="656783" y="608553"/>
                </a:lnTo>
                <a:lnTo>
                  <a:pt x="675165" y="602032"/>
                </a:lnTo>
                <a:lnTo>
                  <a:pt x="678711" y="601380"/>
                </a:lnTo>
                <a:lnTo>
                  <a:pt x="685189" y="598115"/>
                </a:lnTo>
                <a:lnTo>
                  <a:pt x="688249" y="595911"/>
                </a:lnTo>
                <a:lnTo>
                  <a:pt x="690291" y="593489"/>
                </a:lnTo>
                <a:lnTo>
                  <a:pt x="691652" y="590922"/>
                </a:lnTo>
                <a:lnTo>
                  <a:pt x="692559" y="588258"/>
                </a:lnTo>
                <a:lnTo>
                  <a:pt x="692210" y="585529"/>
                </a:lnTo>
                <a:lnTo>
                  <a:pt x="691027" y="582758"/>
                </a:lnTo>
                <a:lnTo>
                  <a:pt x="689285" y="579958"/>
                </a:lnTo>
                <a:lnTo>
                  <a:pt x="687349" y="574307"/>
                </a:lnTo>
                <a:lnTo>
                  <a:pt x="686260" y="563230"/>
                </a:lnTo>
                <a:lnTo>
                  <a:pt x="685891" y="546971"/>
                </a:lnTo>
                <a:lnTo>
                  <a:pt x="683300" y="538056"/>
                </a:lnTo>
                <a:lnTo>
                  <a:pt x="676487" y="522326"/>
                </a:lnTo>
                <a:lnTo>
                  <a:pt x="668435" y="503061"/>
                </a:lnTo>
                <a:lnTo>
                  <a:pt x="663795" y="488378"/>
                </a:lnTo>
                <a:lnTo>
                  <a:pt x="660230" y="469401"/>
                </a:lnTo>
                <a:lnTo>
                  <a:pt x="653566" y="450761"/>
                </a:lnTo>
                <a:lnTo>
                  <a:pt x="648296" y="435606"/>
                </a:lnTo>
                <a:lnTo>
                  <a:pt x="645320" y="421885"/>
                </a:lnTo>
                <a:lnTo>
                  <a:pt x="644525" y="415559"/>
                </a:lnTo>
                <a:lnTo>
                  <a:pt x="638563" y="400911"/>
                </a:lnTo>
                <a:lnTo>
                  <a:pt x="634306" y="393004"/>
                </a:lnTo>
                <a:lnTo>
                  <a:pt x="629576" y="376598"/>
                </a:lnTo>
                <a:lnTo>
                  <a:pt x="626522" y="359782"/>
                </a:lnTo>
                <a:lnTo>
                  <a:pt x="621990" y="342783"/>
                </a:lnTo>
                <a:lnTo>
                  <a:pt x="619340" y="328243"/>
                </a:lnTo>
                <a:lnTo>
                  <a:pt x="618161" y="314478"/>
                </a:lnTo>
                <a:lnTo>
                  <a:pt x="617638" y="298836"/>
                </a:lnTo>
                <a:lnTo>
                  <a:pt x="617344" y="273964"/>
                </a:lnTo>
                <a:lnTo>
                  <a:pt x="614736" y="257017"/>
                </a:lnTo>
                <a:lnTo>
                  <a:pt x="611353" y="240912"/>
                </a:lnTo>
                <a:lnTo>
                  <a:pt x="609850" y="227405"/>
                </a:lnTo>
                <a:lnTo>
                  <a:pt x="609182" y="212511"/>
                </a:lnTo>
                <a:lnTo>
                  <a:pt x="609837" y="197320"/>
                </a:lnTo>
                <a:lnTo>
                  <a:pt x="613304" y="184218"/>
                </a:lnTo>
                <a:lnTo>
                  <a:pt x="615479" y="169504"/>
                </a:lnTo>
                <a:lnTo>
                  <a:pt x="616704" y="150236"/>
                </a:lnTo>
                <a:lnTo>
                  <a:pt x="617067" y="135954"/>
                </a:lnTo>
                <a:lnTo>
                  <a:pt x="617189" y="114062"/>
                </a:lnTo>
                <a:lnTo>
                  <a:pt x="616247" y="109379"/>
                </a:lnTo>
                <a:lnTo>
                  <a:pt x="610431" y="95019"/>
                </a:lnTo>
                <a:lnTo>
                  <a:pt x="609836" y="91921"/>
                </a:lnTo>
                <a:lnTo>
                  <a:pt x="606637" y="85939"/>
                </a:lnTo>
                <a:lnTo>
                  <a:pt x="591326" y="68599"/>
                </a:lnTo>
                <a:lnTo>
                  <a:pt x="588528" y="65735"/>
                </a:lnTo>
                <a:lnTo>
                  <a:pt x="575487" y="57154"/>
                </a:lnTo>
                <a:lnTo>
                  <a:pt x="562477" y="53977"/>
                </a:lnTo>
                <a:lnTo>
                  <a:pt x="548122" y="51612"/>
                </a:lnTo>
                <a:lnTo>
                  <a:pt x="528379" y="44926"/>
                </a:lnTo>
                <a:lnTo>
                  <a:pt x="512965" y="39652"/>
                </a:lnTo>
                <a:lnTo>
                  <a:pt x="496590" y="36673"/>
                </a:lnTo>
                <a:lnTo>
                  <a:pt x="478834" y="34397"/>
                </a:lnTo>
                <a:lnTo>
                  <a:pt x="458243" y="30210"/>
                </a:lnTo>
                <a:lnTo>
                  <a:pt x="447417" y="28713"/>
                </a:lnTo>
                <a:lnTo>
                  <a:pt x="436390" y="27714"/>
                </a:lnTo>
                <a:lnTo>
                  <a:pt x="425231" y="27049"/>
                </a:lnTo>
                <a:lnTo>
                  <a:pt x="400129" y="26309"/>
                </a:lnTo>
                <a:lnTo>
                  <a:pt x="349759" y="25834"/>
                </a:lnTo>
                <a:lnTo>
                  <a:pt x="337948" y="24843"/>
                </a:lnTo>
                <a:lnTo>
                  <a:pt x="326264" y="23229"/>
                </a:lnTo>
                <a:lnTo>
                  <a:pt x="314665" y="21201"/>
                </a:lnTo>
                <a:lnTo>
                  <a:pt x="303121" y="19849"/>
                </a:lnTo>
                <a:lnTo>
                  <a:pt x="291616" y="18948"/>
                </a:lnTo>
                <a:lnTo>
                  <a:pt x="280135" y="18347"/>
                </a:lnTo>
                <a:lnTo>
                  <a:pt x="259760" y="15139"/>
                </a:lnTo>
                <a:lnTo>
                  <a:pt x="241179" y="11491"/>
                </a:lnTo>
                <a:lnTo>
                  <a:pt x="223396" y="9870"/>
                </a:lnTo>
                <a:lnTo>
                  <a:pt x="201871" y="8957"/>
                </a:lnTo>
                <a:lnTo>
                  <a:pt x="178876" y="8686"/>
                </a:lnTo>
                <a:lnTo>
                  <a:pt x="162368" y="6083"/>
                </a:lnTo>
                <a:lnTo>
                  <a:pt x="146459" y="2704"/>
                </a:lnTo>
                <a:lnTo>
                  <a:pt x="126791" y="801"/>
                </a:lnTo>
                <a:lnTo>
                  <a:pt x="108900" y="237"/>
                </a:lnTo>
                <a:lnTo>
                  <a:pt x="38848" y="0"/>
                </a:lnTo>
                <a:lnTo>
                  <a:pt x="36377" y="953"/>
                </a:lnTo>
                <a:lnTo>
                  <a:pt x="27309" y="7381"/>
                </a:lnTo>
                <a:lnTo>
                  <a:pt x="26779" y="8731"/>
                </a:lnTo>
                <a:lnTo>
                  <a:pt x="26189" y="12770"/>
                </a:lnTo>
                <a:lnTo>
                  <a:pt x="25079" y="15181"/>
                </a:lnTo>
                <a:lnTo>
                  <a:pt x="19919" y="23125"/>
                </a:lnTo>
                <a:lnTo>
                  <a:pt x="18379" y="28693"/>
                </a:lnTo>
                <a:lnTo>
                  <a:pt x="17511" y="37182"/>
                </a:lnTo>
                <a:lnTo>
                  <a:pt x="19848" y="45418"/>
                </a:lnTo>
                <a:lnTo>
                  <a:pt x="23109" y="55428"/>
                </a:lnTo>
                <a:lnTo>
                  <a:pt x="24944" y="71774"/>
                </a:lnTo>
                <a:lnTo>
                  <a:pt x="25488" y="88682"/>
                </a:lnTo>
                <a:lnTo>
                  <a:pt x="25709" y="141687"/>
                </a:lnTo>
                <a:lnTo>
                  <a:pt x="28254" y="156317"/>
                </a:lnTo>
                <a:lnTo>
                  <a:pt x="31608" y="172344"/>
                </a:lnTo>
                <a:lnTo>
                  <a:pt x="33098" y="188993"/>
                </a:lnTo>
                <a:lnTo>
                  <a:pt x="33761" y="208457"/>
                </a:lnTo>
                <a:lnTo>
                  <a:pt x="34220" y="257356"/>
                </a:lnTo>
                <a:lnTo>
                  <a:pt x="34258" y="278528"/>
                </a:lnTo>
                <a:lnTo>
                  <a:pt x="35223" y="288555"/>
                </a:lnTo>
                <a:lnTo>
                  <a:pt x="38832" y="307317"/>
                </a:lnTo>
                <a:lnTo>
                  <a:pt x="39223" y="317273"/>
                </a:lnTo>
                <a:lnTo>
                  <a:pt x="38531" y="327720"/>
                </a:lnTo>
                <a:lnTo>
                  <a:pt x="37118" y="338495"/>
                </a:lnTo>
                <a:lnTo>
                  <a:pt x="36175" y="349488"/>
                </a:lnTo>
                <a:lnTo>
                  <a:pt x="35547" y="360627"/>
                </a:lnTo>
                <a:lnTo>
                  <a:pt x="34849" y="382211"/>
                </a:lnTo>
                <a:lnTo>
                  <a:pt x="34538" y="401329"/>
                </a:lnTo>
                <a:lnTo>
                  <a:pt x="31860" y="419351"/>
                </a:lnTo>
                <a:lnTo>
                  <a:pt x="28448" y="436886"/>
                </a:lnTo>
                <a:lnTo>
                  <a:pt x="26932" y="454204"/>
                </a:lnTo>
                <a:lnTo>
                  <a:pt x="26257" y="471426"/>
                </a:lnTo>
                <a:lnTo>
                  <a:pt x="25877" y="497187"/>
                </a:lnTo>
                <a:lnTo>
                  <a:pt x="25721" y="558228"/>
                </a:lnTo>
                <a:lnTo>
                  <a:pt x="28260" y="567506"/>
                </a:lnTo>
                <a:lnTo>
                  <a:pt x="30269" y="572648"/>
                </a:lnTo>
                <a:lnTo>
                  <a:pt x="32562" y="576075"/>
                </a:lnTo>
                <a:lnTo>
                  <a:pt x="35044" y="578360"/>
                </a:lnTo>
                <a:lnTo>
                  <a:pt x="37650" y="579883"/>
                </a:lnTo>
                <a:lnTo>
                  <a:pt x="39388" y="581851"/>
                </a:lnTo>
                <a:lnTo>
                  <a:pt x="40546" y="584116"/>
                </a:lnTo>
                <a:lnTo>
                  <a:pt x="41833" y="589172"/>
                </a:lnTo>
                <a:lnTo>
                  <a:pt x="42863" y="6086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8"/>
          <p:cNvSpPr/>
          <p:nvPr/>
        </p:nvSpPr>
        <p:spPr>
          <a:xfrm>
            <a:off x="4392423" y="1114425"/>
            <a:ext cx="385260" cy="51436"/>
          </a:xfrm>
          <a:custGeom>
            <a:avLst/>
            <a:gdLst/>
            <a:ahLst/>
            <a:cxnLst/>
            <a:rect l="0" t="0" r="0" b="0"/>
            <a:pathLst>
              <a:path w="385260" h="51436">
                <a:moveTo>
                  <a:pt x="25272" y="0"/>
                </a:moveTo>
                <a:lnTo>
                  <a:pt x="37203" y="0"/>
                </a:lnTo>
                <a:lnTo>
                  <a:pt x="39894" y="952"/>
                </a:lnTo>
                <a:lnTo>
                  <a:pt x="42640" y="2540"/>
                </a:lnTo>
                <a:lnTo>
                  <a:pt x="45422" y="4550"/>
                </a:lnTo>
                <a:lnTo>
                  <a:pt x="49183" y="5891"/>
                </a:lnTo>
                <a:lnTo>
                  <a:pt x="58441" y="7380"/>
                </a:lnTo>
                <a:lnTo>
                  <a:pt x="68906" y="8042"/>
                </a:lnTo>
                <a:lnTo>
                  <a:pt x="80860" y="9289"/>
                </a:lnTo>
                <a:lnTo>
                  <a:pt x="88048" y="10955"/>
                </a:lnTo>
                <a:lnTo>
                  <a:pt x="95698" y="13018"/>
                </a:lnTo>
                <a:lnTo>
                  <a:pt x="103655" y="14394"/>
                </a:lnTo>
                <a:lnTo>
                  <a:pt x="111817" y="15311"/>
                </a:lnTo>
                <a:lnTo>
                  <a:pt x="120116" y="15922"/>
                </a:lnTo>
                <a:lnTo>
                  <a:pt x="127554" y="16330"/>
                </a:lnTo>
                <a:lnTo>
                  <a:pt x="140898" y="16782"/>
                </a:lnTo>
                <a:lnTo>
                  <a:pt x="180127" y="17097"/>
                </a:lnTo>
                <a:lnTo>
                  <a:pt x="232235" y="17142"/>
                </a:lnTo>
                <a:lnTo>
                  <a:pt x="240400" y="18095"/>
                </a:lnTo>
                <a:lnTo>
                  <a:pt x="248701" y="19683"/>
                </a:lnTo>
                <a:lnTo>
                  <a:pt x="257092" y="21695"/>
                </a:lnTo>
                <a:lnTo>
                  <a:pt x="265543" y="23035"/>
                </a:lnTo>
                <a:lnTo>
                  <a:pt x="274035" y="23929"/>
                </a:lnTo>
                <a:lnTo>
                  <a:pt x="282554" y="24525"/>
                </a:lnTo>
                <a:lnTo>
                  <a:pt x="291091" y="24922"/>
                </a:lnTo>
                <a:lnTo>
                  <a:pt x="308196" y="25364"/>
                </a:lnTo>
                <a:lnTo>
                  <a:pt x="315805" y="24529"/>
                </a:lnTo>
                <a:lnTo>
                  <a:pt x="322783" y="23020"/>
                </a:lnTo>
                <a:lnTo>
                  <a:pt x="329340" y="21062"/>
                </a:lnTo>
                <a:lnTo>
                  <a:pt x="335617" y="19756"/>
                </a:lnTo>
                <a:lnTo>
                  <a:pt x="341706" y="18885"/>
                </a:lnTo>
                <a:lnTo>
                  <a:pt x="353552" y="17918"/>
                </a:lnTo>
                <a:lnTo>
                  <a:pt x="365166" y="17488"/>
                </a:lnTo>
                <a:lnTo>
                  <a:pt x="385259" y="17145"/>
                </a:lnTo>
                <a:lnTo>
                  <a:pt x="299312" y="17144"/>
                </a:lnTo>
                <a:lnTo>
                  <a:pt x="289881" y="18097"/>
                </a:lnTo>
                <a:lnTo>
                  <a:pt x="279782" y="19685"/>
                </a:lnTo>
                <a:lnTo>
                  <a:pt x="269240" y="21695"/>
                </a:lnTo>
                <a:lnTo>
                  <a:pt x="257450" y="23036"/>
                </a:lnTo>
                <a:lnTo>
                  <a:pt x="244827" y="23930"/>
                </a:lnTo>
                <a:lnTo>
                  <a:pt x="231650" y="24525"/>
                </a:lnTo>
                <a:lnTo>
                  <a:pt x="219054" y="25875"/>
                </a:lnTo>
                <a:lnTo>
                  <a:pt x="206847" y="27727"/>
                </a:lnTo>
                <a:lnTo>
                  <a:pt x="194900" y="29915"/>
                </a:lnTo>
                <a:lnTo>
                  <a:pt x="183124" y="31373"/>
                </a:lnTo>
                <a:lnTo>
                  <a:pt x="171465" y="32345"/>
                </a:lnTo>
                <a:lnTo>
                  <a:pt x="159881" y="32993"/>
                </a:lnTo>
                <a:lnTo>
                  <a:pt x="147396" y="34378"/>
                </a:lnTo>
                <a:lnTo>
                  <a:pt x="134310" y="36253"/>
                </a:lnTo>
                <a:lnTo>
                  <a:pt x="120824" y="38456"/>
                </a:lnTo>
                <a:lnTo>
                  <a:pt x="108976" y="39925"/>
                </a:lnTo>
                <a:lnTo>
                  <a:pt x="98219" y="40904"/>
                </a:lnTo>
                <a:lnTo>
                  <a:pt x="88191" y="41557"/>
                </a:lnTo>
                <a:lnTo>
                  <a:pt x="69429" y="42282"/>
                </a:lnTo>
                <a:lnTo>
                  <a:pt x="38650" y="42747"/>
                </a:lnTo>
                <a:lnTo>
                  <a:pt x="20134" y="42828"/>
                </a:lnTo>
                <a:lnTo>
                  <a:pt x="16132" y="43792"/>
                </a:lnTo>
                <a:lnTo>
                  <a:pt x="13463" y="45387"/>
                </a:lnTo>
                <a:lnTo>
                  <a:pt x="11684" y="47403"/>
                </a:lnTo>
                <a:lnTo>
                  <a:pt x="9546" y="48747"/>
                </a:lnTo>
                <a:lnTo>
                  <a:pt x="4630" y="50240"/>
                </a:lnTo>
                <a:lnTo>
                  <a:pt x="0" y="51330"/>
                </a:lnTo>
                <a:lnTo>
                  <a:pt x="8127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49"/>
          <p:cNvSpPr/>
          <p:nvPr/>
        </p:nvSpPr>
        <p:spPr>
          <a:xfrm>
            <a:off x="4074805" y="3489007"/>
            <a:ext cx="111433" cy="68581"/>
          </a:xfrm>
          <a:custGeom>
            <a:avLst/>
            <a:gdLst/>
            <a:ahLst/>
            <a:cxnLst/>
            <a:rect l="0" t="0" r="0" b="0"/>
            <a:pathLst>
              <a:path w="111433" h="68581">
                <a:moveTo>
                  <a:pt x="111432" y="60008"/>
                </a:moveTo>
                <a:lnTo>
                  <a:pt x="103213" y="60008"/>
                </a:lnTo>
                <a:lnTo>
                  <a:pt x="102143" y="60960"/>
                </a:lnTo>
                <a:lnTo>
                  <a:pt x="95510" y="67389"/>
                </a:lnTo>
                <a:lnTo>
                  <a:pt x="92291" y="68051"/>
                </a:lnTo>
                <a:lnTo>
                  <a:pt x="87013" y="68475"/>
                </a:lnTo>
                <a:lnTo>
                  <a:pt x="83752" y="68533"/>
                </a:lnTo>
                <a:lnTo>
                  <a:pt x="55938" y="68580"/>
                </a:lnTo>
                <a:lnTo>
                  <a:pt x="53481" y="67627"/>
                </a:lnTo>
                <a:lnTo>
                  <a:pt x="50891" y="66040"/>
                </a:lnTo>
                <a:lnTo>
                  <a:pt x="44440" y="61199"/>
                </a:lnTo>
                <a:lnTo>
                  <a:pt x="43911" y="59850"/>
                </a:lnTo>
                <a:lnTo>
                  <a:pt x="43558" y="57997"/>
                </a:lnTo>
                <a:lnTo>
                  <a:pt x="43322" y="55810"/>
                </a:lnTo>
                <a:lnTo>
                  <a:pt x="42213" y="54351"/>
                </a:lnTo>
                <a:lnTo>
                  <a:pt x="40521" y="53379"/>
                </a:lnTo>
                <a:lnTo>
                  <a:pt x="38441" y="52731"/>
                </a:lnTo>
                <a:lnTo>
                  <a:pt x="37054" y="51347"/>
                </a:lnTo>
                <a:lnTo>
                  <a:pt x="36129" y="49471"/>
                </a:lnTo>
                <a:lnTo>
                  <a:pt x="34645" y="44168"/>
                </a:lnTo>
                <a:lnTo>
                  <a:pt x="34523" y="42780"/>
                </a:lnTo>
                <a:lnTo>
                  <a:pt x="34442" y="40903"/>
                </a:lnTo>
                <a:lnTo>
                  <a:pt x="34388" y="38699"/>
                </a:lnTo>
                <a:lnTo>
                  <a:pt x="35304" y="37229"/>
                </a:lnTo>
                <a:lnTo>
                  <a:pt x="36868" y="36249"/>
                </a:lnTo>
                <a:lnTo>
                  <a:pt x="38862" y="35596"/>
                </a:lnTo>
                <a:lnTo>
                  <a:pt x="40193" y="34208"/>
                </a:lnTo>
                <a:lnTo>
                  <a:pt x="41079" y="32331"/>
                </a:lnTo>
                <a:lnTo>
                  <a:pt x="42502" y="27024"/>
                </a:lnTo>
                <a:lnTo>
                  <a:pt x="43571" y="26588"/>
                </a:lnTo>
                <a:lnTo>
                  <a:pt x="45236" y="26298"/>
                </a:lnTo>
                <a:lnTo>
                  <a:pt x="50202" y="25832"/>
                </a:lnTo>
                <a:lnTo>
                  <a:pt x="53421" y="25769"/>
                </a:lnTo>
                <a:lnTo>
                  <a:pt x="59612" y="25721"/>
                </a:lnTo>
                <a:lnTo>
                  <a:pt x="59741" y="26672"/>
                </a:lnTo>
                <a:lnTo>
                  <a:pt x="59826" y="28259"/>
                </a:lnTo>
                <a:lnTo>
                  <a:pt x="59963" y="33099"/>
                </a:lnTo>
                <a:lnTo>
                  <a:pt x="59987" y="38488"/>
                </a:lnTo>
                <a:lnTo>
                  <a:pt x="59038" y="39946"/>
                </a:lnTo>
                <a:lnTo>
                  <a:pt x="57452" y="40918"/>
                </a:lnTo>
                <a:lnTo>
                  <a:pt x="55443" y="41566"/>
                </a:lnTo>
                <a:lnTo>
                  <a:pt x="53151" y="42951"/>
                </a:lnTo>
                <a:lnTo>
                  <a:pt x="50671" y="44826"/>
                </a:lnTo>
                <a:lnTo>
                  <a:pt x="44397" y="50130"/>
                </a:lnTo>
                <a:lnTo>
                  <a:pt x="40998" y="50855"/>
                </a:lnTo>
                <a:lnTo>
                  <a:pt x="38759" y="51049"/>
                </a:lnTo>
                <a:lnTo>
                  <a:pt x="36313" y="52129"/>
                </a:lnTo>
                <a:lnTo>
                  <a:pt x="33731" y="53803"/>
                </a:lnTo>
                <a:lnTo>
                  <a:pt x="31056" y="55871"/>
                </a:lnTo>
                <a:lnTo>
                  <a:pt x="29273" y="56298"/>
                </a:lnTo>
                <a:lnTo>
                  <a:pt x="28084" y="55629"/>
                </a:lnTo>
                <a:lnTo>
                  <a:pt x="27292" y="54231"/>
                </a:lnTo>
                <a:lnTo>
                  <a:pt x="25811" y="53299"/>
                </a:lnTo>
                <a:lnTo>
                  <a:pt x="23871" y="52678"/>
                </a:lnTo>
                <a:lnTo>
                  <a:pt x="21626" y="52264"/>
                </a:lnTo>
                <a:lnTo>
                  <a:pt x="19176" y="51987"/>
                </a:lnTo>
                <a:lnTo>
                  <a:pt x="16591" y="51804"/>
                </a:lnTo>
                <a:lnTo>
                  <a:pt x="13915" y="51681"/>
                </a:lnTo>
                <a:lnTo>
                  <a:pt x="12130" y="50646"/>
                </a:lnTo>
                <a:lnTo>
                  <a:pt x="10941" y="49004"/>
                </a:lnTo>
                <a:lnTo>
                  <a:pt x="10148" y="46957"/>
                </a:lnTo>
                <a:lnTo>
                  <a:pt x="8667" y="45592"/>
                </a:lnTo>
                <a:lnTo>
                  <a:pt x="6727" y="44682"/>
                </a:lnTo>
                <a:lnTo>
                  <a:pt x="4481" y="44076"/>
                </a:lnTo>
                <a:lnTo>
                  <a:pt x="2984" y="42719"/>
                </a:lnTo>
                <a:lnTo>
                  <a:pt x="1986" y="40862"/>
                </a:lnTo>
                <a:lnTo>
                  <a:pt x="1320" y="38671"/>
                </a:lnTo>
                <a:lnTo>
                  <a:pt x="877" y="36258"/>
                </a:lnTo>
                <a:lnTo>
                  <a:pt x="581" y="33697"/>
                </a:lnTo>
                <a:lnTo>
                  <a:pt x="384" y="31037"/>
                </a:lnTo>
                <a:lnTo>
                  <a:pt x="253" y="28312"/>
                </a:lnTo>
                <a:lnTo>
                  <a:pt x="106" y="22743"/>
                </a:lnTo>
                <a:lnTo>
                  <a:pt x="1020" y="19924"/>
                </a:lnTo>
                <a:lnTo>
                  <a:pt x="2582" y="17093"/>
                </a:lnTo>
                <a:lnTo>
                  <a:pt x="7381" y="10256"/>
                </a:lnTo>
                <a:lnTo>
                  <a:pt x="8727" y="8742"/>
                </a:lnTo>
                <a:lnTo>
                  <a:pt x="15839" y="1340"/>
                </a:lnTo>
                <a:lnTo>
                  <a:pt x="17223" y="893"/>
                </a:lnTo>
                <a:lnTo>
                  <a:pt x="19099" y="595"/>
                </a:lnTo>
                <a:lnTo>
                  <a:pt x="21302" y="397"/>
                </a:lnTo>
                <a:lnTo>
                  <a:pt x="23722" y="264"/>
                </a:lnTo>
                <a:lnTo>
                  <a:pt x="32702" y="35"/>
                </a:lnTo>
                <a:lnTo>
                  <a:pt x="34180" y="976"/>
                </a:lnTo>
                <a:lnTo>
                  <a:pt x="36118" y="2555"/>
                </a:lnTo>
                <a:lnTo>
                  <a:pt x="38363" y="4561"/>
                </a:lnTo>
                <a:lnTo>
                  <a:pt x="41764" y="5899"/>
                </a:lnTo>
                <a:lnTo>
                  <a:pt x="45937" y="6790"/>
                </a:lnTo>
                <a:lnTo>
                  <a:pt x="50623" y="7384"/>
                </a:lnTo>
                <a:lnTo>
                  <a:pt x="53748" y="8732"/>
                </a:lnTo>
                <a:lnTo>
                  <a:pt x="55831" y="10584"/>
                </a:lnTo>
                <a:lnTo>
                  <a:pt x="57220" y="12771"/>
                </a:lnTo>
                <a:lnTo>
                  <a:pt x="59098" y="15182"/>
                </a:lnTo>
                <a:lnTo>
                  <a:pt x="61303" y="17741"/>
                </a:lnTo>
                <a:lnTo>
                  <a:pt x="67134" y="24142"/>
                </a:lnTo>
                <a:lnTo>
                  <a:pt x="67613" y="25620"/>
                </a:lnTo>
                <a:lnTo>
                  <a:pt x="67932" y="27557"/>
                </a:lnTo>
                <a:lnTo>
                  <a:pt x="68144" y="29802"/>
                </a:lnTo>
                <a:lnTo>
                  <a:pt x="68286" y="32250"/>
                </a:lnTo>
                <a:lnTo>
                  <a:pt x="68444" y="37511"/>
                </a:lnTo>
                <a:lnTo>
                  <a:pt x="67533" y="39295"/>
                </a:lnTo>
                <a:lnTo>
                  <a:pt x="65974" y="40484"/>
                </a:lnTo>
                <a:lnTo>
                  <a:pt x="63981" y="41277"/>
                </a:lnTo>
                <a:lnTo>
                  <a:pt x="62653" y="42758"/>
                </a:lnTo>
                <a:lnTo>
                  <a:pt x="61768" y="44698"/>
                </a:lnTo>
                <a:lnTo>
                  <a:pt x="61177" y="46944"/>
                </a:lnTo>
                <a:lnTo>
                  <a:pt x="59832" y="48441"/>
                </a:lnTo>
                <a:lnTo>
                  <a:pt x="57981" y="49439"/>
                </a:lnTo>
                <a:lnTo>
                  <a:pt x="55796" y="50104"/>
                </a:lnTo>
                <a:lnTo>
                  <a:pt x="53387" y="51500"/>
                </a:lnTo>
                <a:lnTo>
                  <a:pt x="50828" y="53384"/>
                </a:lnTo>
                <a:lnTo>
                  <a:pt x="48169" y="55592"/>
                </a:lnTo>
                <a:lnTo>
                  <a:pt x="45444" y="57064"/>
                </a:lnTo>
                <a:lnTo>
                  <a:pt x="42675" y="58045"/>
                </a:lnTo>
                <a:lnTo>
                  <a:pt x="35938" y="59620"/>
                </a:lnTo>
                <a:lnTo>
                  <a:pt x="34433" y="58796"/>
                </a:lnTo>
                <a:lnTo>
                  <a:pt x="32476" y="57295"/>
                </a:lnTo>
                <a:lnTo>
                  <a:pt x="30220" y="55342"/>
                </a:lnTo>
                <a:lnTo>
                  <a:pt x="27763" y="53087"/>
                </a:lnTo>
                <a:lnTo>
                  <a:pt x="18723" y="44397"/>
                </a:lnTo>
                <a:lnTo>
                  <a:pt x="18193" y="42933"/>
                </a:lnTo>
                <a:lnTo>
                  <a:pt x="17840" y="41005"/>
                </a:lnTo>
                <a:lnTo>
                  <a:pt x="17605" y="38766"/>
                </a:lnTo>
                <a:lnTo>
                  <a:pt x="17448" y="36322"/>
                </a:lnTo>
                <a:lnTo>
                  <a:pt x="17344" y="33739"/>
                </a:lnTo>
                <a:lnTo>
                  <a:pt x="17176" y="27302"/>
                </a:lnTo>
                <a:lnTo>
                  <a:pt x="17135" y="10158"/>
                </a:lnTo>
                <a:lnTo>
                  <a:pt x="18088" y="9630"/>
                </a:lnTo>
                <a:lnTo>
                  <a:pt x="19675" y="9277"/>
                </a:lnTo>
                <a:lnTo>
                  <a:pt x="21686" y="9043"/>
                </a:lnTo>
                <a:lnTo>
                  <a:pt x="23979" y="8886"/>
                </a:lnTo>
                <a:lnTo>
                  <a:pt x="26460" y="8781"/>
                </a:lnTo>
                <a:lnTo>
                  <a:pt x="32735" y="8614"/>
                </a:lnTo>
                <a:lnTo>
                  <a:pt x="34202" y="9553"/>
                </a:lnTo>
                <a:lnTo>
                  <a:pt x="36133" y="11131"/>
                </a:lnTo>
                <a:lnTo>
                  <a:pt x="38373" y="13136"/>
                </a:lnTo>
                <a:lnTo>
                  <a:pt x="43401" y="17903"/>
                </a:lnTo>
                <a:lnTo>
                  <a:pt x="54391" y="28725"/>
                </a:lnTo>
                <a:lnTo>
                  <a:pt x="56259" y="31532"/>
                </a:lnTo>
                <a:lnTo>
                  <a:pt x="57505" y="34357"/>
                </a:lnTo>
                <a:lnTo>
                  <a:pt x="59505" y="41182"/>
                </a:lnTo>
                <a:lnTo>
                  <a:pt x="58717" y="42695"/>
                </a:lnTo>
                <a:lnTo>
                  <a:pt x="57238" y="44656"/>
                </a:lnTo>
                <a:lnTo>
                  <a:pt x="55301" y="46916"/>
                </a:lnTo>
                <a:lnTo>
                  <a:pt x="54009" y="49375"/>
                </a:lnTo>
                <a:lnTo>
                  <a:pt x="53148" y="51966"/>
                </a:lnTo>
                <a:lnTo>
                  <a:pt x="52573" y="54647"/>
                </a:lnTo>
                <a:lnTo>
                  <a:pt x="51238" y="57386"/>
                </a:lnTo>
                <a:lnTo>
                  <a:pt x="49395" y="60165"/>
                </a:lnTo>
                <a:lnTo>
                  <a:pt x="47214" y="62970"/>
                </a:lnTo>
                <a:lnTo>
                  <a:pt x="44807" y="64840"/>
                </a:lnTo>
                <a:lnTo>
                  <a:pt x="42251" y="66087"/>
                </a:lnTo>
                <a:lnTo>
                  <a:pt x="39594" y="66918"/>
                </a:lnTo>
                <a:lnTo>
                  <a:pt x="36870" y="67472"/>
                </a:lnTo>
                <a:lnTo>
                  <a:pt x="34101" y="67841"/>
                </a:lnTo>
                <a:lnTo>
                  <a:pt x="31304" y="68087"/>
                </a:lnTo>
                <a:lnTo>
                  <a:pt x="28485" y="68252"/>
                </a:lnTo>
                <a:lnTo>
                  <a:pt x="22815" y="68434"/>
                </a:lnTo>
                <a:lnTo>
                  <a:pt x="19969" y="67530"/>
                </a:lnTo>
                <a:lnTo>
                  <a:pt x="17119" y="65975"/>
                </a:lnTo>
                <a:lnTo>
                  <a:pt x="14267" y="63986"/>
                </a:lnTo>
                <a:lnTo>
                  <a:pt x="12365" y="61708"/>
                </a:lnTo>
                <a:lnTo>
                  <a:pt x="11097" y="59236"/>
                </a:lnTo>
                <a:lnTo>
                  <a:pt x="10253" y="56636"/>
                </a:lnTo>
                <a:lnTo>
                  <a:pt x="8737" y="53949"/>
                </a:lnTo>
                <a:lnTo>
                  <a:pt x="6774" y="51206"/>
                </a:lnTo>
                <a:lnTo>
                  <a:pt x="4512" y="48425"/>
                </a:lnTo>
                <a:lnTo>
                  <a:pt x="3004" y="45618"/>
                </a:lnTo>
                <a:lnTo>
                  <a:pt x="2000" y="42795"/>
                </a:lnTo>
                <a:lnTo>
                  <a:pt x="1329" y="39960"/>
                </a:lnTo>
                <a:lnTo>
                  <a:pt x="883" y="36165"/>
                </a:lnTo>
                <a:lnTo>
                  <a:pt x="585" y="31730"/>
                </a:lnTo>
                <a:lnTo>
                  <a:pt x="254" y="22675"/>
                </a:lnTo>
                <a:lnTo>
                  <a:pt x="24" y="10618"/>
                </a:lnTo>
                <a:lnTo>
                  <a:pt x="0" y="4628"/>
                </a:lnTo>
                <a:lnTo>
                  <a:pt x="949" y="3085"/>
                </a:lnTo>
                <a:lnTo>
                  <a:pt x="2534" y="2057"/>
                </a:lnTo>
                <a:lnTo>
                  <a:pt x="85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50"/>
          <p:cNvSpPr/>
          <p:nvPr/>
        </p:nvSpPr>
        <p:spPr>
          <a:xfrm>
            <a:off x="4254858" y="3729517"/>
            <a:ext cx="85186" cy="75364"/>
          </a:xfrm>
          <a:custGeom>
            <a:avLst/>
            <a:gdLst/>
            <a:ahLst/>
            <a:cxnLst/>
            <a:rect l="0" t="0" r="0" b="0"/>
            <a:pathLst>
              <a:path w="85186" h="75364">
                <a:moveTo>
                  <a:pt x="17104" y="16665"/>
                </a:moveTo>
                <a:lnTo>
                  <a:pt x="17104" y="11726"/>
                </a:lnTo>
                <a:lnTo>
                  <a:pt x="17104" y="16417"/>
                </a:lnTo>
                <a:lnTo>
                  <a:pt x="18057" y="17452"/>
                </a:lnTo>
                <a:lnTo>
                  <a:pt x="24485" y="24024"/>
                </a:lnTo>
                <a:lnTo>
                  <a:pt x="29874" y="29429"/>
                </a:lnTo>
                <a:lnTo>
                  <a:pt x="31333" y="31842"/>
                </a:lnTo>
                <a:lnTo>
                  <a:pt x="32305" y="34403"/>
                </a:lnTo>
                <a:lnTo>
                  <a:pt x="32953" y="37063"/>
                </a:lnTo>
                <a:lnTo>
                  <a:pt x="33385" y="39788"/>
                </a:lnTo>
                <a:lnTo>
                  <a:pt x="33673" y="42558"/>
                </a:lnTo>
                <a:lnTo>
                  <a:pt x="33865" y="45357"/>
                </a:lnTo>
                <a:lnTo>
                  <a:pt x="33993" y="48176"/>
                </a:lnTo>
                <a:lnTo>
                  <a:pt x="34215" y="57845"/>
                </a:lnTo>
                <a:lnTo>
                  <a:pt x="33274" y="59358"/>
                </a:lnTo>
                <a:lnTo>
                  <a:pt x="31694" y="61320"/>
                </a:lnTo>
                <a:lnTo>
                  <a:pt x="26865" y="66761"/>
                </a:lnTo>
                <a:lnTo>
                  <a:pt x="18400" y="75363"/>
                </a:lnTo>
                <a:lnTo>
                  <a:pt x="17968" y="74847"/>
                </a:lnTo>
                <a:lnTo>
                  <a:pt x="17680" y="73551"/>
                </a:lnTo>
                <a:lnTo>
                  <a:pt x="17218" y="69177"/>
                </a:lnTo>
                <a:lnTo>
                  <a:pt x="16228" y="67865"/>
                </a:lnTo>
                <a:lnTo>
                  <a:pt x="14615" y="66038"/>
                </a:lnTo>
                <a:lnTo>
                  <a:pt x="9733" y="60814"/>
                </a:lnTo>
                <a:lnTo>
                  <a:pt x="9332" y="59433"/>
                </a:lnTo>
                <a:lnTo>
                  <a:pt x="9066" y="57559"/>
                </a:lnTo>
                <a:lnTo>
                  <a:pt x="8887" y="55358"/>
                </a:lnTo>
                <a:lnTo>
                  <a:pt x="9721" y="52938"/>
                </a:lnTo>
                <a:lnTo>
                  <a:pt x="11230" y="50372"/>
                </a:lnTo>
                <a:lnTo>
                  <a:pt x="13188" y="47709"/>
                </a:lnTo>
                <a:lnTo>
                  <a:pt x="14493" y="44981"/>
                </a:lnTo>
                <a:lnTo>
                  <a:pt x="15364" y="42210"/>
                </a:lnTo>
                <a:lnTo>
                  <a:pt x="15944" y="39410"/>
                </a:lnTo>
                <a:lnTo>
                  <a:pt x="16331" y="35638"/>
                </a:lnTo>
                <a:lnTo>
                  <a:pt x="16589" y="31219"/>
                </a:lnTo>
                <a:lnTo>
                  <a:pt x="16760" y="26368"/>
                </a:lnTo>
                <a:lnTo>
                  <a:pt x="17827" y="23133"/>
                </a:lnTo>
                <a:lnTo>
                  <a:pt x="19491" y="20978"/>
                </a:lnTo>
                <a:lnTo>
                  <a:pt x="21553" y="19540"/>
                </a:lnTo>
                <a:lnTo>
                  <a:pt x="22927" y="17629"/>
                </a:lnTo>
                <a:lnTo>
                  <a:pt x="23844" y="15403"/>
                </a:lnTo>
                <a:lnTo>
                  <a:pt x="24455" y="12966"/>
                </a:lnTo>
                <a:lnTo>
                  <a:pt x="26767" y="10389"/>
                </a:lnTo>
                <a:lnTo>
                  <a:pt x="30213" y="7719"/>
                </a:lnTo>
                <a:lnTo>
                  <a:pt x="34416" y="4986"/>
                </a:lnTo>
                <a:lnTo>
                  <a:pt x="38171" y="3164"/>
                </a:lnTo>
                <a:lnTo>
                  <a:pt x="41626" y="1949"/>
                </a:lnTo>
                <a:lnTo>
                  <a:pt x="49464" y="0"/>
                </a:lnTo>
                <a:lnTo>
                  <a:pt x="51060" y="792"/>
                </a:lnTo>
                <a:lnTo>
                  <a:pt x="53077" y="2273"/>
                </a:lnTo>
                <a:lnTo>
                  <a:pt x="55373" y="4213"/>
                </a:lnTo>
                <a:lnTo>
                  <a:pt x="57857" y="5506"/>
                </a:lnTo>
                <a:lnTo>
                  <a:pt x="60465" y="6368"/>
                </a:lnTo>
                <a:lnTo>
                  <a:pt x="63157" y="6943"/>
                </a:lnTo>
                <a:lnTo>
                  <a:pt x="65903" y="8279"/>
                </a:lnTo>
                <a:lnTo>
                  <a:pt x="68687" y="10122"/>
                </a:lnTo>
                <a:lnTo>
                  <a:pt x="71495" y="12303"/>
                </a:lnTo>
                <a:lnTo>
                  <a:pt x="74319" y="13757"/>
                </a:lnTo>
                <a:lnTo>
                  <a:pt x="77155" y="14726"/>
                </a:lnTo>
                <a:lnTo>
                  <a:pt x="79998" y="15373"/>
                </a:lnTo>
                <a:lnTo>
                  <a:pt x="81893" y="16756"/>
                </a:lnTo>
                <a:lnTo>
                  <a:pt x="83157" y="18630"/>
                </a:lnTo>
                <a:lnTo>
                  <a:pt x="84000" y="20833"/>
                </a:lnTo>
                <a:lnTo>
                  <a:pt x="84561" y="23254"/>
                </a:lnTo>
                <a:lnTo>
                  <a:pt x="84935" y="25820"/>
                </a:lnTo>
                <a:lnTo>
                  <a:pt x="85185" y="28483"/>
                </a:lnTo>
                <a:lnTo>
                  <a:pt x="84399" y="31211"/>
                </a:lnTo>
                <a:lnTo>
                  <a:pt x="82922" y="33983"/>
                </a:lnTo>
                <a:lnTo>
                  <a:pt x="80985" y="36782"/>
                </a:lnTo>
                <a:lnTo>
                  <a:pt x="79694" y="39602"/>
                </a:lnTo>
                <a:lnTo>
                  <a:pt x="78834" y="42434"/>
                </a:lnTo>
                <a:lnTo>
                  <a:pt x="78260" y="45274"/>
                </a:lnTo>
                <a:lnTo>
                  <a:pt x="76924" y="47168"/>
                </a:lnTo>
                <a:lnTo>
                  <a:pt x="75082" y="48430"/>
                </a:lnTo>
                <a:lnTo>
                  <a:pt x="72901" y="49272"/>
                </a:lnTo>
                <a:lnTo>
                  <a:pt x="70494" y="50785"/>
                </a:lnTo>
                <a:lnTo>
                  <a:pt x="67938" y="52747"/>
                </a:lnTo>
                <a:lnTo>
                  <a:pt x="65281" y="55007"/>
                </a:lnTo>
                <a:lnTo>
                  <a:pt x="63509" y="57466"/>
                </a:lnTo>
                <a:lnTo>
                  <a:pt x="62328" y="60059"/>
                </a:lnTo>
                <a:lnTo>
                  <a:pt x="61541" y="62739"/>
                </a:lnTo>
                <a:lnTo>
                  <a:pt x="60064" y="64526"/>
                </a:lnTo>
                <a:lnTo>
                  <a:pt x="58126" y="65717"/>
                </a:lnTo>
                <a:lnTo>
                  <a:pt x="55882" y="66512"/>
                </a:lnTo>
                <a:lnTo>
                  <a:pt x="53434" y="67041"/>
                </a:lnTo>
                <a:lnTo>
                  <a:pt x="50849" y="67394"/>
                </a:lnTo>
                <a:lnTo>
                  <a:pt x="48173" y="67629"/>
                </a:lnTo>
                <a:lnTo>
                  <a:pt x="44484" y="67786"/>
                </a:lnTo>
                <a:lnTo>
                  <a:pt x="31143" y="68007"/>
                </a:lnTo>
                <a:lnTo>
                  <a:pt x="23979" y="68059"/>
                </a:lnTo>
                <a:lnTo>
                  <a:pt x="21687" y="67120"/>
                </a:lnTo>
                <a:lnTo>
                  <a:pt x="20160" y="65542"/>
                </a:lnTo>
                <a:lnTo>
                  <a:pt x="19141" y="63537"/>
                </a:lnTo>
                <a:lnTo>
                  <a:pt x="17509" y="61248"/>
                </a:lnTo>
                <a:lnTo>
                  <a:pt x="15470" y="58769"/>
                </a:lnTo>
                <a:lnTo>
                  <a:pt x="13157" y="56165"/>
                </a:lnTo>
                <a:lnTo>
                  <a:pt x="10663" y="54428"/>
                </a:lnTo>
                <a:lnTo>
                  <a:pt x="8047" y="53271"/>
                </a:lnTo>
                <a:lnTo>
                  <a:pt x="5351" y="52499"/>
                </a:lnTo>
                <a:lnTo>
                  <a:pt x="3554" y="51032"/>
                </a:lnTo>
                <a:lnTo>
                  <a:pt x="2355" y="49101"/>
                </a:lnTo>
                <a:lnTo>
                  <a:pt x="1557" y="46862"/>
                </a:lnTo>
                <a:lnTo>
                  <a:pt x="1024" y="44416"/>
                </a:lnTo>
                <a:lnTo>
                  <a:pt x="669" y="41833"/>
                </a:lnTo>
                <a:lnTo>
                  <a:pt x="433" y="39159"/>
                </a:lnTo>
                <a:lnTo>
                  <a:pt x="274" y="36424"/>
                </a:lnTo>
                <a:lnTo>
                  <a:pt x="100" y="30844"/>
                </a:lnTo>
                <a:lnTo>
                  <a:pt x="0" y="22348"/>
                </a:lnTo>
                <a:lnTo>
                  <a:pt x="939" y="20454"/>
                </a:lnTo>
                <a:lnTo>
                  <a:pt x="2518" y="19191"/>
                </a:lnTo>
                <a:lnTo>
                  <a:pt x="4522" y="18349"/>
                </a:lnTo>
                <a:lnTo>
                  <a:pt x="6811" y="16835"/>
                </a:lnTo>
                <a:lnTo>
                  <a:pt x="9290" y="14874"/>
                </a:lnTo>
                <a:lnTo>
                  <a:pt x="11894" y="12613"/>
                </a:lnTo>
                <a:lnTo>
                  <a:pt x="13631" y="10154"/>
                </a:lnTo>
                <a:lnTo>
                  <a:pt x="14789" y="7562"/>
                </a:lnTo>
                <a:lnTo>
                  <a:pt x="15560" y="4881"/>
                </a:lnTo>
                <a:lnTo>
                  <a:pt x="17028" y="3094"/>
                </a:lnTo>
                <a:lnTo>
                  <a:pt x="18958" y="1903"/>
                </a:lnTo>
                <a:lnTo>
                  <a:pt x="21197" y="1109"/>
                </a:lnTo>
                <a:lnTo>
                  <a:pt x="24595" y="1532"/>
                </a:lnTo>
                <a:lnTo>
                  <a:pt x="28766" y="2766"/>
                </a:lnTo>
                <a:lnTo>
                  <a:pt x="33451" y="4542"/>
                </a:lnTo>
                <a:lnTo>
                  <a:pt x="37527" y="6678"/>
                </a:lnTo>
                <a:lnTo>
                  <a:pt x="41197" y="9055"/>
                </a:lnTo>
                <a:lnTo>
                  <a:pt x="44596" y="11591"/>
                </a:lnTo>
                <a:lnTo>
                  <a:pt x="46862" y="14235"/>
                </a:lnTo>
                <a:lnTo>
                  <a:pt x="48373" y="16950"/>
                </a:lnTo>
                <a:lnTo>
                  <a:pt x="49380" y="19713"/>
                </a:lnTo>
                <a:lnTo>
                  <a:pt x="51003" y="22507"/>
                </a:lnTo>
                <a:lnTo>
                  <a:pt x="53039" y="25322"/>
                </a:lnTo>
                <a:lnTo>
                  <a:pt x="55348" y="28152"/>
                </a:lnTo>
                <a:lnTo>
                  <a:pt x="56888" y="31943"/>
                </a:lnTo>
                <a:lnTo>
                  <a:pt x="57914" y="36375"/>
                </a:lnTo>
                <a:lnTo>
                  <a:pt x="59561" y="48075"/>
                </a:lnTo>
                <a:lnTo>
                  <a:pt x="59696" y="49987"/>
                </a:lnTo>
                <a:lnTo>
                  <a:pt x="59787" y="52215"/>
                </a:lnTo>
                <a:lnTo>
                  <a:pt x="59967" y="595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1"/>
          <p:cNvSpPr/>
          <p:nvPr/>
        </p:nvSpPr>
        <p:spPr>
          <a:xfrm>
            <a:off x="4503420" y="3960634"/>
            <a:ext cx="94253" cy="68428"/>
          </a:xfrm>
          <a:custGeom>
            <a:avLst/>
            <a:gdLst/>
            <a:ahLst/>
            <a:cxnLst/>
            <a:rect l="0" t="0" r="0" b="0"/>
            <a:pathLst>
              <a:path w="94253" h="68428">
                <a:moveTo>
                  <a:pt x="0" y="34151"/>
                </a:moveTo>
                <a:lnTo>
                  <a:pt x="4550" y="29600"/>
                </a:lnTo>
                <a:lnTo>
                  <a:pt x="5891" y="27307"/>
                </a:lnTo>
                <a:lnTo>
                  <a:pt x="6785" y="24826"/>
                </a:lnTo>
                <a:lnTo>
                  <a:pt x="7381" y="22219"/>
                </a:lnTo>
                <a:lnTo>
                  <a:pt x="8730" y="20481"/>
                </a:lnTo>
                <a:lnTo>
                  <a:pt x="10583" y="19323"/>
                </a:lnTo>
                <a:lnTo>
                  <a:pt x="12770" y="18551"/>
                </a:lnTo>
                <a:lnTo>
                  <a:pt x="15181" y="17083"/>
                </a:lnTo>
                <a:lnTo>
                  <a:pt x="17740" y="15152"/>
                </a:lnTo>
                <a:lnTo>
                  <a:pt x="20399" y="12912"/>
                </a:lnTo>
                <a:lnTo>
                  <a:pt x="23125" y="10467"/>
                </a:lnTo>
                <a:lnTo>
                  <a:pt x="28692" y="5209"/>
                </a:lnTo>
                <a:lnTo>
                  <a:pt x="31510" y="3427"/>
                </a:lnTo>
                <a:lnTo>
                  <a:pt x="34342" y="2238"/>
                </a:lnTo>
                <a:lnTo>
                  <a:pt x="37182" y="1445"/>
                </a:lnTo>
                <a:lnTo>
                  <a:pt x="40980" y="917"/>
                </a:lnTo>
                <a:lnTo>
                  <a:pt x="45417" y="565"/>
                </a:lnTo>
                <a:lnTo>
                  <a:pt x="54475" y="173"/>
                </a:lnTo>
                <a:lnTo>
                  <a:pt x="61676" y="0"/>
                </a:lnTo>
                <a:lnTo>
                  <a:pt x="64929" y="906"/>
                </a:lnTo>
                <a:lnTo>
                  <a:pt x="68052" y="2463"/>
                </a:lnTo>
                <a:lnTo>
                  <a:pt x="71085" y="4453"/>
                </a:lnTo>
                <a:lnTo>
                  <a:pt x="74060" y="6732"/>
                </a:lnTo>
                <a:lnTo>
                  <a:pt x="76996" y="9204"/>
                </a:lnTo>
                <a:lnTo>
                  <a:pt x="79905" y="11805"/>
                </a:lnTo>
                <a:lnTo>
                  <a:pt x="85678" y="17234"/>
                </a:lnTo>
                <a:lnTo>
                  <a:pt x="92594" y="23930"/>
                </a:lnTo>
                <a:lnTo>
                  <a:pt x="93162" y="25432"/>
                </a:lnTo>
                <a:lnTo>
                  <a:pt x="93540" y="27386"/>
                </a:lnTo>
                <a:lnTo>
                  <a:pt x="93793" y="29641"/>
                </a:lnTo>
                <a:lnTo>
                  <a:pt x="93961" y="32096"/>
                </a:lnTo>
                <a:lnTo>
                  <a:pt x="94073" y="34686"/>
                </a:lnTo>
                <a:lnTo>
                  <a:pt x="94198" y="40103"/>
                </a:lnTo>
                <a:lnTo>
                  <a:pt x="94252" y="45686"/>
                </a:lnTo>
                <a:lnTo>
                  <a:pt x="93315" y="48509"/>
                </a:lnTo>
                <a:lnTo>
                  <a:pt x="91737" y="51343"/>
                </a:lnTo>
                <a:lnTo>
                  <a:pt x="89733" y="54184"/>
                </a:lnTo>
                <a:lnTo>
                  <a:pt x="87444" y="57032"/>
                </a:lnTo>
                <a:lnTo>
                  <a:pt x="84966" y="59882"/>
                </a:lnTo>
                <a:lnTo>
                  <a:pt x="78696" y="66750"/>
                </a:lnTo>
                <a:lnTo>
                  <a:pt x="77228" y="67313"/>
                </a:lnTo>
                <a:lnTo>
                  <a:pt x="75298" y="67689"/>
                </a:lnTo>
                <a:lnTo>
                  <a:pt x="69907" y="68292"/>
                </a:lnTo>
                <a:lnTo>
                  <a:pt x="68511" y="68342"/>
                </a:lnTo>
                <a:lnTo>
                  <a:pt x="59429" y="68421"/>
                </a:lnTo>
                <a:lnTo>
                  <a:pt x="56765" y="68427"/>
                </a:lnTo>
                <a:lnTo>
                  <a:pt x="54035" y="67479"/>
                </a:lnTo>
                <a:lnTo>
                  <a:pt x="51264" y="65895"/>
                </a:lnTo>
                <a:lnTo>
                  <a:pt x="48463" y="63886"/>
                </a:lnTo>
                <a:lnTo>
                  <a:pt x="46596" y="61594"/>
                </a:lnTo>
                <a:lnTo>
                  <a:pt x="45351" y="59114"/>
                </a:lnTo>
                <a:lnTo>
                  <a:pt x="44522" y="56508"/>
                </a:lnTo>
                <a:lnTo>
                  <a:pt x="43016" y="53818"/>
                </a:lnTo>
                <a:lnTo>
                  <a:pt x="41059" y="51072"/>
                </a:lnTo>
                <a:lnTo>
                  <a:pt x="38803" y="48289"/>
                </a:lnTo>
                <a:lnTo>
                  <a:pt x="37298" y="45481"/>
                </a:lnTo>
                <a:lnTo>
                  <a:pt x="36295" y="42657"/>
                </a:lnTo>
                <a:lnTo>
                  <a:pt x="35627" y="39822"/>
                </a:lnTo>
                <a:lnTo>
                  <a:pt x="35181" y="36979"/>
                </a:lnTo>
                <a:lnTo>
                  <a:pt x="34884" y="34131"/>
                </a:lnTo>
                <a:lnTo>
                  <a:pt x="34685" y="31280"/>
                </a:lnTo>
                <a:lnTo>
                  <a:pt x="35506" y="28427"/>
                </a:lnTo>
                <a:lnTo>
                  <a:pt x="37005" y="25572"/>
                </a:lnTo>
                <a:lnTo>
                  <a:pt x="41705" y="18698"/>
                </a:lnTo>
                <a:lnTo>
                  <a:pt x="43043" y="17181"/>
                </a:lnTo>
                <a:lnTo>
                  <a:pt x="47070" y="12956"/>
                </a:lnTo>
                <a:lnTo>
                  <a:pt x="49478" y="11448"/>
                </a:lnTo>
                <a:lnTo>
                  <a:pt x="52035" y="10443"/>
                </a:lnTo>
                <a:lnTo>
                  <a:pt x="54692" y="9773"/>
                </a:lnTo>
                <a:lnTo>
                  <a:pt x="57417" y="9327"/>
                </a:lnTo>
                <a:lnTo>
                  <a:pt x="60185" y="9029"/>
                </a:lnTo>
                <a:lnTo>
                  <a:pt x="66921" y="8551"/>
                </a:lnTo>
                <a:lnTo>
                  <a:pt x="70382" y="8485"/>
                </a:lnTo>
                <a:lnTo>
                  <a:pt x="72639" y="8468"/>
                </a:lnTo>
                <a:lnTo>
                  <a:pt x="74144" y="9409"/>
                </a:lnTo>
                <a:lnTo>
                  <a:pt x="75147" y="10989"/>
                </a:lnTo>
                <a:lnTo>
                  <a:pt x="75815" y="12994"/>
                </a:lnTo>
                <a:lnTo>
                  <a:pt x="77213" y="15284"/>
                </a:lnTo>
                <a:lnTo>
                  <a:pt x="79098" y="17763"/>
                </a:lnTo>
                <a:lnTo>
                  <a:pt x="81306" y="20368"/>
                </a:lnTo>
                <a:lnTo>
                  <a:pt x="82779" y="23057"/>
                </a:lnTo>
                <a:lnTo>
                  <a:pt x="83761" y="25802"/>
                </a:lnTo>
                <a:lnTo>
                  <a:pt x="84415" y="28585"/>
                </a:lnTo>
                <a:lnTo>
                  <a:pt x="83899" y="31393"/>
                </a:lnTo>
                <a:lnTo>
                  <a:pt x="82603" y="34217"/>
                </a:lnTo>
                <a:lnTo>
                  <a:pt x="80786" y="37052"/>
                </a:lnTo>
                <a:lnTo>
                  <a:pt x="79575" y="39895"/>
                </a:lnTo>
                <a:lnTo>
                  <a:pt x="78767" y="42743"/>
                </a:lnTo>
                <a:lnTo>
                  <a:pt x="78229" y="45594"/>
                </a:lnTo>
                <a:lnTo>
                  <a:pt x="76918" y="48447"/>
                </a:lnTo>
                <a:lnTo>
                  <a:pt x="75090" y="51301"/>
                </a:lnTo>
                <a:lnTo>
                  <a:pt x="72920" y="54157"/>
                </a:lnTo>
                <a:lnTo>
                  <a:pt x="70520" y="57013"/>
                </a:lnTo>
                <a:lnTo>
                  <a:pt x="67969" y="59870"/>
                </a:lnTo>
                <a:lnTo>
                  <a:pt x="61580" y="66748"/>
                </a:lnTo>
                <a:lnTo>
                  <a:pt x="60103" y="66360"/>
                </a:lnTo>
                <a:lnTo>
                  <a:pt x="58166" y="65148"/>
                </a:lnTo>
                <a:lnTo>
                  <a:pt x="55922" y="63388"/>
                </a:lnTo>
                <a:lnTo>
                  <a:pt x="53474" y="62215"/>
                </a:lnTo>
                <a:lnTo>
                  <a:pt x="50889" y="61432"/>
                </a:lnTo>
                <a:lnTo>
                  <a:pt x="48214" y="60911"/>
                </a:lnTo>
                <a:lnTo>
                  <a:pt x="45477" y="60563"/>
                </a:lnTo>
                <a:lnTo>
                  <a:pt x="42700" y="60332"/>
                </a:lnTo>
                <a:lnTo>
                  <a:pt x="39897" y="60177"/>
                </a:lnTo>
                <a:lnTo>
                  <a:pt x="37075" y="59122"/>
                </a:lnTo>
                <a:lnTo>
                  <a:pt x="34242" y="57466"/>
                </a:lnTo>
                <a:lnTo>
                  <a:pt x="31400" y="55409"/>
                </a:lnTo>
                <a:lnTo>
                  <a:pt x="29506" y="53085"/>
                </a:lnTo>
                <a:lnTo>
                  <a:pt x="28243" y="50584"/>
                </a:lnTo>
                <a:lnTo>
                  <a:pt x="27401" y="47963"/>
                </a:lnTo>
                <a:lnTo>
                  <a:pt x="25887" y="45264"/>
                </a:lnTo>
                <a:lnTo>
                  <a:pt x="23926" y="42512"/>
                </a:lnTo>
                <a:lnTo>
                  <a:pt x="18484" y="35803"/>
                </a:lnTo>
                <a:lnTo>
                  <a:pt x="18038" y="34299"/>
                </a:lnTo>
                <a:lnTo>
                  <a:pt x="17740" y="32345"/>
                </a:lnTo>
                <a:lnTo>
                  <a:pt x="17145" y="255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2"/>
          <p:cNvSpPr/>
          <p:nvPr/>
        </p:nvSpPr>
        <p:spPr>
          <a:xfrm>
            <a:off x="4760595" y="3737610"/>
            <a:ext cx="68567" cy="77035"/>
          </a:xfrm>
          <a:custGeom>
            <a:avLst/>
            <a:gdLst/>
            <a:ahLst/>
            <a:cxnLst/>
            <a:rect l="0" t="0" r="0" b="0"/>
            <a:pathLst>
              <a:path w="68567" h="77035">
                <a:moveTo>
                  <a:pt x="8572" y="25717"/>
                </a:moveTo>
                <a:lnTo>
                  <a:pt x="15953" y="25717"/>
                </a:lnTo>
                <a:lnTo>
                  <a:pt x="17302" y="24765"/>
                </a:lnTo>
                <a:lnTo>
                  <a:pt x="19155" y="23177"/>
                </a:lnTo>
                <a:lnTo>
                  <a:pt x="21342" y="21166"/>
                </a:lnTo>
                <a:lnTo>
                  <a:pt x="23753" y="19826"/>
                </a:lnTo>
                <a:lnTo>
                  <a:pt x="26313" y="18932"/>
                </a:lnTo>
                <a:lnTo>
                  <a:pt x="28972" y="18336"/>
                </a:lnTo>
                <a:lnTo>
                  <a:pt x="31697" y="17939"/>
                </a:lnTo>
                <a:lnTo>
                  <a:pt x="34466" y="17674"/>
                </a:lnTo>
                <a:lnTo>
                  <a:pt x="37265" y="17498"/>
                </a:lnTo>
                <a:lnTo>
                  <a:pt x="40083" y="18333"/>
                </a:lnTo>
                <a:lnTo>
                  <a:pt x="42914" y="19842"/>
                </a:lnTo>
                <a:lnTo>
                  <a:pt x="45755" y="21800"/>
                </a:lnTo>
                <a:lnTo>
                  <a:pt x="48600" y="23106"/>
                </a:lnTo>
                <a:lnTo>
                  <a:pt x="51450" y="23976"/>
                </a:lnTo>
                <a:lnTo>
                  <a:pt x="54303" y="24556"/>
                </a:lnTo>
                <a:lnTo>
                  <a:pt x="57157" y="25896"/>
                </a:lnTo>
                <a:lnTo>
                  <a:pt x="60012" y="27741"/>
                </a:lnTo>
                <a:lnTo>
                  <a:pt x="62867" y="29924"/>
                </a:lnTo>
                <a:lnTo>
                  <a:pt x="64772" y="32331"/>
                </a:lnTo>
                <a:lnTo>
                  <a:pt x="66041" y="34889"/>
                </a:lnTo>
                <a:lnTo>
                  <a:pt x="66887" y="37547"/>
                </a:lnTo>
                <a:lnTo>
                  <a:pt x="67451" y="40271"/>
                </a:lnTo>
                <a:lnTo>
                  <a:pt x="67828" y="43040"/>
                </a:lnTo>
                <a:lnTo>
                  <a:pt x="68078" y="45838"/>
                </a:lnTo>
                <a:lnTo>
                  <a:pt x="68245" y="48656"/>
                </a:lnTo>
                <a:lnTo>
                  <a:pt x="68431" y="54327"/>
                </a:lnTo>
                <a:lnTo>
                  <a:pt x="68566" y="66889"/>
                </a:lnTo>
                <a:lnTo>
                  <a:pt x="67618" y="68405"/>
                </a:lnTo>
                <a:lnTo>
                  <a:pt x="66034" y="70368"/>
                </a:lnTo>
                <a:lnTo>
                  <a:pt x="64025" y="72629"/>
                </a:lnTo>
                <a:lnTo>
                  <a:pt x="61733" y="74137"/>
                </a:lnTo>
                <a:lnTo>
                  <a:pt x="59253" y="75142"/>
                </a:lnTo>
                <a:lnTo>
                  <a:pt x="56647" y="75812"/>
                </a:lnTo>
                <a:lnTo>
                  <a:pt x="53957" y="76259"/>
                </a:lnTo>
                <a:lnTo>
                  <a:pt x="51211" y="76557"/>
                </a:lnTo>
                <a:lnTo>
                  <a:pt x="48428" y="76755"/>
                </a:lnTo>
                <a:lnTo>
                  <a:pt x="45620" y="76887"/>
                </a:lnTo>
                <a:lnTo>
                  <a:pt x="39961" y="77034"/>
                </a:lnTo>
                <a:lnTo>
                  <a:pt x="37117" y="76121"/>
                </a:lnTo>
                <a:lnTo>
                  <a:pt x="34270" y="74560"/>
                </a:lnTo>
                <a:lnTo>
                  <a:pt x="31419" y="72567"/>
                </a:lnTo>
                <a:lnTo>
                  <a:pt x="29518" y="70285"/>
                </a:lnTo>
                <a:lnTo>
                  <a:pt x="28251" y="67811"/>
                </a:lnTo>
                <a:lnTo>
                  <a:pt x="27406" y="65210"/>
                </a:lnTo>
                <a:lnTo>
                  <a:pt x="25891" y="62523"/>
                </a:lnTo>
                <a:lnTo>
                  <a:pt x="23928" y="59779"/>
                </a:lnTo>
                <a:lnTo>
                  <a:pt x="21667" y="56998"/>
                </a:lnTo>
                <a:lnTo>
                  <a:pt x="19207" y="54191"/>
                </a:lnTo>
                <a:lnTo>
                  <a:pt x="16614" y="51367"/>
                </a:lnTo>
                <a:lnTo>
                  <a:pt x="13934" y="48532"/>
                </a:lnTo>
                <a:lnTo>
                  <a:pt x="12146" y="45690"/>
                </a:lnTo>
                <a:lnTo>
                  <a:pt x="10955" y="42842"/>
                </a:lnTo>
                <a:lnTo>
                  <a:pt x="10161" y="39991"/>
                </a:lnTo>
                <a:lnTo>
                  <a:pt x="9631" y="37138"/>
                </a:lnTo>
                <a:lnTo>
                  <a:pt x="9278" y="34284"/>
                </a:lnTo>
                <a:lnTo>
                  <a:pt x="9043" y="31428"/>
                </a:lnTo>
                <a:lnTo>
                  <a:pt x="8886" y="28572"/>
                </a:lnTo>
                <a:lnTo>
                  <a:pt x="8712" y="22858"/>
                </a:lnTo>
                <a:lnTo>
                  <a:pt x="8613" y="14287"/>
                </a:lnTo>
                <a:lnTo>
                  <a:pt x="9552" y="12382"/>
                </a:lnTo>
                <a:lnTo>
                  <a:pt x="11131" y="11112"/>
                </a:lnTo>
                <a:lnTo>
                  <a:pt x="13135" y="10265"/>
                </a:lnTo>
                <a:lnTo>
                  <a:pt x="15424" y="8748"/>
                </a:lnTo>
                <a:lnTo>
                  <a:pt x="17903" y="6785"/>
                </a:lnTo>
                <a:lnTo>
                  <a:pt x="24173" y="1340"/>
                </a:lnTo>
                <a:lnTo>
                  <a:pt x="25641" y="893"/>
                </a:lnTo>
                <a:lnTo>
                  <a:pt x="27571" y="595"/>
                </a:lnTo>
                <a:lnTo>
                  <a:pt x="32963" y="117"/>
                </a:lnTo>
                <a:lnTo>
                  <a:pt x="35310" y="1031"/>
                </a:lnTo>
                <a:lnTo>
                  <a:pt x="38780" y="2592"/>
                </a:lnTo>
                <a:lnTo>
                  <a:pt x="48935" y="7391"/>
                </a:lnTo>
                <a:lnTo>
                  <a:pt x="50721" y="8737"/>
                </a:lnTo>
                <a:lnTo>
                  <a:pt x="52863" y="10587"/>
                </a:lnTo>
                <a:lnTo>
                  <a:pt x="58596" y="15849"/>
                </a:lnTo>
                <a:lnTo>
                  <a:pt x="58114" y="16281"/>
                </a:lnTo>
                <a:lnTo>
                  <a:pt x="56840" y="16569"/>
                </a:lnTo>
                <a:lnTo>
                  <a:pt x="55038" y="16761"/>
                </a:lnTo>
                <a:lnTo>
                  <a:pt x="53837" y="17841"/>
                </a:lnTo>
                <a:lnTo>
                  <a:pt x="53036" y="19514"/>
                </a:lnTo>
                <a:lnTo>
                  <a:pt x="52502" y="21582"/>
                </a:lnTo>
                <a:lnTo>
                  <a:pt x="51194" y="23913"/>
                </a:lnTo>
                <a:lnTo>
                  <a:pt x="49369" y="26419"/>
                </a:lnTo>
                <a:lnTo>
                  <a:pt x="47200" y="29043"/>
                </a:lnTo>
                <a:lnTo>
                  <a:pt x="44801" y="30792"/>
                </a:lnTo>
                <a:lnTo>
                  <a:pt x="42250" y="31957"/>
                </a:lnTo>
                <a:lnTo>
                  <a:pt x="35862" y="33829"/>
                </a:lnTo>
                <a:lnTo>
                  <a:pt x="34385" y="33983"/>
                </a:lnTo>
                <a:lnTo>
                  <a:pt x="32448" y="34085"/>
                </a:lnTo>
                <a:lnTo>
                  <a:pt x="27756" y="34198"/>
                </a:lnTo>
                <a:lnTo>
                  <a:pt x="14179" y="34277"/>
                </a:lnTo>
                <a:lnTo>
                  <a:pt x="12310" y="33329"/>
                </a:lnTo>
                <a:lnTo>
                  <a:pt x="11064" y="31744"/>
                </a:lnTo>
                <a:lnTo>
                  <a:pt x="10234" y="29736"/>
                </a:lnTo>
                <a:lnTo>
                  <a:pt x="8727" y="27443"/>
                </a:lnTo>
                <a:lnTo>
                  <a:pt x="6770" y="24963"/>
                </a:lnTo>
                <a:lnTo>
                  <a:pt x="1337" y="18689"/>
                </a:lnTo>
                <a:lnTo>
                  <a:pt x="891" y="17222"/>
                </a:lnTo>
                <a:lnTo>
                  <a:pt x="594" y="15291"/>
                </a:lnTo>
                <a:lnTo>
                  <a:pt x="396" y="13051"/>
                </a:lnTo>
                <a:lnTo>
                  <a:pt x="264" y="1060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3"/>
          <p:cNvSpPr/>
          <p:nvPr/>
        </p:nvSpPr>
        <p:spPr>
          <a:xfrm>
            <a:off x="4992084" y="3497977"/>
            <a:ext cx="51256" cy="72788"/>
          </a:xfrm>
          <a:custGeom>
            <a:avLst/>
            <a:gdLst/>
            <a:ahLst/>
            <a:cxnLst/>
            <a:rect l="0" t="0" r="0" b="0"/>
            <a:pathLst>
              <a:path w="51256" h="72788">
                <a:moveTo>
                  <a:pt x="17113" y="25320"/>
                </a:moveTo>
                <a:lnTo>
                  <a:pt x="30132" y="25320"/>
                </a:lnTo>
                <a:lnTo>
                  <a:pt x="31507" y="26273"/>
                </a:lnTo>
                <a:lnTo>
                  <a:pt x="32424" y="27860"/>
                </a:lnTo>
                <a:lnTo>
                  <a:pt x="33035" y="29871"/>
                </a:lnTo>
                <a:lnTo>
                  <a:pt x="33443" y="32164"/>
                </a:lnTo>
                <a:lnTo>
                  <a:pt x="33715" y="34645"/>
                </a:lnTo>
                <a:lnTo>
                  <a:pt x="33896" y="37252"/>
                </a:lnTo>
                <a:lnTo>
                  <a:pt x="34017" y="39942"/>
                </a:lnTo>
                <a:lnTo>
                  <a:pt x="34151" y="45471"/>
                </a:lnTo>
                <a:lnTo>
                  <a:pt x="34227" y="53939"/>
                </a:lnTo>
                <a:lnTo>
                  <a:pt x="33284" y="55830"/>
                </a:lnTo>
                <a:lnTo>
                  <a:pt x="31704" y="57090"/>
                </a:lnTo>
                <a:lnTo>
                  <a:pt x="29698" y="57930"/>
                </a:lnTo>
                <a:lnTo>
                  <a:pt x="27408" y="59442"/>
                </a:lnTo>
                <a:lnTo>
                  <a:pt x="24929" y="61403"/>
                </a:lnTo>
                <a:lnTo>
                  <a:pt x="18657" y="66843"/>
                </a:lnTo>
                <a:lnTo>
                  <a:pt x="17190" y="67290"/>
                </a:lnTo>
                <a:lnTo>
                  <a:pt x="15259" y="67587"/>
                </a:lnTo>
                <a:lnTo>
                  <a:pt x="9868" y="68065"/>
                </a:lnTo>
                <a:lnTo>
                  <a:pt x="9425" y="67152"/>
                </a:lnTo>
                <a:lnTo>
                  <a:pt x="9130" y="65591"/>
                </a:lnTo>
                <a:lnTo>
                  <a:pt x="8933" y="63597"/>
                </a:lnTo>
                <a:lnTo>
                  <a:pt x="7850" y="61315"/>
                </a:lnTo>
                <a:lnTo>
                  <a:pt x="6176" y="58842"/>
                </a:lnTo>
                <a:lnTo>
                  <a:pt x="4106" y="56240"/>
                </a:lnTo>
                <a:lnTo>
                  <a:pt x="2727" y="53554"/>
                </a:lnTo>
                <a:lnTo>
                  <a:pt x="1807" y="50810"/>
                </a:lnTo>
                <a:lnTo>
                  <a:pt x="1194" y="48028"/>
                </a:lnTo>
                <a:lnTo>
                  <a:pt x="785" y="45221"/>
                </a:lnTo>
                <a:lnTo>
                  <a:pt x="513" y="42397"/>
                </a:lnTo>
                <a:lnTo>
                  <a:pt x="332" y="39563"/>
                </a:lnTo>
                <a:lnTo>
                  <a:pt x="210" y="36720"/>
                </a:lnTo>
                <a:lnTo>
                  <a:pt x="76" y="31022"/>
                </a:lnTo>
                <a:lnTo>
                  <a:pt x="0" y="22459"/>
                </a:lnTo>
                <a:lnTo>
                  <a:pt x="942" y="19602"/>
                </a:lnTo>
                <a:lnTo>
                  <a:pt x="2522" y="16746"/>
                </a:lnTo>
                <a:lnTo>
                  <a:pt x="7352" y="9868"/>
                </a:lnTo>
                <a:lnTo>
                  <a:pt x="8701" y="8352"/>
                </a:lnTo>
                <a:lnTo>
                  <a:pt x="12739" y="4126"/>
                </a:lnTo>
                <a:lnTo>
                  <a:pt x="15149" y="2618"/>
                </a:lnTo>
                <a:lnTo>
                  <a:pt x="17709" y="1613"/>
                </a:lnTo>
                <a:lnTo>
                  <a:pt x="20368" y="943"/>
                </a:lnTo>
                <a:lnTo>
                  <a:pt x="23093" y="496"/>
                </a:lnTo>
                <a:lnTo>
                  <a:pt x="25862" y="198"/>
                </a:lnTo>
                <a:lnTo>
                  <a:pt x="28661" y="0"/>
                </a:lnTo>
                <a:lnTo>
                  <a:pt x="31479" y="820"/>
                </a:lnTo>
                <a:lnTo>
                  <a:pt x="34310" y="2319"/>
                </a:lnTo>
                <a:lnTo>
                  <a:pt x="37150" y="4271"/>
                </a:lnTo>
                <a:lnTo>
                  <a:pt x="39996" y="6525"/>
                </a:lnTo>
                <a:lnTo>
                  <a:pt x="42846" y="8980"/>
                </a:lnTo>
                <a:lnTo>
                  <a:pt x="45699" y="11569"/>
                </a:lnTo>
                <a:lnTo>
                  <a:pt x="47600" y="14248"/>
                </a:lnTo>
                <a:lnTo>
                  <a:pt x="48868" y="16986"/>
                </a:lnTo>
                <a:lnTo>
                  <a:pt x="49713" y="19764"/>
                </a:lnTo>
                <a:lnTo>
                  <a:pt x="50276" y="22569"/>
                </a:lnTo>
                <a:lnTo>
                  <a:pt x="50652" y="25391"/>
                </a:lnTo>
                <a:lnTo>
                  <a:pt x="50902" y="28225"/>
                </a:lnTo>
                <a:lnTo>
                  <a:pt x="51069" y="31067"/>
                </a:lnTo>
                <a:lnTo>
                  <a:pt x="51255" y="36764"/>
                </a:lnTo>
                <a:lnTo>
                  <a:pt x="50352" y="39617"/>
                </a:lnTo>
                <a:lnTo>
                  <a:pt x="48797" y="42472"/>
                </a:lnTo>
                <a:lnTo>
                  <a:pt x="46808" y="45327"/>
                </a:lnTo>
                <a:lnTo>
                  <a:pt x="45482" y="48183"/>
                </a:lnTo>
                <a:lnTo>
                  <a:pt x="44598" y="51039"/>
                </a:lnTo>
                <a:lnTo>
                  <a:pt x="44009" y="53896"/>
                </a:lnTo>
                <a:lnTo>
                  <a:pt x="42664" y="56754"/>
                </a:lnTo>
                <a:lnTo>
                  <a:pt x="40814" y="59611"/>
                </a:lnTo>
                <a:lnTo>
                  <a:pt x="38629" y="62468"/>
                </a:lnTo>
                <a:lnTo>
                  <a:pt x="36219" y="64373"/>
                </a:lnTo>
                <a:lnTo>
                  <a:pt x="33660" y="65643"/>
                </a:lnTo>
                <a:lnTo>
                  <a:pt x="31002" y="66489"/>
                </a:lnTo>
                <a:lnTo>
                  <a:pt x="28278" y="68006"/>
                </a:lnTo>
                <a:lnTo>
                  <a:pt x="25508" y="69970"/>
                </a:lnTo>
                <a:lnTo>
                  <a:pt x="22711" y="72232"/>
                </a:lnTo>
                <a:lnTo>
                  <a:pt x="20845" y="72787"/>
                </a:lnTo>
                <a:lnTo>
                  <a:pt x="19601" y="72205"/>
                </a:lnTo>
                <a:lnTo>
                  <a:pt x="18772" y="70864"/>
                </a:lnTo>
                <a:lnTo>
                  <a:pt x="17266" y="69970"/>
                </a:lnTo>
                <a:lnTo>
                  <a:pt x="15310" y="69375"/>
                </a:lnTo>
                <a:lnTo>
                  <a:pt x="9878" y="68418"/>
                </a:lnTo>
                <a:lnTo>
                  <a:pt x="9432" y="67387"/>
                </a:lnTo>
                <a:lnTo>
                  <a:pt x="9135" y="65747"/>
                </a:lnTo>
                <a:lnTo>
                  <a:pt x="8658" y="60822"/>
                </a:lnTo>
                <a:lnTo>
                  <a:pt x="8619" y="59466"/>
                </a:lnTo>
                <a:lnTo>
                  <a:pt x="8544" y="39491"/>
                </a:lnTo>
                <a:lnTo>
                  <a:pt x="9495" y="37625"/>
                </a:lnTo>
                <a:lnTo>
                  <a:pt x="11082" y="36380"/>
                </a:lnTo>
                <a:lnTo>
                  <a:pt x="13092" y="35551"/>
                </a:lnTo>
                <a:lnTo>
                  <a:pt x="15385" y="34046"/>
                </a:lnTo>
                <a:lnTo>
                  <a:pt x="17866" y="32090"/>
                </a:lnTo>
                <a:lnTo>
                  <a:pt x="20473" y="29834"/>
                </a:lnTo>
                <a:lnTo>
                  <a:pt x="23162" y="28329"/>
                </a:lnTo>
                <a:lnTo>
                  <a:pt x="25909" y="27326"/>
                </a:lnTo>
                <a:lnTo>
                  <a:pt x="32609" y="25716"/>
                </a:lnTo>
                <a:lnTo>
                  <a:pt x="34111" y="25584"/>
                </a:lnTo>
                <a:lnTo>
                  <a:pt x="36065" y="25496"/>
                </a:lnTo>
                <a:lnTo>
                  <a:pt x="42831" y="25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4"/>
          <p:cNvSpPr/>
          <p:nvPr/>
        </p:nvSpPr>
        <p:spPr>
          <a:xfrm>
            <a:off x="4572000" y="2760345"/>
            <a:ext cx="1303021" cy="1208723"/>
          </a:xfrm>
          <a:custGeom>
            <a:avLst/>
            <a:gdLst/>
            <a:ahLst/>
            <a:cxnLst/>
            <a:rect l="0" t="0" r="0" b="0"/>
            <a:pathLst>
              <a:path w="1303021" h="1208723">
                <a:moveTo>
                  <a:pt x="0" y="1208722"/>
                </a:moveTo>
                <a:lnTo>
                  <a:pt x="4550" y="1208722"/>
                </a:lnTo>
                <a:lnTo>
                  <a:pt x="5891" y="1207770"/>
                </a:lnTo>
                <a:lnTo>
                  <a:pt x="6785" y="1206182"/>
                </a:lnTo>
                <a:lnTo>
                  <a:pt x="7380" y="1204171"/>
                </a:lnTo>
                <a:lnTo>
                  <a:pt x="8730" y="1202831"/>
                </a:lnTo>
                <a:lnTo>
                  <a:pt x="10583" y="1201937"/>
                </a:lnTo>
                <a:lnTo>
                  <a:pt x="15181" y="1200944"/>
                </a:lnTo>
                <a:lnTo>
                  <a:pt x="20399" y="1200503"/>
                </a:lnTo>
                <a:lnTo>
                  <a:pt x="22172" y="1199433"/>
                </a:lnTo>
                <a:lnTo>
                  <a:pt x="23354" y="1197766"/>
                </a:lnTo>
                <a:lnTo>
                  <a:pt x="24141" y="1195703"/>
                </a:lnTo>
                <a:lnTo>
                  <a:pt x="29801" y="1188249"/>
                </a:lnTo>
                <a:lnTo>
                  <a:pt x="32250" y="1186501"/>
                </a:lnTo>
                <a:lnTo>
                  <a:pt x="37510" y="1184559"/>
                </a:lnTo>
                <a:lnTo>
                  <a:pt x="40247" y="1182136"/>
                </a:lnTo>
                <a:lnTo>
                  <a:pt x="48649" y="1171529"/>
                </a:lnTo>
                <a:lnTo>
                  <a:pt x="51483" y="1169639"/>
                </a:lnTo>
                <a:lnTo>
                  <a:pt x="54324" y="1168379"/>
                </a:lnTo>
                <a:lnTo>
                  <a:pt x="82074" y="1143607"/>
                </a:lnTo>
                <a:lnTo>
                  <a:pt x="122510" y="1103355"/>
                </a:lnTo>
                <a:lnTo>
                  <a:pt x="135183" y="1085744"/>
                </a:lnTo>
                <a:lnTo>
                  <a:pt x="174202" y="1051591"/>
                </a:lnTo>
                <a:lnTo>
                  <a:pt x="186668" y="1040136"/>
                </a:lnTo>
                <a:lnTo>
                  <a:pt x="210658" y="1023938"/>
                </a:lnTo>
                <a:lnTo>
                  <a:pt x="219791" y="1020304"/>
                </a:lnTo>
                <a:lnTo>
                  <a:pt x="231411" y="1011025"/>
                </a:lnTo>
                <a:lnTo>
                  <a:pt x="268604" y="974404"/>
                </a:lnTo>
                <a:lnTo>
                  <a:pt x="297180" y="944880"/>
                </a:lnTo>
                <a:lnTo>
                  <a:pt x="311467" y="924164"/>
                </a:lnTo>
                <a:lnTo>
                  <a:pt x="345757" y="888691"/>
                </a:lnTo>
                <a:lnTo>
                  <a:pt x="362902" y="871538"/>
                </a:lnTo>
                <a:lnTo>
                  <a:pt x="365760" y="869633"/>
                </a:lnTo>
                <a:lnTo>
                  <a:pt x="374332" y="865999"/>
                </a:lnTo>
                <a:lnTo>
                  <a:pt x="385762" y="856720"/>
                </a:lnTo>
                <a:lnTo>
                  <a:pt x="388619" y="854039"/>
                </a:lnTo>
                <a:lnTo>
                  <a:pt x="390525" y="851299"/>
                </a:lnTo>
                <a:lnTo>
                  <a:pt x="394158" y="842892"/>
                </a:lnTo>
                <a:lnTo>
                  <a:pt x="403437" y="831519"/>
                </a:lnTo>
                <a:lnTo>
                  <a:pt x="422941" y="811529"/>
                </a:lnTo>
                <a:lnTo>
                  <a:pt x="425787" y="809624"/>
                </a:lnTo>
                <a:lnTo>
                  <a:pt x="434346" y="805991"/>
                </a:lnTo>
                <a:lnTo>
                  <a:pt x="445771" y="796713"/>
                </a:lnTo>
                <a:lnTo>
                  <a:pt x="457200" y="785707"/>
                </a:lnTo>
                <a:lnTo>
                  <a:pt x="459105" y="782885"/>
                </a:lnTo>
                <a:lnTo>
                  <a:pt x="462738" y="774362"/>
                </a:lnTo>
                <a:lnTo>
                  <a:pt x="472016" y="762948"/>
                </a:lnTo>
                <a:lnTo>
                  <a:pt x="508637" y="725805"/>
                </a:lnTo>
                <a:lnTo>
                  <a:pt x="568642" y="665797"/>
                </a:lnTo>
                <a:lnTo>
                  <a:pt x="570547" y="662940"/>
                </a:lnTo>
                <a:lnTo>
                  <a:pt x="574181" y="654367"/>
                </a:lnTo>
                <a:lnTo>
                  <a:pt x="583459" y="642937"/>
                </a:lnTo>
                <a:lnTo>
                  <a:pt x="620080" y="605789"/>
                </a:lnTo>
                <a:lnTo>
                  <a:pt x="622936" y="603885"/>
                </a:lnTo>
                <a:lnTo>
                  <a:pt x="628650" y="601768"/>
                </a:lnTo>
                <a:lnTo>
                  <a:pt x="630555" y="600251"/>
                </a:lnTo>
                <a:lnTo>
                  <a:pt x="631825" y="598287"/>
                </a:lnTo>
                <a:lnTo>
                  <a:pt x="632672" y="596026"/>
                </a:lnTo>
                <a:lnTo>
                  <a:pt x="634188" y="594518"/>
                </a:lnTo>
                <a:lnTo>
                  <a:pt x="636153" y="593513"/>
                </a:lnTo>
                <a:lnTo>
                  <a:pt x="638414" y="592842"/>
                </a:lnTo>
                <a:lnTo>
                  <a:pt x="643467" y="589558"/>
                </a:lnTo>
                <a:lnTo>
                  <a:pt x="646148" y="587349"/>
                </a:lnTo>
                <a:lnTo>
                  <a:pt x="647935" y="584923"/>
                </a:lnTo>
                <a:lnTo>
                  <a:pt x="649921" y="579688"/>
                </a:lnTo>
                <a:lnTo>
                  <a:pt x="651403" y="577911"/>
                </a:lnTo>
                <a:lnTo>
                  <a:pt x="653343" y="576726"/>
                </a:lnTo>
                <a:lnTo>
                  <a:pt x="655590" y="575937"/>
                </a:lnTo>
                <a:lnTo>
                  <a:pt x="660625" y="572519"/>
                </a:lnTo>
                <a:lnTo>
                  <a:pt x="674441" y="560780"/>
                </a:lnTo>
                <a:lnTo>
                  <a:pt x="680116" y="558798"/>
                </a:lnTo>
                <a:lnTo>
                  <a:pt x="682011" y="557317"/>
                </a:lnTo>
                <a:lnTo>
                  <a:pt x="683274" y="555377"/>
                </a:lnTo>
                <a:lnTo>
                  <a:pt x="684116" y="553131"/>
                </a:lnTo>
                <a:lnTo>
                  <a:pt x="687591" y="548096"/>
                </a:lnTo>
                <a:lnTo>
                  <a:pt x="707025" y="527436"/>
                </a:lnTo>
                <a:lnTo>
                  <a:pt x="709475" y="525931"/>
                </a:lnTo>
                <a:lnTo>
                  <a:pt x="717474" y="522861"/>
                </a:lnTo>
                <a:lnTo>
                  <a:pt x="723054" y="518768"/>
                </a:lnTo>
                <a:lnTo>
                  <a:pt x="724923" y="516342"/>
                </a:lnTo>
                <a:lnTo>
                  <a:pt x="726170" y="513773"/>
                </a:lnTo>
                <a:lnTo>
                  <a:pt x="727000" y="511108"/>
                </a:lnTo>
                <a:lnTo>
                  <a:pt x="730463" y="505606"/>
                </a:lnTo>
                <a:lnTo>
                  <a:pt x="765819" y="468629"/>
                </a:lnTo>
                <a:lnTo>
                  <a:pt x="800100" y="434340"/>
                </a:lnTo>
                <a:lnTo>
                  <a:pt x="802957" y="432435"/>
                </a:lnTo>
                <a:lnTo>
                  <a:pt x="808672" y="430318"/>
                </a:lnTo>
                <a:lnTo>
                  <a:pt x="811530" y="427849"/>
                </a:lnTo>
                <a:lnTo>
                  <a:pt x="820102" y="417176"/>
                </a:lnTo>
                <a:lnTo>
                  <a:pt x="822959" y="415277"/>
                </a:lnTo>
                <a:lnTo>
                  <a:pt x="825817" y="414012"/>
                </a:lnTo>
                <a:lnTo>
                  <a:pt x="827722" y="412215"/>
                </a:lnTo>
                <a:lnTo>
                  <a:pt x="828992" y="410065"/>
                </a:lnTo>
                <a:lnTo>
                  <a:pt x="829839" y="407679"/>
                </a:lnTo>
                <a:lnTo>
                  <a:pt x="833319" y="402488"/>
                </a:lnTo>
                <a:lnTo>
                  <a:pt x="851639" y="382880"/>
                </a:lnTo>
                <a:lnTo>
                  <a:pt x="854462" y="380983"/>
                </a:lnTo>
                <a:lnTo>
                  <a:pt x="860138" y="378876"/>
                </a:lnTo>
                <a:lnTo>
                  <a:pt x="862033" y="377361"/>
                </a:lnTo>
                <a:lnTo>
                  <a:pt x="863296" y="375399"/>
                </a:lnTo>
                <a:lnTo>
                  <a:pt x="864138" y="373138"/>
                </a:lnTo>
                <a:lnTo>
                  <a:pt x="866604" y="370679"/>
                </a:lnTo>
                <a:lnTo>
                  <a:pt x="884987" y="357082"/>
                </a:lnTo>
                <a:lnTo>
                  <a:pt x="887171" y="354260"/>
                </a:lnTo>
                <a:lnTo>
                  <a:pt x="893216" y="342886"/>
                </a:lnTo>
                <a:lnTo>
                  <a:pt x="895515" y="340033"/>
                </a:lnTo>
                <a:lnTo>
                  <a:pt x="898000" y="338131"/>
                </a:lnTo>
                <a:lnTo>
                  <a:pt x="900609" y="336863"/>
                </a:lnTo>
                <a:lnTo>
                  <a:pt x="903301" y="336018"/>
                </a:lnTo>
                <a:lnTo>
                  <a:pt x="908832" y="332538"/>
                </a:lnTo>
                <a:lnTo>
                  <a:pt x="947024" y="295985"/>
                </a:lnTo>
                <a:lnTo>
                  <a:pt x="954758" y="288253"/>
                </a:lnTo>
                <a:lnTo>
                  <a:pt x="957498" y="286466"/>
                </a:lnTo>
                <a:lnTo>
                  <a:pt x="965904" y="282999"/>
                </a:lnTo>
                <a:lnTo>
                  <a:pt x="977279" y="273776"/>
                </a:lnTo>
                <a:lnTo>
                  <a:pt x="980131" y="271100"/>
                </a:lnTo>
                <a:lnTo>
                  <a:pt x="982033" y="268363"/>
                </a:lnTo>
                <a:lnTo>
                  <a:pt x="985663" y="259960"/>
                </a:lnTo>
                <a:lnTo>
                  <a:pt x="994940" y="248588"/>
                </a:lnTo>
                <a:lnTo>
                  <a:pt x="997620" y="245735"/>
                </a:lnTo>
                <a:lnTo>
                  <a:pt x="1000360" y="243833"/>
                </a:lnTo>
                <a:lnTo>
                  <a:pt x="1008767" y="240204"/>
                </a:lnTo>
                <a:lnTo>
                  <a:pt x="1020141" y="230927"/>
                </a:lnTo>
                <a:lnTo>
                  <a:pt x="1022994" y="228246"/>
                </a:lnTo>
                <a:lnTo>
                  <a:pt x="1024895" y="225506"/>
                </a:lnTo>
                <a:lnTo>
                  <a:pt x="1027009" y="219922"/>
                </a:lnTo>
                <a:lnTo>
                  <a:pt x="1028525" y="218052"/>
                </a:lnTo>
                <a:lnTo>
                  <a:pt x="1030489" y="216806"/>
                </a:lnTo>
                <a:lnTo>
                  <a:pt x="1032750" y="215974"/>
                </a:lnTo>
                <a:lnTo>
                  <a:pt x="1037802" y="212511"/>
                </a:lnTo>
                <a:lnTo>
                  <a:pt x="1040483" y="210254"/>
                </a:lnTo>
                <a:lnTo>
                  <a:pt x="1043223" y="208749"/>
                </a:lnTo>
                <a:lnTo>
                  <a:pt x="1051629" y="205679"/>
                </a:lnTo>
                <a:lnTo>
                  <a:pt x="1063004" y="196591"/>
                </a:lnTo>
                <a:lnTo>
                  <a:pt x="1065856" y="193925"/>
                </a:lnTo>
                <a:lnTo>
                  <a:pt x="1067758" y="191196"/>
                </a:lnTo>
                <a:lnTo>
                  <a:pt x="1069871" y="185623"/>
                </a:lnTo>
                <a:lnTo>
                  <a:pt x="1071388" y="183756"/>
                </a:lnTo>
                <a:lnTo>
                  <a:pt x="1073351" y="182511"/>
                </a:lnTo>
                <a:lnTo>
                  <a:pt x="1075612" y="181682"/>
                </a:lnTo>
                <a:lnTo>
                  <a:pt x="1080665" y="178220"/>
                </a:lnTo>
                <a:lnTo>
                  <a:pt x="1083345" y="175963"/>
                </a:lnTo>
                <a:lnTo>
                  <a:pt x="1086085" y="174459"/>
                </a:lnTo>
                <a:lnTo>
                  <a:pt x="1094492" y="171389"/>
                </a:lnTo>
                <a:lnTo>
                  <a:pt x="1100168" y="167295"/>
                </a:lnTo>
                <a:lnTo>
                  <a:pt x="1102063" y="164870"/>
                </a:lnTo>
                <a:lnTo>
                  <a:pt x="1103326" y="162301"/>
                </a:lnTo>
                <a:lnTo>
                  <a:pt x="1104168" y="159635"/>
                </a:lnTo>
                <a:lnTo>
                  <a:pt x="1105682" y="157858"/>
                </a:lnTo>
                <a:lnTo>
                  <a:pt x="1107644" y="156674"/>
                </a:lnTo>
                <a:lnTo>
                  <a:pt x="1109904" y="155884"/>
                </a:lnTo>
                <a:lnTo>
                  <a:pt x="1114955" y="152466"/>
                </a:lnTo>
                <a:lnTo>
                  <a:pt x="1137527" y="132141"/>
                </a:lnTo>
                <a:lnTo>
                  <a:pt x="1143106" y="130166"/>
                </a:lnTo>
                <a:lnTo>
                  <a:pt x="1144976" y="128687"/>
                </a:lnTo>
                <a:lnTo>
                  <a:pt x="1146223" y="126749"/>
                </a:lnTo>
                <a:lnTo>
                  <a:pt x="1147053" y="124504"/>
                </a:lnTo>
                <a:lnTo>
                  <a:pt x="1150516" y="119470"/>
                </a:lnTo>
                <a:lnTo>
                  <a:pt x="1169101" y="99650"/>
                </a:lnTo>
                <a:lnTo>
                  <a:pt x="1171831" y="97866"/>
                </a:lnTo>
                <a:lnTo>
                  <a:pt x="1180223" y="94402"/>
                </a:lnTo>
                <a:lnTo>
                  <a:pt x="1191592" y="85181"/>
                </a:lnTo>
                <a:lnTo>
                  <a:pt x="1194444" y="82505"/>
                </a:lnTo>
                <a:lnTo>
                  <a:pt x="1196346" y="79768"/>
                </a:lnTo>
                <a:lnTo>
                  <a:pt x="1198459" y="74187"/>
                </a:lnTo>
                <a:lnTo>
                  <a:pt x="1199975" y="72318"/>
                </a:lnTo>
                <a:lnTo>
                  <a:pt x="1201939" y="71072"/>
                </a:lnTo>
                <a:lnTo>
                  <a:pt x="1204200" y="70241"/>
                </a:lnTo>
                <a:lnTo>
                  <a:pt x="1209252" y="66778"/>
                </a:lnTo>
                <a:lnTo>
                  <a:pt x="1223079" y="55007"/>
                </a:lnTo>
                <a:lnTo>
                  <a:pt x="1228756" y="53023"/>
                </a:lnTo>
                <a:lnTo>
                  <a:pt x="1230650" y="51541"/>
                </a:lnTo>
                <a:lnTo>
                  <a:pt x="1231913" y="49600"/>
                </a:lnTo>
                <a:lnTo>
                  <a:pt x="1232755" y="47354"/>
                </a:lnTo>
                <a:lnTo>
                  <a:pt x="1236231" y="42319"/>
                </a:lnTo>
                <a:lnTo>
                  <a:pt x="1246223" y="31325"/>
                </a:lnTo>
                <a:lnTo>
                  <a:pt x="1248963" y="29456"/>
                </a:lnTo>
                <a:lnTo>
                  <a:pt x="1257369" y="25872"/>
                </a:lnTo>
                <a:lnTo>
                  <a:pt x="1265892" y="20154"/>
                </a:lnTo>
                <a:lnTo>
                  <a:pt x="1271596" y="18482"/>
                </a:lnTo>
                <a:lnTo>
                  <a:pt x="1273498" y="17084"/>
                </a:lnTo>
                <a:lnTo>
                  <a:pt x="1274766" y="15199"/>
                </a:lnTo>
                <a:lnTo>
                  <a:pt x="1275612" y="12990"/>
                </a:lnTo>
                <a:lnTo>
                  <a:pt x="1277128" y="11517"/>
                </a:lnTo>
                <a:lnTo>
                  <a:pt x="1279091" y="10536"/>
                </a:lnTo>
                <a:lnTo>
                  <a:pt x="1281352" y="9881"/>
                </a:lnTo>
                <a:lnTo>
                  <a:pt x="1282860" y="8492"/>
                </a:lnTo>
                <a:lnTo>
                  <a:pt x="1283865" y="6614"/>
                </a:lnTo>
                <a:lnTo>
                  <a:pt x="1285478" y="1306"/>
                </a:lnTo>
                <a:lnTo>
                  <a:pt x="1286562" y="871"/>
                </a:lnTo>
                <a:lnTo>
                  <a:pt x="1294582" y="76"/>
                </a:lnTo>
                <a:lnTo>
                  <a:pt x="13030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55"/>
          <p:cNvSpPr/>
          <p:nvPr/>
        </p:nvSpPr>
        <p:spPr>
          <a:xfrm>
            <a:off x="5780722" y="2674652"/>
            <a:ext cx="188478" cy="214281"/>
          </a:xfrm>
          <a:custGeom>
            <a:avLst/>
            <a:gdLst/>
            <a:ahLst/>
            <a:cxnLst/>
            <a:rect l="0" t="0" r="0" b="0"/>
            <a:pathLst>
              <a:path w="188478" h="214281">
                <a:moveTo>
                  <a:pt x="0" y="59975"/>
                </a:moveTo>
                <a:lnTo>
                  <a:pt x="15600" y="59975"/>
                </a:lnTo>
                <a:lnTo>
                  <a:pt x="18999" y="57435"/>
                </a:lnTo>
                <a:lnTo>
                  <a:pt x="21238" y="55424"/>
                </a:lnTo>
                <a:lnTo>
                  <a:pt x="23684" y="54083"/>
                </a:lnTo>
                <a:lnTo>
                  <a:pt x="28941" y="52594"/>
                </a:lnTo>
                <a:lnTo>
                  <a:pt x="32629" y="51244"/>
                </a:lnTo>
                <a:lnTo>
                  <a:pt x="36993" y="49392"/>
                </a:lnTo>
                <a:lnTo>
                  <a:pt x="41807" y="47205"/>
                </a:lnTo>
                <a:lnTo>
                  <a:pt x="45969" y="45747"/>
                </a:lnTo>
                <a:lnTo>
                  <a:pt x="49696" y="44774"/>
                </a:lnTo>
                <a:lnTo>
                  <a:pt x="53133" y="44126"/>
                </a:lnTo>
                <a:lnTo>
                  <a:pt x="57330" y="42742"/>
                </a:lnTo>
                <a:lnTo>
                  <a:pt x="62032" y="40866"/>
                </a:lnTo>
                <a:lnTo>
                  <a:pt x="67072" y="38663"/>
                </a:lnTo>
                <a:lnTo>
                  <a:pt x="71385" y="36242"/>
                </a:lnTo>
                <a:lnTo>
                  <a:pt x="75212" y="33676"/>
                </a:lnTo>
                <a:lnTo>
                  <a:pt x="78717" y="31012"/>
                </a:lnTo>
                <a:lnTo>
                  <a:pt x="82958" y="29236"/>
                </a:lnTo>
                <a:lnTo>
                  <a:pt x="87690" y="28053"/>
                </a:lnTo>
                <a:lnTo>
                  <a:pt x="92750" y="27263"/>
                </a:lnTo>
                <a:lnTo>
                  <a:pt x="97076" y="25785"/>
                </a:lnTo>
                <a:lnTo>
                  <a:pt x="100913" y="23847"/>
                </a:lnTo>
                <a:lnTo>
                  <a:pt x="104423" y="21602"/>
                </a:lnTo>
                <a:lnTo>
                  <a:pt x="108667" y="19153"/>
                </a:lnTo>
                <a:lnTo>
                  <a:pt x="118464" y="13892"/>
                </a:lnTo>
                <a:lnTo>
                  <a:pt x="123743" y="12108"/>
                </a:lnTo>
                <a:lnTo>
                  <a:pt x="129168" y="10919"/>
                </a:lnTo>
                <a:lnTo>
                  <a:pt x="134690" y="10126"/>
                </a:lnTo>
                <a:lnTo>
                  <a:pt x="139323" y="9597"/>
                </a:lnTo>
                <a:lnTo>
                  <a:pt x="143365" y="9245"/>
                </a:lnTo>
                <a:lnTo>
                  <a:pt x="147012" y="9010"/>
                </a:lnTo>
                <a:lnTo>
                  <a:pt x="150395" y="7901"/>
                </a:lnTo>
                <a:lnTo>
                  <a:pt x="153603" y="6209"/>
                </a:lnTo>
                <a:lnTo>
                  <a:pt x="156695" y="4129"/>
                </a:lnTo>
                <a:lnTo>
                  <a:pt x="159708" y="2741"/>
                </a:lnTo>
                <a:lnTo>
                  <a:pt x="165597" y="1200"/>
                </a:lnTo>
                <a:lnTo>
                  <a:pt x="171388" y="516"/>
                </a:lnTo>
                <a:lnTo>
                  <a:pt x="178317" y="76"/>
                </a:lnTo>
                <a:lnTo>
                  <a:pt x="184068" y="0"/>
                </a:lnTo>
                <a:lnTo>
                  <a:pt x="185577" y="942"/>
                </a:lnTo>
                <a:lnTo>
                  <a:pt x="186583" y="2522"/>
                </a:lnTo>
                <a:lnTo>
                  <a:pt x="188197" y="7351"/>
                </a:lnTo>
                <a:lnTo>
                  <a:pt x="188477" y="12739"/>
                </a:lnTo>
                <a:lnTo>
                  <a:pt x="187564" y="15149"/>
                </a:lnTo>
                <a:lnTo>
                  <a:pt x="184010" y="20367"/>
                </a:lnTo>
                <a:lnTo>
                  <a:pt x="179858" y="25587"/>
                </a:lnTo>
                <a:lnTo>
                  <a:pt x="175822" y="29769"/>
                </a:lnTo>
                <a:lnTo>
                  <a:pt x="173412" y="33170"/>
                </a:lnTo>
                <a:lnTo>
                  <a:pt x="170853" y="37343"/>
                </a:lnTo>
                <a:lnTo>
                  <a:pt x="168195" y="42029"/>
                </a:lnTo>
                <a:lnTo>
                  <a:pt x="165470" y="46106"/>
                </a:lnTo>
                <a:lnTo>
                  <a:pt x="162701" y="49777"/>
                </a:lnTo>
                <a:lnTo>
                  <a:pt x="159902" y="53176"/>
                </a:lnTo>
                <a:lnTo>
                  <a:pt x="157084" y="57347"/>
                </a:lnTo>
                <a:lnTo>
                  <a:pt x="154253" y="62033"/>
                </a:lnTo>
                <a:lnTo>
                  <a:pt x="151413" y="67062"/>
                </a:lnTo>
                <a:lnTo>
                  <a:pt x="147614" y="72320"/>
                </a:lnTo>
                <a:lnTo>
                  <a:pt x="143177" y="77730"/>
                </a:lnTo>
                <a:lnTo>
                  <a:pt x="138314" y="83242"/>
                </a:lnTo>
                <a:lnTo>
                  <a:pt x="134120" y="88821"/>
                </a:lnTo>
                <a:lnTo>
                  <a:pt x="130371" y="94446"/>
                </a:lnTo>
                <a:lnTo>
                  <a:pt x="126919" y="100101"/>
                </a:lnTo>
                <a:lnTo>
                  <a:pt x="123665" y="104823"/>
                </a:lnTo>
                <a:lnTo>
                  <a:pt x="120543" y="108924"/>
                </a:lnTo>
                <a:lnTo>
                  <a:pt x="117510" y="112610"/>
                </a:lnTo>
                <a:lnTo>
                  <a:pt x="114535" y="116972"/>
                </a:lnTo>
                <a:lnTo>
                  <a:pt x="111599" y="121786"/>
                </a:lnTo>
                <a:lnTo>
                  <a:pt x="108689" y="126900"/>
                </a:lnTo>
                <a:lnTo>
                  <a:pt x="102916" y="137662"/>
                </a:lnTo>
                <a:lnTo>
                  <a:pt x="91450" y="160093"/>
                </a:lnTo>
                <a:lnTo>
                  <a:pt x="88589" y="164820"/>
                </a:lnTo>
                <a:lnTo>
                  <a:pt x="85729" y="168924"/>
                </a:lnTo>
                <a:lnTo>
                  <a:pt x="82870" y="172613"/>
                </a:lnTo>
                <a:lnTo>
                  <a:pt x="79694" y="179252"/>
                </a:lnTo>
                <a:lnTo>
                  <a:pt x="78847" y="182355"/>
                </a:lnTo>
                <a:lnTo>
                  <a:pt x="75366" y="188344"/>
                </a:lnTo>
                <a:lnTo>
                  <a:pt x="73104" y="191274"/>
                </a:lnTo>
                <a:lnTo>
                  <a:pt x="70591" y="197070"/>
                </a:lnTo>
                <a:lnTo>
                  <a:pt x="69920" y="199949"/>
                </a:lnTo>
                <a:lnTo>
                  <a:pt x="66636" y="205689"/>
                </a:lnTo>
                <a:lnTo>
                  <a:pt x="61317" y="212583"/>
                </a:lnTo>
                <a:lnTo>
                  <a:pt x="59928" y="213149"/>
                </a:lnTo>
                <a:lnTo>
                  <a:pt x="58049" y="213526"/>
                </a:lnTo>
                <a:lnTo>
                  <a:pt x="51435" y="2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56"/>
          <p:cNvSpPr/>
          <p:nvPr/>
        </p:nvSpPr>
        <p:spPr>
          <a:xfrm>
            <a:off x="3217544" y="2657475"/>
            <a:ext cx="1363029" cy="1345883"/>
          </a:xfrm>
          <a:custGeom>
            <a:avLst/>
            <a:gdLst/>
            <a:ahLst/>
            <a:cxnLst/>
            <a:rect l="0" t="0" r="0" b="0"/>
            <a:pathLst>
              <a:path w="1363029" h="1345883">
                <a:moveTo>
                  <a:pt x="1363028" y="1345882"/>
                </a:moveTo>
                <a:lnTo>
                  <a:pt x="1363028" y="1341331"/>
                </a:lnTo>
                <a:lnTo>
                  <a:pt x="1362076" y="1339991"/>
                </a:lnTo>
                <a:lnTo>
                  <a:pt x="1360488" y="1339097"/>
                </a:lnTo>
                <a:lnTo>
                  <a:pt x="1355647" y="1337663"/>
                </a:lnTo>
                <a:lnTo>
                  <a:pt x="1350258" y="1337414"/>
                </a:lnTo>
                <a:lnTo>
                  <a:pt x="1348799" y="1336427"/>
                </a:lnTo>
                <a:lnTo>
                  <a:pt x="1347827" y="1334816"/>
                </a:lnTo>
                <a:lnTo>
                  <a:pt x="1347180" y="1332790"/>
                </a:lnTo>
                <a:lnTo>
                  <a:pt x="1345794" y="1331439"/>
                </a:lnTo>
                <a:lnTo>
                  <a:pt x="1343919" y="1330538"/>
                </a:lnTo>
                <a:lnTo>
                  <a:pt x="1341716" y="1329938"/>
                </a:lnTo>
                <a:lnTo>
                  <a:pt x="1336729" y="1326731"/>
                </a:lnTo>
                <a:lnTo>
                  <a:pt x="1322947" y="1315138"/>
                </a:lnTo>
                <a:lnTo>
                  <a:pt x="1317274" y="1313168"/>
                </a:lnTo>
                <a:lnTo>
                  <a:pt x="1315380" y="1311690"/>
                </a:lnTo>
                <a:lnTo>
                  <a:pt x="1314118" y="1309752"/>
                </a:lnTo>
                <a:lnTo>
                  <a:pt x="1313276" y="1307508"/>
                </a:lnTo>
                <a:lnTo>
                  <a:pt x="1309801" y="1302475"/>
                </a:lnTo>
                <a:lnTo>
                  <a:pt x="1307541" y="1299798"/>
                </a:lnTo>
                <a:lnTo>
                  <a:pt x="1305081" y="1298015"/>
                </a:lnTo>
                <a:lnTo>
                  <a:pt x="1297069" y="1294552"/>
                </a:lnTo>
                <a:lnTo>
                  <a:pt x="1282987" y="1282655"/>
                </a:lnTo>
                <a:lnTo>
                  <a:pt x="1265870" y="1265840"/>
                </a:lnTo>
                <a:lnTo>
                  <a:pt x="1263966" y="1262993"/>
                </a:lnTo>
                <a:lnTo>
                  <a:pt x="1261851" y="1257290"/>
                </a:lnTo>
                <a:lnTo>
                  <a:pt x="1260334" y="1255388"/>
                </a:lnTo>
                <a:lnTo>
                  <a:pt x="1258370" y="1254120"/>
                </a:lnTo>
                <a:lnTo>
                  <a:pt x="1256109" y="1253275"/>
                </a:lnTo>
                <a:lnTo>
                  <a:pt x="1251056" y="1249796"/>
                </a:lnTo>
                <a:lnTo>
                  <a:pt x="1222655" y="1222647"/>
                </a:lnTo>
                <a:lnTo>
                  <a:pt x="1220869" y="1219911"/>
                </a:lnTo>
                <a:lnTo>
                  <a:pt x="1217402" y="1211508"/>
                </a:lnTo>
                <a:lnTo>
                  <a:pt x="1213215" y="1205833"/>
                </a:lnTo>
                <a:lnTo>
                  <a:pt x="1210765" y="1203938"/>
                </a:lnTo>
                <a:lnTo>
                  <a:pt x="1208179" y="1202675"/>
                </a:lnTo>
                <a:lnTo>
                  <a:pt x="1205503" y="1201834"/>
                </a:lnTo>
                <a:lnTo>
                  <a:pt x="1199989" y="1198358"/>
                </a:lnTo>
                <a:lnTo>
                  <a:pt x="1188689" y="1188366"/>
                </a:lnTo>
                <a:lnTo>
                  <a:pt x="1186795" y="1185626"/>
                </a:lnTo>
                <a:lnTo>
                  <a:pt x="1183176" y="1177220"/>
                </a:lnTo>
                <a:lnTo>
                  <a:pt x="1173903" y="1165846"/>
                </a:lnTo>
                <a:lnTo>
                  <a:pt x="1162898" y="1154427"/>
                </a:lnTo>
                <a:lnTo>
                  <a:pt x="1161028" y="1151570"/>
                </a:lnTo>
                <a:lnTo>
                  <a:pt x="1157444" y="1142999"/>
                </a:lnTo>
                <a:lnTo>
                  <a:pt x="1153230" y="1137284"/>
                </a:lnTo>
                <a:lnTo>
                  <a:pt x="1150772" y="1135379"/>
                </a:lnTo>
                <a:lnTo>
                  <a:pt x="1148182" y="1134110"/>
                </a:lnTo>
                <a:lnTo>
                  <a:pt x="1145502" y="1133263"/>
                </a:lnTo>
                <a:lnTo>
                  <a:pt x="1139985" y="1129782"/>
                </a:lnTo>
                <a:lnTo>
                  <a:pt x="1137180" y="1127521"/>
                </a:lnTo>
                <a:lnTo>
                  <a:pt x="1134358" y="1126013"/>
                </a:lnTo>
                <a:lnTo>
                  <a:pt x="1125835" y="1122938"/>
                </a:lnTo>
                <a:lnTo>
                  <a:pt x="1117277" y="1116418"/>
                </a:lnTo>
                <a:lnTo>
                  <a:pt x="1102994" y="1102881"/>
                </a:lnTo>
                <a:lnTo>
                  <a:pt x="1101090" y="1100061"/>
                </a:lnTo>
                <a:lnTo>
                  <a:pt x="1097457" y="1091542"/>
                </a:lnTo>
                <a:lnTo>
                  <a:pt x="1088178" y="1080130"/>
                </a:lnTo>
                <a:lnTo>
                  <a:pt x="1048701" y="1040130"/>
                </a:lnTo>
                <a:lnTo>
                  <a:pt x="1034415" y="1025842"/>
                </a:lnTo>
                <a:lnTo>
                  <a:pt x="1032510" y="1022985"/>
                </a:lnTo>
                <a:lnTo>
                  <a:pt x="1028877" y="1014412"/>
                </a:lnTo>
                <a:lnTo>
                  <a:pt x="1019598" y="1002982"/>
                </a:lnTo>
                <a:lnTo>
                  <a:pt x="982977" y="965834"/>
                </a:lnTo>
                <a:lnTo>
                  <a:pt x="981074" y="962977"/>
                </a:lnTo>
                <a:lnTo>
                  <a:pt x="977441" y="954405"/>
                </a:lnTo>
                <a:lnTo>
                  <a:pt x="971708" y="945832"/>
                </a:lnTo>
                <a:lnTo>
                  <a:pt x="968634" y="937260"/>
                </a:lnTo>
                <a:lnTo>
                  <a:pt x="962114" y="928687"/>
                </a:lnTo>
                <a:lnTo>
                  <a:pt x="937238" y="902017"/>
                </a:lnTo>
                <a:lnTo>
                  <a:pt x="922970" y="881301"/>
                </a:lnTo>
                <a:lnTo>
                  <a:pt x="895351" y="851555"/>
                </a:lnTo>
                <a:lnTo>
                  <a:pt x="891717" y="842968"/>
                </a:lnTo>
                <a:lnTo>
                  <a:pt x="882439" y="831533"/>
                </a:lnTo>
                <a:lnTo>
                  <a:pt x="879757" y="828675"/>
                </a:lnTo>
                <a:lnTo>
                  <a:pt x="877017" y="826770"/>
                </a:lnTo>
                <a:lnTo>
                  <a:pt x="871433" y="824653"/>
                </a:lnTo>
                <a:lnTo>
                  <a:pt x="858384" y="814360"/>
                </a:lnTo>
                <a:lnTo>
                  <a:pt x="820133" y="777261"/>
                </a:lnTo>
                <a:lnTo>
                  <a:pt x="817266" y="775349"/>
                </a:lnTo>
                <a:lnTo>
                  <a:pt x="808679" y="771705"/>
                </a:lnTo>
                <a:lnTo>
                  <a:pt x="802961" y="767477"/>
                </a:lnTo>
                <a:lnTo>
                  <a:pt x="801055" y="765016"/>
                </a:lnTo>
                <a:lnTo>
                  <a:pt x="799784" y="762424"/>
                </a:lnTo>
                <a:lnTo>
                  <a:pt x="798937" y="759742"/>
                </a:lnTo>
                <a:lnTo>
                  <a:pt x="795456" y="754223"/>
                </a:lnTo>
                <a:lnTo>
                  <a:pt x="793194" y="751418"/>
                </a:lnTo>
                <a:lnTo>
                  <a:pt x="769755" y="734368"/>
                </a:lnTo>
                <a:lnTo>
                  <a:pt x="763437" y="731198"/>
                </a:lnTo>
                <a:lnTo>
                  <a:pt x="760417" y="730353"/>
                </a:lnTo>
                <a:lnTo>
                  <a:pt x="757453" y="727884"/>
                </a:lnTo>
                <a:lnTo>
                  <a:pt x="747777" y="716261"/>
                </a:lnTo>
                <a:lnTo>
                  <a:pt x="708766" y="682964"/>
                </a:lnTo>
                <a:lnTo>
                  <a:pt x="704921" y="681052"/>
                </a:lnTo>
                <a:lnTo>
                  <a:pt x="691360" y="677408"/>
                </a:lnTo>
                <a:lnTo>
                  <a:pt x="684144" y="673180"/>
                </a:lnTo>
                <a:lnTo>
                  <a:pt x="677762" y="665586"/>
                </a:lnTo>
                <a:lnTo>
                  <a:pt x="665903" y="649739"/>
                </a:lnTo>
                <a:lnTo>
                  <a:pt x="663011" y="647472"/>
                </a:lnTo>
                <a:lnTo>
                  <a:pt x="657257" y="644952"/>
                </a:lnTo>
                <a:lnTo>
                  <a:pt x="654389" y="642376"/>
                </a:lnTo>
                <a:lnTo>
                  <a:pt x="648663" y="634432"/>
                </a:lnTo>
                <a:lnTo>
                  <a:pt x="644849" y="631552"/>
                </a:lnTo>
                <a:lnTo>
                  <a:pt x="640403" y="629632"/>
                </a:lnTo>
                <a:lnTo>
                  <a:pt x="635533" y="628352"/>
                </a:lnTo>
                <a:lnTo>
                  <a:pt x="627582" y="624390"/>
                </a:lnTo>
                <a:lnTo>
                  <a:pt x="614716" y="614085"/>
                </a:lnTo>
                <a:lnTo>
                  <a:pt x="582935" y="574511"/>
                </a:lnTo>
                <a:lnTo>
                  <a:pt x="425768" y="417194"/>
                </a:lnTo>
                <a:lnTo>
                  <a:pt x="423863" y="414337"/>
                </a:lnTo>
                <a:lnTo>
                  <a:pt x="420229" y="405765"/>
                </a:lnTo>
                <a:lnTo>
                  <a:pt x="410951" y="394335"/>
                </a:lnTo>
                <a:lnTo>
                  <a:pt x="408270" y="391477"/>
                </a:lnTo>
                <a:lnTo>
                  <a:pt x="405530" y="389572"/>
                </a:lnTo>
                <a:lnTo>
                  <a:pt x="397123" y="385938"/>
                </a:lnTo>
                <a:lnTo>
                  <a:pt x="385750" y="376660"/>
                </a:lnTo>
                <a:lnTo>
                  <a:pt x="374330" y="365655"/>
                </a:lnTo>
                <a:lnTo>
                  <a:pt x="372426" y="362832"/>
                </a:lnTo>
                <a:lnTo>
                  <a:pt x="370311" y="357156"/>
                </a:lnTo>
                <a:lnTo>
                  <a:pt x="367841" y="354309"/>
                </a:lnTo>
                <a:lnTo>
                  <a:pt x="349454" y="340039"/>
                </a:lnTo>
                <a:lnTo>
                  <a:pt x="347269" y="337183"/>
                </a:lnTo>
                <a:lnTo>
                  <a:pt x="344842" y="331469"/>
                </a:lnTo>
                <a:lnTo>
                  <a:pt x="342290" y="328612"/>
                </a:lnTo>
                <a:lnTo>
                  <a:pt x="331502" y="320039"/>
                </a:lnTo>
                <a:lnTo>
                  <a:pt x="329586" y="317182"/>
                </a:lnTo>
                <a:lnTo>
                  <a:pt x="328309" y="314325"/>
                </a:lnTo>
                <a:lnTo>
                  <a:pt x="326505" y="312420"/>
                </a:lnTo>
                <a:lnTo>
                  <a:pt x="324351" y="311150"/>
                </a:lnTo>
                <a:lnTo>
                  <a:pt x="321962" y="310303"/>
                </a:lnTo>
                <a:lnTo>
                  <a:pt x="320368" y="308786"/>
                </a:lnTo>
                <a:lnTo>
                  <a:pt x="319307" y="306822"/>
                </a:lnTo>
                <a:lnTo>
                  <a:pt x="318599" y="304561"/>
                </a:lnTo>
                <a:lnTo>
                  <a:pt x="315272" y="299508"/>
                </a:lnTo>
                <a:lnTo>
                  <a:pt x="295201" y="277156"/>
                </a:lnTo>
                <a:lnTo>
                  <a:pt x="291620" y="268598"/>
                </a:lnTo>
                <a:lnTo>
                  <a:pt x="282359" y="257174"/>
                </a:lnTo>
                <a:lnTo>
                  <a:pt x="261690" y="235981"/>
                </a:lnTo>
                <a:lnTo>
                  <a:pt x="260185" y="233520"/>
                </a:lnTo>
                <a:lnTo>
                  <a:pt x="258513" y="228247"/>
                </a:lnTo>
                <a:lnTo>
                  <a:pt x="257115" y="226459"/>
                </a:lnTo>
                <a:lnTo>
                  <a:pt x="255230" y="225268"/>
                </a:lnTo>
                <a:lnTo>
                  <a:pt x="253021" y="224473"/>
                </a:lnTo>
                <a:lnTo>
                  <a:pt x="248027" y="221051"/>
                </a:lnTo>
                <a:lnTo>
                  <a:pt x="245361" y="218804"/>
                </a:lnTo>
                <a:lnTo>
                  <a:pt x="242632" y="217307"/>
                </a:lnTo>
                <a:lnTo>
                  <a:pt x="237059" y="215643"/>
                </a:lnTo>
                <a:lnTo>
                  <a:pt x="235192" y="214247"/>
                </a:lnTo>
                <a:lnTo>
                  <a:pt x="233948" y="212363"/>
                </a:lnTo>
                <a:lnTo>
                  <a:pt x="233118" y="210155"/>
                </a:lnTo>
                <a:lnTo>
                  <a:pt x="227399" y="202497"/>
                </a:lnTo>
                <a:lnTo>
                  <a:pt x="219672" y="194195"/>
                </a:lnTo>
                <a:lnTo>
                  <a:pt x="216933" y="192328"/>
                </a:lnTo>
                <a:lnTo>
                  <a:pt x="208528" y="188748"/>
                </a:lnTo>
                <a:lnTo>
                  <a:pt x="202852" y="184535"/>
                </a:lnTo>
                <a:lnTo>
                  <a:pt x="200957" y="182079"/>
                </a:lnTo>
                <a:lnTo>
                  <a:pt x="199694" y="179488"/>
                </a:lnTo>
                <a:lnTo>
                  <a:pt x="198852" y="176808"/>
                </a:lnTo>
                <a:lnTo>
                  <a:pt x="195376" y="171291"/>
                </a:lnTo>
                <a:lnTo>
                  <a:pt x="182969" y="156362"/>
                </a:lnTo>
                <a:lnTo>
                  <a:pt x="181332" y="151091"/>
                </a:lnTo>
                <a:lnTo>
                  <a:pt x="178991" y="149305"/>
                </a:lnTo>
                <a:lnTo>
                  <a:pt x="171310" y="147320"/>
                </a:lnTo>
                <a:lnTo>
                  <a:pt x="168499" y="145838"/>
                </a:lnTo>
                <a:lnTo>
                  <a:pt x="166625" y="143898"/>
                </a:lnTo>
                <a:lnTo>
                  <a:pt x="163591" y="139202"/>
                </a:lnTo>
                <a:lnTo>
                  <a:pt x="150173" y="124506"/>
                </a:lnTo>
                <a:lnTo>
                  <a:pt x="147740" y="123009"/>
                </a:lnTo>
                <a:lnTo>
                  <a:pt x="139766" y="119949"/>
                </a:lnTo>
                <a:lnTo>
                  <a:pt x="134191" y="115858"/>
                </a:lnTo>
                <a:lnTo>
                  <a:pt x="132323" y="113434"/>
                </a:lnTo>
                <a:lnTo>
                  <a:pt x="131078" y="110865"/>
                </a:lnTo>
                <a:lnTo>
                  <a:pt x="130248" y="108200"/>
                </a:lnTo>
                <a:lnTo>
                  <a:pt x="128742" y="106423"/>
                </a:lnTo>
                <a:lnTo>
                  <a:pt x="126786" y="105238"/>
                </a:lnTo>
                <a:lnTo>
                  <a:pt x="124529" y="104449"/>
                </a:lnTo>
                <a:lnTo>
                  <a:pt x="119482" y="101032"/>
                </a:lnTo>
                <a:lnTo>
                  <a:pt x="116802" y="98787"/>
                </a:lnTo>
                <a:lnTo>
                  <a:pt x="115016" y="96338"/>
                </a:lnTo>
                <a:lnTo>
                  <a:pt x="113031" y="91077"/>
                </a:lnTo>
                <a:lnTo>
                  <a:pt x="111549" y="89292"/>
                </a:lnTo>
                <a:lnTo>
                  <a:pt x="109609" y="88103"/>
                </a:lnTo>
                <a:lnTo>
                  <a:pt x="107363" y="87310"/>
                </a:lnTo>
                <a:lnTo>
                  <a:pt x="102327" y="83889"/>
                </a:lnTo>
                <a:lnTo>
                  <a:pt x="99651" y="81644"/>
                </a:lnTo>
                <a:lnTo>
                  <a:pt x="96914" y="80147"/>
                </a:lnTo>
                <a:lnTo>
                  <a:pt x="88511" y="77087"/>
                </a:lnTo>
                <a:lnTo>
                  <a:pt x="82837" y="72996"/>
                </a:lnTo>
                <a:lnTo>
                  <a:pt x="80942" y="70571"/>
                </a:lnTo>
                <a:lnTo>
                  <a:pt x="79679" y="68002"/>
                </a:lnTo>
                <a:lnTo>
                  <a:pt x="78837" y="65337"/>
                </a:lnTo>
                <a:lnTo>
                  <a:pt x="77323" y="63561"/>
                </a:lnTo>
                <a:lnTo>
                  <a:pt x="75361" y="62376"/>
                </a:lnTo>
                <a:lnTo>
                  <a:pt x="73101" y="61586"/>
                </a:lnTo>
                <a:lnTo>
                  <a:pt x="68050" y="58169"/>
                </a:lnTo>
                <a:lnTo>
                  <a:pt x="52766" y="44171"/>
                </a:lnTo>
                <a:lnTo>
                  <a:pt x="51370" y="43734"/>
                </a:lnTo>
                <a:lnTo>
                  <a:pt x="47279" y="43250"/>
                </a:lnTo>
                <a:lnTo>
                  <a:pt x="44854" y="42168"/>
                </a:lnTo>
                <a:lnTo>
                  <a:pt x="36891" y="37047"/>
                </a:lnTo>
                <a:lnTo>
                  <a:pt x="31319" y="35515"/>
                </a:lnTo>
                <a:lnTo>
                  <a:pt x="29452" y="34154"/>
                </a:lnTo>
                <a:lnTo>
                  <a:pt x="28207" y="32294"/>
                </a:lnTo>
                <a:lnTo>
                  <a:pt x="27377" y="30102"/>
                </a:lnTo>
                <a:lnTo>
                  <a:pt x="25872" y="28640"/>
                </a:lnTo>
                <a:lnTo>
                  <a:pt x="23915" y="27666"/>
                </a:lnTo>
                <a:lnTo>
                  <a:pt x="21659" y="27016"/>
                </a:lnTo>
                <a:lnTo>
                  <a:pt x="20155" y="25631"/>
                </a:lnTo>
                <a:lnTo>
                  <a:pt x="19152" y="23754"/>
                </a:lnTo>
                <a:lnTo>
                  <a:pt x="18483" y="21551"/>
                </a:lnTo>
                <a:lnTo>
                  <a:pt x="17084" y="20082"/>
                </a:lnTo>
                <a:lnTo>
                  <a:pt x="15200" y="19103"/>
                </a:lnTo>
                <a:lnTo>
                  <a:pt x="12991" y="18450"/>
                </a:lnTo>
                <a:lnTo>
                  <a:pt x="7997" y="15185"/>
                </a:lnTo>
                <a:lnTo>
                  <a:pt x="5331" y="12981"/>
                </a:lnTo>
                <a:lnTo>
                  <a:pt x="3554" y="1055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7"/>
          <p:cNvSpPr/>
          <p:nvPr/>
        </p:nvSpPr>
        <p:spPr>
          <a:xfrm>
            <a:off x="3148964" y="2563177"/>
            <a:ext cx="222887" cy="179906"/>
          </a:xfrm>
          <a:custGeom>
            <a:avLst/>
            <a:gdLst/>
            <a:ahLst/>
            <a:cxnLst/>
            <a:rect l="0" t="0" r="0" b="0"/>
            <a:pathLst>
              <a:path w="222887" h="179906">
                <a:moveTo>
                  <a:pt x="8573" y="17145"/>
                </a:moveTo>
                <a:lnTo>
                  <a:pt x="354" y="17145"/>
                </a:lnTo>
                <a:lnTo>
                  <a:pt x="105" y="21696"/>
                </a:lnTo>
                <a:lnTo>
                  <a:pt x="10" y="37296"/>
                </a:lnTo>
                <a:lnTo>
                  <a:pt x="0" y="92781"/>
                </a:lnTo>
                <a:lnTo>
                  <a:pt x="953" y="98049"/>
                </a:lnTo>
                <a:lnTo>
                  <a:pt x="2540" y="103466"/>
                </a:lnTo>
                <a:lnTo>
                  <a:pt x="4551" y="108982"/>
                </a:lnTo>
                <a:lnTo>
                  <a:pt x="5892" y="114565"/>
                </a:lnTo>
                <a:lnTo>
                  <a:pt x="6786" y="120192"/>
                </a:lnTo>
                <a:lnTo>
                  <a:pt x="7381" y="125848"/>
                </a:lnTo>
                <a:lnTo>
                  <a:pt x="7779" y="130571"/>
                </a:lnTo>
                <a:lnTo>
                  <a:pt x="8043" y="134672"/>
                </a:lnTo>
                <a:lnTo>
                  <a:pt x="8338" y="141769"/>
                </a:lnTo>
                <a:lnTo>
                  <a:pt x="8503" y="151120"/>
                </a:lnTo>
                <a:lnTo>
                  <a:pt x="8542" y="157017"/>
                </a:lnTo>
                <a:lnTo>
                  <a:pt x="9505" y="159923"/>
                </a:lnTo>
                <a:lnTo>
                  <a:pt x="11099" y="162813"/>
                </a:lnTo>
                <a:lnTo>
                  <a:pt x="15951" y="169744"/>
                </a:lnTo>
                <a:lnTo>
                  <a:pt x="16615" y="173232"/>
                </a:lnTo>
                <a:lnTo>
                  <a:pt x="17136" y="179905"/>
                </a:lnTo>
                <a:lnTo>
                  <a:pt x="17146" y="167003"/>
                </a:lnTo>
                <a:lnTo>
                  <a:pt x="16193" y="164675"/>
                </a:lnTo>
                <a:lnTo>
                  <a:pt x="12595" y="159549"/>
                </a:lnTo>
                <a:lnTo>
                  <a:pt x="10360" y="154096"/>
                </a:lnTo>
                <a:lnTo>
                  <a:pt x="9765" y="151308"/>
                </a:lnTo>
                <a:lnTo>
                  <a:pt x="9368" y="147544"/>
                </a:lnTo>
                <a:lnTo>
                  <a:pt x="9103" y="143131"/>
                </a:lnTo>
                <a:lnTo>
                  <a:pt x="8808" y="133146"/>
                </a:lnTo>
                <a:lnTo>
                  <a:pt x="8579" y="76012"/>
                </a:lnTo>
                <a:lnTo>
                  <a:pt x="8573" y="10406"/>
                </a:lnTo>
                <a:lnTo>
                  <a:pt x="11113" y="6847"/>
                </a:lnTo>
                <a:lnTo>
                  <a:pt x="16792" y="401"/>
                </a:lnTo>
                <a:lnTo>
                  <a:pt x="21592" y="119"/>
                </a:lnTo>
                <a:lnTo>
                  <a:pt x="34500" y="16"/>
                </a:lnTo>
                <a:lnTo>
                  <a:pt x="62869" y="0"/>
                </a:lnTo>
                <a:lnTo>
                  <a:pt x="65726" y="953"/>
                </a:lnTo>
                <a:lnTo>
                  <a:pt x="71439" y="4551"/>
                </a:lnTo>
                <a:lnTo>
                  <a:pt x="75249" y="5891"/>
                </a:lnTo>
                <a:lnTo>
                  <a:pt x="79693" y="6785"/>
                </a:lnTo>
                <a:lnTo>
                  <a:pt x="84562" y="7381"/>
                </a:lnTo>
                <a:lnTo>
                  <a:pt x="89712" y="7778"/>
                </a:lnTo>
                <a:lnTo>
                  <a:pt x="95051" y="8043"/>
                </a:lnTo>
                <a:lnTo>
                  <a:pt x="100515" y="8220"/>
                </a:lnTo>
                <a:lnTo>
                  <a:pt x="105110" y="9290"/>
                </a:lnTo>
                <a:lnTo>
                  <a:pt x="109126" y="10955"/>
                </a:lnTo>
                <a:lnTo>
                  <a:pt x="112756" y="13019"/>
                </a:lnTo>
                <a:lnTo>
                  <a:pt x="117081" y="14394"/>
                </a:lnTo>
                <a:lnTo>
                  <a:pt x="121869" y="15311"/>
                </a:lnTo>
                <a:lnTo>
                  <a:pt x="126966" y="15922"/>
                </a:lnTo>
                <a:lnTo>
                  <a:pt x="131317" y="16330"/>
                </a:lnTo>
                <a:lnTo>
                  <a:pt x="135170" y="16602"/>
                </a:lnTo>
                <a:lnTo>
                  <a:pt x="138691" y="16783"/>
                </a:lnTo>
                <a:lnTo>
                  <a:pt x="141990" y="17856"/>
                </a:lnTo>
                <a:lnTo>
                  <a:pt x="148197" y="21589"/>
                </a:lnTo>
                <a:lnTo>
                  <a:pt x="152138" y="22965"/>
                </a:lnTo>
                <a:lnTo>
                  <a:pt x="156671" y="23882"/>
                </a:lnTo>
                <a:lnTo>
                  <a:pt x="161597" y="24494"/>
                </a:lnTo>
                <a:lnTo>
                  <a:pt x="165834" y="25855"/>
                </a:lnTo>
                <a:lnTo>
                  <a:pt x="169611" y="27714"/>
                </a:lnTo>
                <a:lnTo>
                  <a:pt x="177967" y="32991"/>
                </a:lnTo>
                <a:lnTo>
                  <a:pt x="183964" y="38456"/>
                </a:lnTo>
                <a:lnTo>
                  <a:pt x="186461" y="39925"/>
                </a:lnTo>
                <a:lnTo>
                  <a:pt x="191774" y="41557"/>
                </a:lnTo>
                <a:lnTo>
                  <a:pt x="197311" y="42282"/>
                </a:lnTo>
                <a:lnTo>
                  <a:pt x="202946" y="42605"/>
                </a:lnTo>
                <a:lnTo>
                  <a:pt x="208626" y="42748"/>
                </a:lnTo>
                <a:lnTo>
                  <a:pt x="222886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4657725" y="531495"/>
            <a:ext cx="1191108" cy="3669030"/>
            <a:chOff x="4657725" y="531495"/>
            <a:chExt cx="1191108" cy="3669030"/>
          </a:xfrm>
        </p:grpSpPr>
        <p:sp>
          <p:nvSpPr>
            <p:cNvPr id="38" name="SMARTPenAnnotation358"/>
            <p:cNvSpPr/>
            <p:nvPr/>
          </p:nvSpPr>
          <p:spPr>
            <a:xfrm>
              <a:off x="4657725" y="4080510"/>
              <a:ext cx="154305" cy="77119"/>
            </a:xfrm>
            <a:custGeom>
              <a:avLst/>
              <a:gdLst/>
              <a:ahLst/>
              <a:cxnLst/>
              <a:rect l="0" t="0" r="0" b="0"/>
              <a:pathLst>
                <a:path w="154305" h="77119">
                  <a:moveTo>
                    <a:pt x="0" y="0"/>
                  </a:moveTo>
                  <a:lnTo>
                    <a:pt x="7380" y="7380"/>
                  </a:lnTo>
                  <a:lnTo>
                    <a:pt x="10583" y="8043"/>
                  </a:lnTo>
                  <a:lnTo>
                    <a:pt x="12770" y="8219"/>
                  </a:lnTo>
                  <a:lnTo>
                    <a:pt x="14228" y="9289"/>
                  </a:lnTo>
                  <a:lnTo>
                    <a:pt x="15200" y="10955"/>
                  </a:lnTo>
                  <a:lnTo>
                    <a:pt x="15849" y="13018"/>
                  </a:lnTo>
                  <a:lnTo>
                    <a:pt x="16281" y="15346"/>
                  </a:lnTo>
                  <a:lnTo>
                    <a:pt x="16568" y="17851"/>
                  </a:lnTo>
                  <a:lnTo>
                    <a:pt x="16760" y="20473"/>
                  </a:lnTo>
                  <a:lnTo>
                    <a:pt x="16889" y="23174"/>
                  </a:lnTo>
                  <a:lnTo>
                    <a:pt x="17031" y="28714"/>
                  </a:lnTo>
                  <a:lnTo>
                    <a:pt x="18021" y="30573"/>
                  </a:lnTo>
                  <a:lnTo>
                    <a:pt x="19634" y="31812"/>
                  </a:lnTo>
                  <a:lnTo>
                    <a:pt x="21662" y="32638"/>
                  </a:lnTo>
                  <a:lnTo>
                    <a:pt x="23014" y="34141"/>
                  </a:lnTo>
                  <a:lnTo>
                    <a:pt x="23914" y="36096"/>
                  </a:lnTo>
                  <a:lnTo>
                    <a:pt x="24516" y="38351"/>
                  </a:lnTo>
                  <a:lnTo>
                    <a:pt x="24916" y="40807"/>
                  </a:lnTo>
                  <a:lnTo>
                    <a:pt x="25183" y="43397"/>
                  </a:lnTo>
                  <a:lnTo>
                    <a:pt x="25361" y="46076"/>
                  </a:lnTo>
                  <a:lnTo>
                    <a:pt x="26432" y="48815"/>
                  </a:lnTo>
                  <a:lnTo>
                    <a:pt x="28099" y="51593"/>
                  </a:lnTo>
                  <a:lnTo>
                    <a:pt x="33067" y="58345"/>
                  </a:lnTo>
                  <a:lnTo>
                    <a:pt x="34426" y="58899"/>
                  </a:lnTo>
                  <a:lnTo>
                    <a:pt x="38478" y="59515"/>
                  </a:lnTo>
                  <a:lnTo>
                    <a:pt x="39939" y="60631"/>
                  </a:lnTo>
                  <a:lnTo>
                    <a:pt x="40914" y="62328"/>
                  </a:lnTo>
                  <a:lnTo>
                    <a:pt x="42478" y="67345"/>
                  </a:lnTo>
                  <a:lnTo>
                    <a:pt x="43558" y="68709"/>
                  </a:lnTo>
                  <a:lnTo>
                    <a:pt x="45231" y="70571"/>
                  </a:lnTo>
                  <a:lnTo>
                    <a:pt x="50209" y="75852"/>
                  </a:lnTo>
                  <a:lnTo>
                    <a:pt x="51570" y="76285"/>
                  </a:lnTo>
                  <a:lnTo>
                    <a:pt x="55622" y="76767"/>
                  </a:lnTo>
                  <a:lnTo>
                    <a:pt x="58037" y="76895"/>
                  </a:lnTo>
                  <a:lnTo>
                    <a:pt x="63259" y="77038"/>
                  </a:lnTo>
                  <a:lnTo>
                    <a:pt x="71554" y="77118"/>
                  </a:lnTo>
                  <a:lnTo>
                    <a:pt x="73420" y="76177"/>
                  </a:lnTo>
                  <a:lnTo>
                    <a:pt x="74664" y="74597"/>
                  </a:lnTo>
                  <a:lnTo>
                    <a:pt x="75493" y="72591"/>
                  </a:lnTo>
                  <a:lnTo>
                    <a:pt x="76999" y="70302"/>
                  </a:lnTo>
                  <a:lnTo>
                    <a:pt x="78955" y="67822"/>
                  </a:lnTo>
                  <a:lnTo>
                    <a:pt x="81211" y="65217"/>
                  </a:lnTo>
                  <a:lnTo>
                    <a:pt x="83668" y="63480"/>
                  </a:lnTo>
                  <a:lnTo>
                    <a:pt x="86259" y="62323"/>
                  </a:lnTo>
                  <a:lnTo>
                    <a:pt x="88938" y="61551"/>
                  </a:lnTo>
                  <a:lnTo>
                    <a:pt x="90725" y="60084"/>
                  </a:lnTo>
                  <a:lnTo>
                    <a:pt x="91915" y="58153"/>
                  </a:lnTo>
                  <a:lnTo>
                    <a:pt x="92709" y="55914"/>
                  </a:lnTo>
                  <a:lnTo>
                    <a:pt x="94191" y="53468"/>
                  </a:lnTo>
                  <a:lnTo>
                    <a:pt x="96131" y="50885"/>
                  </a:lnTo>
                  <a:lnTo>
                    <a:pt x="98378" y="48211"/>
                  </a:lnTo>
                  <a:lnTo>
                    <a:pt x="99874" y="45476"/>
                  </a:lnTo>
                  <a:lnTo>
                    <a:pt x="100873" y="42699"/>
                  </a:lnTo>
                  <a:lnTo>
                    <a:pt x="101538" y="39896"/>
                  </a:lnTo>
                  <a:lnTo>
                    <a:pt x="102935" y="37075"/>
                  </a:lnTo>
                  <a:lnTo>
                    <a:pt x="104818" y="34241"/>
                  </a:lnTo>
                  <a:lnTo>
                    <a:pt x="107026" y="31400"/>
                  </a:lnTo>
                  <a:lnTo>
                    <a:pt x="108498" y="28553"/>
                  </a:lnTo>
                  <a:lnTo>
                    <a:pt x="109479" y="25703"/>
                  </a:lnTo>
                  <a:lnTo>
                    <a:pt x="110133" y="22850"/>
                  </a:lnTo>
                  <a:lnTo>
                    <a:pt x="110570" y="19996"/>
                  </a:lnTo>
                  <a:lnTo>
                    <a:pt x="110861" y="17141"/>
                  </a:lnTo>
                  <a:lnTo>
                    <a:pt x="111327" y="10265"/>
                  </a:lnTo>
                  <a:lnTo>
                    <a:pt x="111391" y="6785"/>
                  </a:lnTo>
                  <a:lnTo>
                    <a:pt x="111441" y="117"/>
                  </a:lnTo>
                  <a:lnTo>
                    <a:pt x="111442" y="13019"/>
                  </a:lnTo>
                  <a:lnTo>
                    <a:pt x="112395" y="15347"/>
                  </a:lnTo>
                  <a:lnTo>
                    <a:pt x="113982" y="17851"/>
                  </a:lnTo>
                  <a:lnTo>
                    <a:pt x="115993" y="20473"/>
                  </a:lnTo>
                  <a:lnTo>
                    <a:pt x="117333" y="23174"/>
                  </a:lnTo>
                  <a:lnTo>
                    <a:pt x="118227" y="25926"/>
                  </a:lnTo>
                  <a:lnTo>
                    <a:pt x="118823" y="28714"/>
                  </a:lnTo>
                  <a:lnTo>
                    <a:pt x="120172" y="31525"/>
                  </a:lnTo>
                  <a:lnTo>
                    <a:pt x="122025" y="34352"/>
                  </a:lnTo>
                  <a:lnTo>
                    <a:pt x="124212" y="37188"/>
                  </a:lnTo>
                  <a:lnTo>
                    <a:pt x="125671" y="40032"/>
                  </a:lnTo>
                  <a:lnTo>
                    <a:pt x="126643" y="42880"/>
                  </a:lnTo>
                  <a:lnTo>
                    <a:pt x="127291" y="45732"/>
                  </a:lnTo>
                  <a:lnTo>
                    <a:pt x="128675" y="48585"/>
                  </a:lnTo>
                  <a:lnTo>
                    <a:pt x="130551" y="51440"/>
                  </a:lnTo>
                  <a:lnTo>
                    <a:pt x="132754" y="54296"/>
                  </a:lnTo>
                  <a:lnTo>
                    <a:pt x="135175" y="56199"/>
                  </a:lnTo>
                  <a:lnTo>
                    <a:pt x="137741" y="57469"/>
                  </a:lnTo>
                  <a:lnTo>
                    <a:pt x="140405" y="58315"/>
                  </a:lnTo>
                  <a:lnTo>
                    <a:pt x="143133" y="59831"/>
                  </a:lnTo>
                  <a:lnTo>
                    <a:pt x="145905" y="61795"/>
                  </a:lnTo>
                  <a:lnTo>
                    <a:pt x="154304" y="6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9"/>
            <p:cNvSpPr/>
            <p:nvPr/>
          </p:nvSpPr>
          <p:spPr>
            <a:xfrm>
              <a:off x="4880609" y="4029223"/>
              <a:ext cx="127344" cy="171302"/>
            </a:xfrm>
            <a:custGeom>
              <a:avLst/>
              <a:gdLst/>
              <a:ahLst/>
              <a:cxnLst/>
              <a:rect l="0" t="0" r="0" b="0"/>
              <a:pathLst>
                <a:path w="127344" h="171302">
                  <a:moveTo>
                    <a:pt x="0" y="25569"/>
                  </a:moveTo>
                  <a:lnTo>
                    <a:pt x="0" y="32950"/>
                  </a:lnTo>
                  <a:lnTo>
                    <a:pt x="2541" y="36152"/>
                  </a:lnTo>
                  <a:lnTo>
                    <a:pt x="4552" y="38339"/>
                  </a:lnTo>
                  <a:lnTo>
                    <a:pt x="5892" y="40750"/>
                  </a:lnTo>
                  <a:lnTo>
                    <a:pt x="7382" y="45969"/>
                  </a:lnTo>
                  <a:lnTo>
                    <a:pt x="7779" y="49646"/>
                  </a:lnTo>
                  <a:lnTo>
                    <a:pt x="8044" y="54003"/>
                  </a:lnTo>
                  <a:lnTo>
                    <a:pt x="8220" y="58813"/>
                  </a:lnTo>
                  <a:lnTo>
                    <a:pt x="9290" y="63924"/>
                  </a:lnTo>
                  <a:lnTo>
                    <a:pt x="10956" y="69236"/>
                  </a:lnTo>
                  <a:lnTo>
                    <a:pt x="13019" y="74683"/>
                  </a:lnTo>
                  <a:lnTo>
                    <a:pt x="14395" y="80219"/>
                  </a:lnTo>
                  <a:lnTo>
                    <a:pt x="15311" y="85815"/>
                  </a:lnTo>
                  <a:lnTo>
                    <a:pt x="15923" y="91451"/>
                  </a:lnTo>
                  <a:lnTo>
                    <a:pt x="16330" y="96160"/>
                  </a:lnTo>
                  <a:lnTo>
                    <a:pt x="16602" y="100252"/>
                  </a:lnTo>
                  <a:lnTo>
                    <a:pt x="16783" y="103933"/>
                  </a:lnTo>
                  <a:lnTo>
                    <a:pt x="17857" y="108292"/>
                  </a:lnTo>
                  <a:lnTo>
                    <a:pt x="19525" y="113103"/>
                  </a:lnTo>
                  <a:lnTo>
                    <a:pt x="21589" y="118214"/>
                  </a:lnTo>
                  <a:lnTo>
                    <a:pt x="22965" y="122575"/>
                  </a:lnTo>
                  <a:lnTo>
                    <a:pt x="23883" y="126435"/>
                  </a:lnTo>
                  <a:lnTo>
                    <a:pt x="24495" y="129961"/>
                  </a:lnTo>
                  <a:lnTo>
                    <a:pt x="25855" y="133264"/>
                  </a:lnTo>
                  <a:lnTo>
                    <a:pt x="27714" y="136418"/>
                  </a:lnTo>
                  <a:lnTo>
                    <a:pt x="29906" y="139473"/>
                  </a:lnTo>
                  <a:lnTo>
                    <a:pt x="31368" y="142463"/>
                  </a:lnTo>
                  <a:lnTo>
                    <a:pt x="32342" y="145408"/>
                  </a:lnTo>
                  <a:lnTo>
                    <a:pt x="32991" y="148325"/>
                  </a:lnTo>
                  <a:lnTo>
                    <a:pt x="33425" y="151221"/>
                  </a:lnTo>
                  <a:lnTo>
                    <a:pt x="33713" y="154104"/>
                  </a:lnTo>
                  <a:lnTo>
                    <a:pt x="33906" y="156980"/>
                  </a:lnTo>
                  <a:lnTo>
                    <a:pt x="34986" y="159848"/>
                  </a:lnTo>
                  <a:lnTo>
                    <a:pt x="36660" y="162714"/>
                  </a:lnTo>
                  <a:lnTo>
                    <a:pt x="42842" y="171272"/>
                  </a:lnTo>
                  <a:lnTo>
                    <a:pt x="42862" y="171301"/>
                  </a:lnTo>
                  <a:lnTo>
                    <a:pt x="42862" y="166751"/>
                  </a:lnTo>
                  <a:lnTo>
                    <a:pt x="41910" y="164458"/>
                  </a:lnTo>
                  <a:lnTo>
                    <a:pt x="38312" y="159370"/>
                  </a:lnTo>
                  <a:lnTo>
                    <a:pt x="36971" y="156680"/>
                  </a:lnTo>
                  <a:lnTo>
                    <a:pt x="36078" y="153934"/>
                  </a:lnTo>
                  <a:lnTo>
                    <a:pt x="35482" y="151151"/>
                  </a:lnTo>
                  <a:lnTo>
                    <a:pt x="35085" y="148342"/>
                  </a:lnTo>
                  <a:lnTo>
                    <a:pt x="34820" y="145518"/>
                  </a:lnTo>
                  <a:lnTo>
                    <a:pt x="34644" y="142683"/>
                  </a:lnTo>
                  <a:lnTo>
                    <a:pt x="34447" y="134452"/>
                  </a:lnTo>
                  <a:lnTo>
                    <a:pt x="34291" y="61490"/>
                  </a:lnTo>
                  <a:lnTo>
                    <a:pt x="35243" y="57136"/>
                  </a:lnTo>
                  <a:lnTo>
                    <a:pt x="36831" y="53282"/>
                  </a:lnTo>
                  <a:lnTo>
                    <a:pt x="38841" y="49759"/>
                  </a:lnTo>
                  <a:lnTo>
                    <a:pt x="40182" y="46458"/>
                  </a:lnTo>
                  <a:lnTo>
                    <a:pt x="41076" y="43305"/>
                  </a:lnTo>
                  <a:lnTo>
                    <a:pt x="41671" y="40251"/>
                  </a:lnTo>
                  <a:lnTo>
                    <a:pt x="43021" y="37262"/>
                  </a:lnTo>
                  <a:lnTo>
                    <a:pt x="44874" y="34317"/>
                  </a:lnTo>
                  <a:lnTo>
                    <a:pt x="47061" y="31401"/>
                  </a:lnTo>
                  <a:lnTo>
                    <a:pt x="50424" y="28505"/>
                  </a:lnTo>
                  <a:lnTo>
                    <a:pt x="54571" y="25621"/>
                  </a:lnTo>
                  <a:lnTo>
                    <a:pt x="59241" y="22746"/>
                  </a:lnTo>
                  <a:lnTo>
                    <a:pt x="63307" y="19877"/>
                  </a:lnTo>
                  <a:lnTo>
                    <a:pt x="66970" y="17012"/>
                  </a:lnTo>
                  <a:lnTo>
                    <a:pt x="70364" y="14149"/>
                  </a:lnTo>
                  <a:lnTo>
                    <a:pt x="73579" y="11288"/>
                  </a:lnTo>
                  <a:lnTo>
                    <a:pt x="79692" y="5570"/>
                  </a:lnTo>
                  <a:lnTo>
                    <a:pt x="82656" y="3664"/>
                  </a:lnTo>
                  <a:lnTo>
                    <a:pt x="85584" y="2393"/>
                  </a:lnTo>
                  <a:lnTo>
                    <a:pt x="88489" y="1546"/>
                  </a:lnTo>
                  <a:lnTo>
                    <a:pt x="92330" y="981"/>
                  </a:lnTo>
                  <a:lnTo>
                    <a:pt x="96796" y="605"/>
                  </a:lnTo>
                  <a:lnTo>
                    <a:pt x="105886" y="186"/>
                  </a:lnTo>
                  <a:lnTo>
                    <a:pt x="113100" y="0"/>
                  </a:lnTo>
                  <a:lnTo>
                    <a:pt x="115405" y="903"/>
                  </a:lnTo>
                  <a:lnTo>
                    <a:pt x="116942" y="2458"/>
                  </a:lnTo>
                  <a:lnTo>
                    <a:pt x="119409" y="7246"/>
                  </a:lnTo>
                  <a:lnTo>
                    <a:pt x="122286" y="10440"/>
                  </a:lnTo>
                  <a:lnTo>
                    <a:pt x="124387" y="12626"/>
                  </a:lnTo>
                  <a:lnTo>
                    <a:pt x="125787" y="15035"/>
                  </a:lnTo>
                  <a:lnTo>
                    <a:pt x="127343" y="20253"/>
                  </a:lnTo>
                  <a:lnTo>
                    <a:pt x="126805" y="22977"/>
                  </a:lnTo>
                  <a:lnTo>
                    <a:pt x="125495" y="25746"/>
                  </a:lnTo>
                  <a:lnTo>
                    <a:pt x="121098" y="32484"/>
                  </a:lnTo>
                  <a:lnTo>
                    <a:pt x="120497" y="35945"/>
                  </a:lnTo>
                  <a:lnTo>
                    <a:pt x="120336" y="38201"/>
                  </a:lnTo>
                  <a:lnTo>
                    <a:pt x="119277" y="40658"/>
                  </a:lnTo>
                  <a:lnTo>
                    <a:pt x="115560" y="45928"/>
                  </a:lnTo>
                  <a:lnTo>
                    <a:pt x="113235" y="48666"/>
                  </a:lnTo>
                  <a:lnTo>
                    <a:pt x="110732" y="51445"/>
                  </a:lnTo>
                  <a:lnTo>
                    <a:pt x="108112" y="54250"/>
                  </a:lnTo>
                  <a:lnTo>
                    <a:pt x="105412" y="56120"/>
                  </a:lnTo>
                  <a:lnTo>
                    <a:pt x="102660" y="57366"/>
                  </a:lnTo>
                  <a:lnTo>
                    <a:pt x="99873" y="58197"/>
                  </a:lnTo>
                  <a:lnTo>
                    <a:pt x="97062" y="59704"/>
                  </a:lnTo>
                  <a:lnTo>
                    <a:pt x="94236" y="61661"/>
                  </a:lnTo>
                  <a:lnTo>
                    <a:pt x="91399" y="63917"/>
                  </a:lnTo>
                  <a:lnTo>
                    <a:pt x="88555" y="65422"/>
                  </a:lnTo>
                  <a:lnTo>
                    <a:pt x="85707" y="66425"/>
                  </a:lnTo>
                  <a:lnTo>
                    <a:pt x="82856" y="67094"/>
                  </a:lnTo>
                  <a:lnTo>
                    <a:pt x="80002" y="68492"/>
                  </a:lnTo>
                  <a:lnTo>
                    <a:pt x="77148" y="70377"/>
                  </a:lnTo>
                  <a:lnTo>
                    <a:pt x="70272" y="75695"/>
                  </a:lnTo>
                  <a:lnTo>
                    <a:pt x="66793" y="76422"/>
                  </a:lnTo>
                  <a:lnTo>
                    <a:pt x="64531" y="76616"/>
                  </a:lnTo>
                  <a:lnTo>
                    <a:pt x="62071" y="76746"/>
                  </a:lnTo>
                  <a:lnTo>
                    <a:pt x="56798" y="76889"/>
                  </a:lnTo>
                  <a:lnTo>
                    <a:pt x="42863" y="770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60"/>
            <p:cNvSpPr/>
            <p:nvPr/>
          </p:nvSpPr>
          <p:spPr>
            <a:xfrm>
              <a:off x="5240654" y="3986321"/>
              <a:ext cx="94299" cy="154197"/>
            </a:xfrm>
            <a:custGeom>
              <a:avLst/>
              <a:gdLst/>
              <a:ahLst/>
              <a:cxnLst/>
              <a:rect l="0" t="0" r="0" b="0"/>
              <a:pathLst>
                <a:path w="94299" h="154197">
                  <a:moveTo>
                    <a:pt x="0" y="51326"/>
                  </a:moveTo>
                  <a:lnTo>
                    <a:pt x="0" y="46775"/>
                  </a:lnTo>
                  <a:lnTo>
                    <a:pt x="953" y="45435"/>
                  </a:lnTo>
                  <a:lnTo>
                    <a:pt x="2541" y="44541"/>
                  </a:lnTo>
                  <a:lnTo>
                    <a:pt x="7382" y="43107"/>
                  </a:lnTo>
                  <a:lnTo>
                    <a:pt x="8731" y="42036"/>
                  </a:lnTo>
                  <a:lnTo>
                    <a:pt x="10584" y="40371"/>
                  </a:lnTo>
                  <a:lnTo>
                    <a:pt x="15182" y="35979"/>
                  </a:lnTo>
                  <a:lnTo>
                    <a:pt x="20400" y="30853"/>
                  </a:lnTo>
                  <a:lnTo>
                    <a:pt x="23125" y="29105"/>
                  </a:lnTo>
                  <a:lnTo>
                    <a:pt x="25895" y="27940"/>
                  </a:lnTo>
                  <a:lnTo>
                    <a:pt x="28694" y="27163"/>
                  </a:lnTo>
                  <a:lnTo>
                    <a:pt x="30559" y="25692"/>
                  </a:lnTo>
                  <a:lnTo>
                    <a:pt x="31803" y="23759"/>
                  </a:lnTo>
                  <a:lnTo>
                    <a:pt x="32632" y="21518"/>
                  </a:lnTo>
                  <a:lnTo>
                    <a:pt x="34137" y="19072"/>
                  </a:lnTo>
                  <a:lnTo>
                    <a:pt x="36094" y="16488"/>
                  </a:lnTo>
                  <a:lnTo>
                    <a:pt x="38350" y="13813"/>
                  </a:lnTo>
                  <a:lnTo>
                    <a:pt x="40807" y="12030"/>
                  </a:lnTo>
                  <a:lnTo>
                    <a:pt x="43397" y="10841"/>
                  </a:lnTo>
                  <a:lnTo>
                    <a:pt x="49847" y="8933"/>
                  </a:lnTo>
                  <a:lnTo>
                    <a:pt x="51329" y="7824"/>
                  </a:lnTo>
                  <a:lnTo>
                    <a:pt x="53270" y="6132"/>
                  </a:lnTo>
                  <a:lnTo>
                    <a:pt x="59891" y="0"/>
                  </a:lnTo>
                  <a:lnTo>
                    <a:pt x="59974" y="4474"/>
                  </a:lnTo>
                  <a:lnTo>
                    <a:pt x="60007" y="12911"/>
                  </a:lnTo>
                  <a:lnTo>
                    <a:pt x="60960" y="15238"/>
                  </a:lnTo>
                  <a:lnTo>
                    <a:pt x="62548" y="17743"/>
                  </a:lnTo>
                  <a:lnTo>
                    <a:pt x="64559" y="20365"/>
                  </a:lnTo>
                  <a:lnTo>
                    <a:pt x="65900" y="23065"/>
                  </a:lnTo>
                  <a:lnTo>
                    <a:pt x="66793" y="25818"/>
                  </a:lnTo>
                  <a:lnTo>
                    <a:pt x="67389" y="28606"/>
                  </a:lnTo>
                  <a:lnTo>
                    <a:pt x="67786" y="32369"/>
                  </a:lnTo>
                  <a:lnTo>
                    <a:pt x="68051" y="36783"/>
                  </a:lnTo>
                  <a:lnTo>
                    <a:pt x="68345" y="45815"/>
                  </a:lnTo>
                  <a:lnTo>
                    <a:pt x="68476" y="53004"/>
                  </a:lnTo>
                  <a:lnTo>
                    <a:pt x="69463" y="57207"/>
                  </a:lnTo>
                  <a:lnTo>
                    <a:pt x="71074" y="61915"/>
                  </a:lnTo>
                  <a:lnTo>
                    <a:pt x="73101" y="66958"/>
                  </a:lnTo>
                  <a:lnTo>
                    <a:pt x="74452" y="71272"/>
                  </a:lnTo>
                  <a:lnTo>
                    <a:pt x="75352" y="75101"/>
                  </a:lnTo>
                  <a:lnTo>
                    <a:pt x="75953" y="78606"/>
                  </a:lnTo>
                  <a:lnTo>
                    <a:pt x="76352" y="81895"/>
                  </a:lnTo>
                  <a:lnTo>
                    <a:pt x="76619" y="85040"/>
                  </a:lnTo>
                  <a:lnTo>
                    <a:pt x="76797" y="88090"/>
                  </a:lnTo>
                  <a:lnTo>
                    <a:pt x="76995" y="96558"/>
                  </a:lnTo>
                  <a:lnTo>
                    <a:pt x="77048" y="101483"/>
                  </a:lnTo>
                  <a:lnTo>
                    <a:pt x="78035" y="105719"/>
                  </a:lnTo>
                  <a:lnTo>
                    <a:pt x="79646" y="109496"/>
                  </a:lnTo>
                  <a:lnTo>
                    <a:pt x="81673" y="112966"/>
                  </a:lnTo>
                  <a:lnTo>
                    <a:pt x="83024" y="116232"/>
                  </a:lnTo>
                  <a:lnTo>
                    <a:pt x="83924" y="119362"/>
                  </a:lnTo>
                  <a:lnTo>
                    <a:pt x="84525" y="122401"/>
                  </a:lnTo>
                  <a:lnTo>
                    <a:pt x="84925" y="125379"/>
                  </a:lnTo>
                  <a:lnTo>
                    <a:pt x="85192" y="128317"/>
                  </a:lnTo>
                  <a:lnTo>
                    <a:pt x="85370" y="131229"/>
                  </a:lnTo>
                  <a:lnTo>
                    <a:pt x="86441" y="134122"/>
                  </a:lnTo>
                  <a:lnTo>
                    <a:pt x="88108" y="137003"/>
                  </a:lnTo>
                  <a:lnTo>
                    <a:pt x="93075" y="143921"/>
                  </a:lnTo>
                  <a:lnTo>
                    <a:pt x="93754" y="147407"/>
                  </a:lnTo>
                  <a:lnTo>
                    <a:pt x="94298" y="1541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61"/>
            <p:cNvSpPr/>
            <p:nvPr/>
          </p:nvSpPr>
          <p:spPr>
            <a:xfrm>
              <a:off x="5223509" y="4140517"/>
              <a:ext cx="214314" cy="17146"/>
            </a:xfrm>
            <a:custGeom>
              <a:avLst/>
              <a:gdLst/>
              <a:ahLst/>
              <a:cxnLst/>
              <a:rect l="0" t="0" r="0" b="0"/>
              <a:pathLst>
                <a:path w="214314" h="17146">
                  <a:moveTo>
                    <a:pt x="0" y="17145"/>
                  </a:moveTo>
                  <a:lnTo>
                    <a:pt x="7382" y="9764"/>
                  </a:lnTo>
                  <a:lnTo>
                    <a:pt x="9684" y="9367"/>
                  </a:lnTo>
                  <a:lnTo>
                    <a:pt x="13124" y="9102"/>
                  </a:lnTo>
                  <a:lnTo>
                    <a:pt x="17322" y="8926"/>
                  </a:lnTo>
                  <a:lnTo>
                    <a:pt x="27067" y="8730"/>
                  </a:lnTo>
                  <a:lnTo>
                    <a:pt x="82053" y="8575"/>
                  </a:lnTo>
                  <a:lnTo>
                    <a:pt x="88040" y="7622"/>
                  </a:lnTo>
                  <a:lnTo>
                    <a:pt x="93936" y="6034"/>
                  </a:lnTo>
                  <a:lnTo>
                    <a:pt x="99771" y="4023"/>
                  </a:lnTo>
                  <a:lnTo>
                    <a:pt x="105567" y="2682"/>
                  </a:lnTo>
                  <a:lnTo>
                    <a:pt x="111336" y="1788"/>
                  </a:lnTo>
                  <a:lnTo>
                    <a:pt x="117087" y="1192"/>
                  </a:lnTo>
                  <a:lnTo>
                    <a:pt x="122825" y="794"/>
                  </a:lnTo>
                  <a:lnTo>
                    <a:pt x="128556" y="530"/>
                  </a:lnTo>
                  <a:lnTo>
                    <a:pt x="140004" y="236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62"/>
            <p:cNvSpPr/>
            <p:nvPr/>
          </p:nvSpPr>
          <p:spPr>
            <a:xfrm>
              <a:off x="4829209" y="531495"/>
              <a:ext cx="1019624" cy="702702"/>
            </a:xfrm>
            <a:custGeom>
              <a:avLst/>
              <a:gdLst/>
              <a:ahLst/>
              <a:cxnLst/>
              <a:rect l="0" t="0" r="0" b="0"/>
              <a:pathLst>
                <a:path w="1019624" h="702702">
                  <a:moveTo>
                    <a:pt x="908650" y="265747"/>
                  </a:moveTo>
                  <a:lnTo>
                    <a:pt x="908650" y="258366"/>
                  </a:lnTo>
                  <a:lnTo>
                    <a:pt x="907698" y="257969"/>
                  </a:lnTo>
                  <a:lnTo>
                    <a:pt x="904100" y="257528"/>
                  </a:lnTo>
                  <a:lnTo>
                    <a:pt x="902759" y="256457"/>
                  </a:lnTo>
                  <a:lnTo>
                    <a:pt x="901865" y="254791"/>
                  </a:lnTo>
                  <a:lnTo>
                    <a:pt x="900872" y="250400"/>
                  </a:lnTo>
                  <a:lnTo>
                    <a:pt x="900431" y="245274"/>
                  </a:lnTo>
                  <a:lnTo>
                    <a:pt x="899361" y="242573"/>
                  </a:lnTo>
                  <a:lnTo>
                    <a:pt x="894257" y="234222"/>
                  </a:lnTo>
                  <a:lnTo>
                    <a:pt x="891368" y="225714"/>
                  </a:lnTo>
                  <a:lnTo>
                    <a:pt x="885856" y="217161"/>
                  </a:lnTo>
                  <a:lnTo>
                    <a:pt x="882846" y="208595"/>
                  </a:lnTo>
                  <a:lnTo>
                    <a:pt x="876346" y="200024"/>
                  </a:lnTo>
                  <a:lnTo>
                    <a:pt x="871115" y="194309"/>
                  </a:lnTo>
                  <a:lnTo>
                    <a:pt x="869340" y="191452"/>
                  </a:lnTo>
                  <a:lnTo>
                    <a:pt x="865888" y="182879"/>
                  </a:lnTo>
                  <a:lnTo>
                    <a:pt x="856671" y="171450"/>
                  </a:lnTo>
                  <a:lnTo>
                    <a:pt x="842856" y="156210"/>
                  </a:lnTo>
                  <a:lnTo>
                    <a:pt x="828631" y="135494"/>
                  </a:lnTo>
                  <a:lnTo>
                    <a:pt x="820382" y="129117"/>
                  </a:lnTo>
                  <a:lnTo>
                    <a:pt x="794015" y="114369"/>
                  </a:lnTo>
                  <a:lnTo>
                    <a:pt x="773964" y="102883"/>
                  </a:lnTo>
                  <a:lnTo>
                    <a:pt x="761111" y="94301"/>
                  </a:lnTo>
                  <a:lnTo>
                    <a:pt x="755998" y="91442"/>
                  </a:lnTo>
                  <a:lnTo>
                    <a:pt x="745238" y="88266"/>
                  </a:lnTo>
                  <a:lnTo>
                    <a:pt x="734105" y="85901"/>
                  </a:lnTo>
                  <a:lnTo>
                    <a:pt x="701186" y="73942"/>
                  </a:lnTo>
                  <a:lnTo>
                    <a:pt x="675124" y="62795"/>
                  </a:lnTo>
                  <a:lnTo>
                    <a:pt x="657424" y="55224"/>
                  </a:lnTo>
                  <a:lnTo>
                    <a:pt x="631837" y="49643"/>
                  </a:lnTo>
                  <a:lnTo>
                    <a:pt x="597984" y="37864"/>
                  </a:lnTo>
                  <a:lnTo>
                    <a:pt x="574482" y="32456"/>
                  </a:lnTo>
                  <a:lnTo>
                    <a:pt x="568713" y="30209"/>
                  </a:lnTo>
                  <a:lnTo>
                    <a:pt x="539878" y="25652"/>
                  </a:lnTo>
                  <a:lnTo>
                    <a:pt x="514849" y="19107"/>
                  </a:lnTo>
                  <a:lnTo>
                    <a:pt x="503123" y="17064"/>
                  </a:lnTo>
                  <a:lnTo>
                    <a:pt x="480073" y="10532"/>
                  </a:lnTo>
                  <a:lnTo>
                    <a:pt x="451457" y="7878"/>
                  </a:lnTo>
                  <a:lnTo>
                    <a:pt x="433355" y="2757"/>
                  </a:lnTo>
                  <a:lnTo>
                    <a:pt x="404661" y="544"/>
                  </a:lnTo>
                  <a:lnTo>
                    <a:pt x="374534" y="71"/>
                  </a:lnTo>
                  <a:lnTo>
                    <a:pt x="269514" y="0"/>
                  </a:lnTo>
                  <a:lnTo>
                    <a:pt x="257560" y="2540"/>
                  </a:lnTo>
                  <a:lnTo>
                    <a:pt x="245897" y="5891"/>
                  </a:lnTo>
                  <a:lnTo>
                    <a:pt x="217160" y="8219"/>
                  </a:lnTo>
                  <a:lnTo>
                    <a:pt x="205717" y="10955"/>
                  </a:lnTo>
                  <a:lnTo>
                    <a:pt x="191104" y="15311"/>
                  </a:lnTo>
                  <a:lnTo>
                    <a:pt x="187399" y="15922"/>
                  </a:lnTo>
                  <a:lnTo>
                    <a:pt x="180742" y="19141"/>
                  </a:lnTo>
                  <a:lnTo>
                    <a:pt x="152649" y="37264"/>
                  </a:lnTo>
                  <a:lnTo>
                    <a:pt x="123705" y="57156"/>
                  </a:lnTo>
                  <a:lnTo>
                    <a:pt x="117508" y="62868"/>
                  </a:lnTo>
                  <a:lnTo>
                    <a:pt x="115475" y="65724"/>
                  </a:lnTo>
                  <a:lnTo>
                    <a:pt x="111660" y="74295"/>
                  </a:lnTo>
                  <a:lnTo>
                    <a:pt x="99635" y="93133"/>
                  </a:lnTo>
                  <a:lnTo>
                    <a:pt x="96650" y="101082"/>
                  </a:lnTo>
                  <a:lnTo>
                    <a:pt x="94372" y="108743"/>
                  </a:lnTo>
                  <a:lnTo>
                    <a:pt x="88686" y="123766"/>
                  </a:lnTo>
                  <a:lnTo>
                    <a:pt x="86282" y="143369"/>
                  </a:lnTo>
                  <a:lnTo>
                    <a:pt x="86085" y="147014"/>
                  </a:lnTo>
                  <a:lnTo>
                    <a:pt x="81257" y="161246"/>
                  </a:lnTo>
                  <a:lnTo>
                    <a:pt x="72044" y="183122"/>
                  </a:lnTo>
                  <a:lnTo>
                    <a:pt x="68630" y="200096"/>
                  </a:lnTo>
                  <a:lnTo>
                    <a:pt x="62961" y="217191"/>
                  </a:lnTo>
                  <a:lnTo>
                    <a:pt x="59906" y="234321"/>
                  </a:lnTo>
                  <a:lnTo>
                    <a:pt x="53391" y="251461"/>
                  </a:lnTo>
                  <a:lnTo>
                    <a:pt x="46381" y="268605"/>
                  </a:lnTo>
                  <a:lnTo>
                    <a:pt x="42928" y="286702"/>
                  </a:lnTo>
                  <a:lnTo>
                    <a:pt x="38745" y="301730"/>
                  </a:lnTo>
                  <a:lnTo>
                    <a:pt x="35585" y="321706"/>
                  </a:lnTo>
                  <a:lnTo>
                    <a:pt x="30099" y="339689"/>
                  </a:lnTo>
                  <a:lnTo>
                    <a:pt x="19712" y="363785"/>
                  </a:lnTo>
                  <a:lnTo>
                    <a:pt x="14139" y="378852"/>
                  </a:lnTo>
                  <a:lnTo>
                    <a:pt x="10198" y="398849"/>
                  </a:lnTo>
                  <a:lnTo>
                    <a:pt x="2975" y="422672"/>
                  </a:lnTo>
                  <a:lnTo>
                    <a:pt x="857" y="439984"/>
                  </a:lnTo>
                  <a:lnTo>
                    <a:pt x="142" y="460361"/>
                  </a:lnTo>
                  <a:lnTo>
                    <a:pt x="0" y="478391"/>
                  </a:lnTo>
                  <a:lnTo>
                    <a:pt x="2521" y="489160"/>
                  </a:lnTo>
                  <a:lnTo>
                    <a:pt x="5864" y="500297"/>
                  </a:lnTo>
                  <a:lnTo>
                    <a:pt x="8698" y="516324"/>
                  </a:lnTo>
                  <a:lnTo>
                    <a:pt x="17707" y="533296"/>
                  </a:lnTo>
                  <a:lnTo>
                    <a:pt x="25860" y="546633"/>
                  </a:lnTo>
                  <a:lnTo>
                    <a:pt x="34308" y="559158"/>
                  </a:lnTo>
                  <a:lnTo>
                    <a:pt x="42844" y="572394"/>
                  </a:lnTo>
                  <a:lnTo>
                    <a:pt x="62514" y="593870"/>
                  </a:lnTo>
                  <a:lnTo>
                    <a:pt x="82991" y="613545"/>
                  </a:lnTo>
                  <a:lnTo>
                    <a:pt x="113372" y="634317"/>
                  </a:lnTo>
                  <a:lnTo>
                    <a:pt x="131675" y="642923"/>
                  </a:lnTo>
                  <a:lnTo>
                    <a:pt x="158909" y="654364"/>
                  </a:lnTo>
                  <a:lnTo>
                    <a:pt x="170937" y="657541"/>
                  </a:lnTo>
                  <a:lnTo>
                    <a:pt x="198732" y="664131"/>
                  </a:lnTo>
                  <a:lnTo>
                    <a:pt x="225847" y="673652"/>
                  </a:lnTo>
                  <a:lnTo>
                    <a:pt x="249456" y="677120"/>
                  </a:lnTo>
                  <a:lnTo>
                    <a:pt x="280494" y="686343"/>
                  </a:lnTo>
                  <a:lnTo>
                    <a:pt x="286997" y="689019"/>
                  </a:lnTo>
                  <a:lnTo>
                    <a:pt x="309802" y="692786"/>
                  </a:lnTo>
                  <a:lnTo>
                    <a:pt x="334657" y="693902"/>
                  </a:lnTo>
                  <a:lnTo>
                    <a:pt x="360118" y="698784"/>
                  </a:lnTo>
                  <a:lnTo>
                    <a:pt x="389383" y="702123"/>
                  </a:lnTo>
                  <a:lnTo>
                    <a:pt x="418138" y="702701"/>
                  </a:lnTo>
                  <a:lnTo>
                    <a:pt x="445178" y="701920"/>
                  </a:lnTo>
                  <a:lnTo>
                    <a:pt x="471288" y="697032"/>
                  </a:lnTo>
                  <a:lnTo>
                    <a:pt x="498074" y="695160"/>
                  </a:lnTo>
                  <a:lnTo>
                    <a:pt x="528765" y="694606"/>
                  </a:lnTo>
                  <a:lnTo>
                    <a:pt x="557332" y="693489"/>
                  </a:lnTo>
                  <a:lnTo>
                    <a:pt x="587598" y="687549"/>
                  </a:lnTo>
                  <a:lnTo>
                    <a:pt x="610430" y="680709"/>
                  </a:lnTo>
                  <a:lnTo>
                    <a:pt x="634869" y="677306"/>
                  </a:lnTo>
                  <a:lnTo>
                    <a:pt x="660208" y="670689"/>
                  </a:lnTo>
                  <a:lnTo>
                    <a:pt x="686765" y="662696"/>
                  </a:lnTo>
                  <a:lnTo>
                    <a:pt x="717389" y="654295"/>
                  </a:lnTo>
                  <a:lnTo>
                    <a:pt x="744983" y="645773"/>
                  </a:lnTo>
                  <a:lnTo>
                    <a:pt x="788531" y="631504"/>
                  </a:lnTo>
                  <a:lnTo>
                    <a:pt x="803194" y="623251"/>
                  </a:lnTo>
                  <a:lnTo>
                    <a:pt x="817014" y="614185"/>
                  </a:lnTo>
                  <a:lnTo>
                    <a:pt x="853015" y="597570"/>
                  </a:lnTo>
                  <a:lnTo>
                    <a:pt x="882756" y="576191"/>
                  </a:lnTo>
                  <a:lnTo>
                    <a:pt x="888530" y="572722"/>
                  </a:lnTo>
                  <a:lnTo>
                    <a:pt x="897486" y="563788"/>
                  </a:lnTo>
                  <a:lnTo>
                    <a:pt x="901207" y="558738"/>
                  </a:lnTo>
                  <a:lnTo>
                    <a:pt x="910423" y="550588"/>
                  </a:lnTo>
                  <a:lnTo>
                    <a:pt x="931861" y="533044"/>
                  </a:lnTo>
                  <a:lnTo>
                    <a:pt x="944208" y="516819"/>
                  </a:lnTo>
                  <a:lnTo>
                    <a:pt x="956914" y="495223"/>
                  </a:lnTo>
                  <a:lnTo>
                    <a:pt x="968596" y="478257"/>
                  </a:lnTo>
                  <a:lnTo>
                    <a:pt x="980076" y="456843"/>
                  </a:lnTo>
                  <a:lnTo>
                    <a:pt x="997232" y="422878"/>
                  </a:lnTo>
                  <a:lnTo>
                    <a:pt x="1000408" y="414006"/>
                  </a:lnTo>
                  <a:lnTo>
                    <a:pt x="1002772" y="405935"/>
                  </a:lnTo>
                  <a:lnTo>
                    <a:pt x="1012050" y="385231"/>
                  </a:lnTo>
                  <a:lnTo>
                    <a:pt x="1016518" y="374096"/>
                  </a:lnTo>
                  <a:lnTo>
                    <a:pt x="1019034" y="357117"/>
                  </a:lnTo>
                  <a:lnTo>
                    <a:pt x="1019623" y="345726"/>
                  </a:lnTo>
                  <a:lnTo>
                    <a:pt x="1017344" y="334313"/>
                  </a:lnTo>
                  <a:lnTo>
                    <a:pt x="1010706" y="317178"/>
                  </a:lnTo>
                  <a:lnTo>
                    <a:pt x="1006396" y="305750"/>
                  </a:lnTo>
                  <a:lnTo>
                    <a:pt x="1003017" y="288606"/>
                  </a:lnTo>
                  <a:lnTo>
                    <a:pt x="996407" y="271462"/>
                  </a:lnTo>
                  <a:lnTo>
                    <a:pt x="991151" y="260032"/>
                  </a:lnTo>
                  <a:lnTo>
                    <a:pt x="978286" y="242887"/>
                  </a:lnTo>
                  <a:lnTo>
                    <a:pt x="962409" y="225742"/>
                  </a:lnTo>
                  <a:lnTo>
                    <a:pt x="945640" y="208597"/>
                  </a:lnTo>
                  <a:lnTo>
                    <a:pt x="931757" y="199707"/>
                  </a:lnTo>
                  <a:lnTo>
                    <a:pt x="907877" y="189347"/>
                  </a:lnTo>
                  <a:lnTo>
                    <a:pt x="882704" y="177705"/>
                  </a:lnTo>
                  <a:lnTo>
                    <a:pt x="864734" y="168515"/>
                  </a:lnTo>
                  <a:lnTo>
                    <a:pt x="835101" y="157986"/>
                  </a:lnTo>
                  <a:lnTo>
                    <a:pt x="813410" y="149786"/>
                  </a:lnTo>
                  <a:lnTo>
                    <a:pt x="789014" y="143993"/>
                  </a:lnTo>
                  <a:lnTo>
                    <a:pt x="783172" y="141715"/>
                  </a:lnTo>
                  <a:lnTo>
                    <a:pt x="777373" y="141149"/>
                  </a:lnTo>
                  <a:lnTo>
                    <a:pt x="751839" y="144544"/>
                  </a:lnTo>
                  <a:lnTo>
                    <a:pt x="728628" y="14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9655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3" name="SMARTPenAnnotation230"/>
          <p:cNvSpPr/>
          <p:nvPr/>
        </p:nvSpPr>
        <p:spPr>
          <a:xfrm>
            <a:off x="3474720" y="900112"/>
            <a:ext cx="351461" cy="454344"/>
          </a:xfrm>
          <a:custGeom>
            <a:avLst/>
            <a:gdLst/>
            <a:ahLst/>
            <a:cxnLst/>
            <a:rect l="0" t="0" r="0" b="0"/>
            <a:pathLst>
              <a:path w="351461" h="454344">
                <a:moveTo>
                  <a:pt x="0" y="0"/>
                </a:moveTo>
                <a:lnTo>
                  <a:pt x="0" y="37511"/>
                </a:lnTo>
                <a:lnTo>
                  <a:pt x="4550" y="50379"/>
                </a:lnTo>
                <a:lnTo>
                  <a:pt x="7381" y="61705"/>
                </a:lnTo>
                <a:lnTo>
                  <a:pt x="8337" y="75018"/>
                </a:lnTo>
                <a:lnTo>
                  <a:pt x="8467" y="84459"/>
                </a:lnTo>
                <a:lnTo>
                  <a:pt x="9455" y="88691"/>
                </a:lnTo>
                <a:lnTo>
                  <a:pt x="15344" y="102327"/>
                </a:lnTo>
                <a:lnTo>
                  <a:pt x="17296" y="109296"/>
                </a:lnTo>
                <a:lnTo>
                  <a:pt x="22799" y="122977"/>
                </a:lnTo>
                <a:lnTo>
                  <a:pt x="24420" y="130222"/>
                </a:lnTo>
                <a:lnTo>
                  <a:pt x="25333" y="144206"/>
                </a:lnTo>
                <a:lnTo>
                  <a:pt x="26413" y="148525"/>
                </a:lnTo>
                <a:lnTo>
                  <a:pt x="30154" y="155864"/>
                </a:lnTo>
                <a:lnTo>
                  <a:pt x="40316" y="168336"/>
                </a:lnTo>
                <a:lnTo>
                  <a:pt x="45858" y="174193"/>
                </a:lnTo>
                <a:lnTo>
                  <a:pt x="47717" y="178042"/>
                </a:lnTo>
                <a:lnTo>
                  <a:pt x="51285" y="191606"/>
                </a:lnTo>
                <a:lnTo>
                  <a:pt x="55496" y="198823"/>
                </a:lnTo>
                <a:lnTo>
                  <a:pt x="57952" y="201129"/>
                </a:lnTo>
                <a:lnTo>
                  <a:pt x="60542" y="202666"/>
                </a:lnTo>
                <a:lnTo>
                  <a:pt x="63221" y="203691"/>
                </a:lnTo>
                <a:lnTo>
                  <a:pt x="68738" y="207369"/>
                </a:lnTo>
                <a:lnTo>
                  <a:pt x="77199" y="214795"/>
                </a:lnTo>
                <a:lnTo>
                  <a:pt x="80041" y="217492"/>
                </a:lnTo>
                <a:lnTo>
                  <a:pt x="82888" y="219290"/>
                </a:lnTo>
                <a:lnTo>
                  <a:pt x="88591" y="221287"/>
                </a:lnTo>
                <a:lnTo>
                  <a:pt x="97158" y="222412"/>
                </a:lnTo>
                <a:lnTo>
                  <a:pt x="105728" y="222745"/>
                </a:lnTo>
                <a:lnTo>
                  <a:pt x="120014" y="222867"/>
                </a:lnTo>
                <a:lnTo>
                  <a:pt x="131444" y="222881"/>
                </a:lnTo>
                <a:lnTo>
                  <a:pt x="139700" y="220343"/>
                </a:lnTo>
                <a:lnTo>
                  <a:pt x="148766" y="216040"/>
                </a:lnTo>
                <a:lnTo>
                  <a:pt x="159226" y="208263"/>
                </a:lnTo>
                <a:lnTo>
                  <a:pt x="168357" y="199926"/>
                </a:lnTo>
                <a:lnTo>
                  <a:pt x="179975" y="188576"/>
                </a:lnTo>
                <a:lnTo>
                  <a:pt x="191443" y="177161"/>
                </a:lnTo>
                <a:lnTo>
                  <a:pt x="200021" y="164041"/>
                </a:lnTo>
                <a:lnTo>
                  <a:pt x="208596" y="152639"/>
                </a:lnTo>
                <a:lnTo>
                  <a:pt x="210501" y="148432"/>
                </a:lnTo>
                <a:lnTo>
                  <a:pt x="214136" y="134361"/>
                </a:lnTo>
                <a:lnTo>
                  <a:pt x="219869" y="122784"/>
                </a:lnTo>
                <a:lnTo>
                  <a:pt x="222944" y="108665"/>
                </a:lnTo>
                <a:lnTo>
                  <a:pt x="228511" y="98025"/>
                </a:lnTo>
                <a:lnTo>
                  <a:pt x="230148" y="91827"/>
                </a:lnTo>
                <a:lnTo>
                  <a:pt x="231069" y="78431"/>
                </a:lnTo>
                <a:lnTo>
                  <a:pt x="231342" y="66948"/>
                </a:lnTo>
                <a:lnTo>
                  <a:pt x="231447" y="41304"/>
                </a:lnTo>
                <a:lnTo>
                  <a:pt x="230498" y="38014"/>
                </a:lnTo>
                <a:lnTo>
                  <a:pt x="225563" y="28832"/>
                </a:lnTo>
                <a:lnTo>
                  <a:pt x="224075" y="22974"/>
                </a:lnTo>
                <a:lnTo>
                  <a:pt x="222726" y="21031"/>
                </a:lnTo>
                <a:lnTo>
                  <a:pt x="220874" y="19736"/>
                </a:lnTo>
                <a:lnTo>
                  <a:pt x="218687" y="18872"/>
                </a:lnTo>
                <a:lnTo>
                  <a:pt x="217229" y="17344"/>
                </a:lnTo>
                <a:lnTo>
                  <a:pt x="216256" y="15373"/>
                </a:lnTo>
                <a:lnTo>
                  <a:pt x="215176" y="10642"/>
                </a:lnTo>
                <a:lnTo>
                  <a:pt x="214312" y="4"/>
                </a:lnTo>
                <a:lnTo>
                  <a:pt x="214312" y="1"/>
                </a:lnTo>
                <a:lnTo>
                  <a:pt x="218863" y="4551"/>
                </a:lnTo>
                <a:lnTo>
                  <a:pt x="220204" y="6844"/>
                </a:lnTo>
                <a:lnTo>
                  <a:pt x="221693" y="11932"/>
                </a:lnTo>
                <a:lnTo>
                  <a:pt x="222531" y="20151"/>
                </a:lnTo>
                <a:lnTo>
                  <a:pt x="223602" y="22959"/>
                </a:lnTo>
                <a:lnTo>
                  <a:pt x="227331" y="28619"/>
                </a:lnTo>
                <a:lnTo>
                  <a:pt x="229623" y="36850"/>
                </a:lnTo>
                <a:lnTo>
                  <a:pt x="230234" y="41711"/>
                </a:lnTo>
                <a:lnTo>
                  <a:pt x="233454" y="49653"/>
                </a:lnTo>
                <a:lnTo>
                  <a:pt x="235645" y="53105"/>
                </a:lnTo>
                <a:lnTo>
                  <a:pt x="238081" y="62020"/>
                </a:lnTo>
                <a:lnTo>
                  <a:pt x="238731" y="67064"/>
                </a:lnTo>
                <a:lnTo>
                  <a:pt x="241992" y="75209"/>
                </a:lnTo>
                <a:lnTo>
                  <a:pt x="249184" y="87689"/>
                </a:lnTo>
                <a:lnTo>
                  <a:pt x="251847" y="92749"/>
                </a:lnTo>
                <a:lnTo>
                  <a:pt x="254807" y="103452"/>
                </a:lnTo>
                <a:lnTo>
                  <a:pt x="257075" y="114559"/>
                </a:lnTo>
                <a:lnTo>
                  <a:pt x="261258" y="125845"/>
                </a:lnTo>
                <a:lnTo>
                  <a:pt x="266291" y="137211"/>
                </a:lnTo>
                <a:lnTo>
                  <a:pt x="274481" y="154320"/>
                </a:lnTo>
                <a:lnTo>
                  <a:pt x="285781" y="177168"/>
                </a:lnTo>
                <a:lnTo>
                  <a:pt x="288939" y="188596"/>
                </a:lnTo>
                <a:lnTo>
                  <a:pt x="289781" y="194311"/>
                </a:lnTo>
                <a:lnTo>
                  <a:pt x="292247" y="200026"/>
                </a:lnTo>
                <a:lnTo>
                  <a:pt x="300067" y="211455"/>
                </a:lnTo>
                <a:lnTo>
                  <a:pt x="304813" y="222885"/>
                </a:lnTo>
                <a:lnTo>
                  <a:pt x="307875" y="233363"/>
                </a:lnTo>
                <a:lnTo>
                  <a:pt x="314954" y="245569"/>
                </a:lnTo>
                <a:lnTo>
                  <a:pt x="320319" y="255509"/>
                </a:lnTo>
                <a:lnTo>
                  <a:pt x="328695" y="271816"/>
                </a:lnTo>
                <a:lnTo>
                  <a:pt x="331824" y="283049"/>
                </a:lnTo>
                <a:lnTo>
                  <a:pt x="334167" y="294392"/>
                </a:lnTo>
                <a:lnTo>
                  <a:pt x="338384" y="305784"/>
                </a:lnTo>
                <a:lnTo>
                  <a:pt x="343432" y="314656"/>
                </a:lnTo>
                <a:lnTo>
                  <a:pt x="346113" y="318356"/>
                </a:lnTo>
                <a:lnTo>
                  <a:pt x="349090" y="327547"/>
                </a:lnTo>
                <a:lnTo>
                  <a:pt x="350413" y="337981"/>
                </a:lnTo>
                <a:lnTo>
                  <a:pt x="351001" y="348969"/>
                </a:lnTo>
                <a:lnTo>
                  <a:pt x="351332" y="361314"/>
                </a:lnTo>
                <a:lnTo>
                  <a:pt x="351460" y="379908"/>
                </a:lnTo>
                <a:lnTo>
                  <a:pt x="348926" y="388241"/>
                </a:lnTo>
                <a:lnTo>
                  <a:pt x="344625" y="397341"/>
                </a:lnTo>
                <a:lnTo>
                  <a:pt x="334104" y="410945"/>
                </a:lnTo>
                <a:lnTo>
                  <a:pt x="325688" y="419894"/>
                </a:lnTo>
                <a:lnTo>
                  <a:pt x="322853" y="422804"/>
                </a:lnTo>
                <a:lnTo>
                  <a:pt x="320010" y="424745"/>
                </a:lnTo>
                <a:lnTo>
                  <a:pt x="301197" y="432665"/>
                </a:lnTo>
                <a:lnTo>
                  <a:pt x="293250" y="435183"/>
                </a:lnTo>
                <a:lnTo>
                  <a:pt x="285591" y="437255"/>
                </a:lnTo>
                <a:lnTo>
                  <a:pt x="275836" y="441350"/>
                </a:lnTo>
                <a:lnTo>
                  <a:pt x="265151" y="443806"/>
                </a:lnTo>
                <a:lnTo>
                  <a:pt x="259635" y="444461"/>
                </a:lnTo>
                <a:lnTo>
                  <a:pt x="250965" y="447728"/>
                </a:lnTo>
                <a:lnTo>
                  <a:pt x="247320" y="449933"/>
                </a:lnTo>
                <a:lnTo>
                  <a:pt x="238190" y="452383"/>
                </a:lnTo>
                <a:lnTo>
                  <a:pt x="227782" y="453471"/>
                </a:lnTo>
                <a:lnTo>
                  <a:pt x="216806" y="453955"/>
                </a:lnTo>
                <a:lnTo>
                  <a:pt x="199917" y="454228"/>
                </a:lnTo>
                <a:lnTo>
                  <a:pt x="31934" y="454343"/>
                </a:lnTo>
                <a:lnTo>
                  <a:pt x="28909" y="453390"/>
                </a:lnTo>
                <a:lnTo>
                  <a:pt x="18882" y="446962"/>
                </a:lnTo>
                <a:lnTo>
                  <a:pt x="8572" y="437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1"/>
          <p:cNvSpPr/>
          <p:nvPr/>
        </p:nvSpPr>
        <p:spPr>
          <a:xfrm>
            <a:off x="4023359" y="900112"/>
            <a:ext cx="317181" cy="231427"/>
          </a:xfrm>
          <a:custGeom>
            <a:avLst/>
            <a:gdLst/>
            <a:ahLst/>
            <a:cxnLst/>
            <a:rect l="0" t="0" r="0" b="0"/>
            <a:pathLst>
              <a:path w="317181" h="231427">
                <a:moveTo>
                  <a:pt x="0" y="0"/>
                </a:moveTo>
                <a:lnTo>
                  <a:pt x="12771" y="0"/>
                </a:lnTo>
                <a:lnTo>
                  <a:pt x="15182" y="953"/>
                </a:lnTo>
                <a:lnTo>
                  <a:pt x="23125" y="5891"/>
                </a:lnTo>
                <a:lnTo>
                  <a:pt x="32632" y="8219"/>
                </a:lnTo>
                <a:lnTo>
                  <a:pt x="38350" y="13019"/>
                </a:lnTo>
                <a:lnTo>
                  <a:pt x="41759" y="14394"/>
                </a:lnTo>
                <a:lnTo>
                  <a:pt x="50627" y="15922"/>
                </a:lnTo>
                <a:lnTo>
                  <a:pt x="55659" y="17282"/>
                </a:lnTo>
                <a:lnTo>
                  <a:pt x="60919" y="19142"/>
                </a:lnTo>
                <a:lnTo>
                  <a:pt x="66331" y="21334"/>
                </a:lnTo>
                <a:lnTo>
                  <a:pt x="74883" y="23769"/>
                </a:lnTo>
                <a:lnTo>
                  <a:pt x="82812" y="24852"/>
                </a:lnTo>
                <a:lnTo>
                  <a:pt x="92685" y="25333"/>
                </a:lnTo>
                <a:lnTo>
                  <a:pt x="108955" y="25603"/>
                </a:lnTo>
                <a:lnTo>
                  <a:pt x="125840" y="25684"/>
                </a:lnTo>
                <a:lnTo>
                  <a:pt x="132471" y="26648"/>
                </a:lnTo>
                <a:lnTo>
                  <a:pt x="139750" y="28243"/>
                </a:lnTo>
                <a:lnTo>
                  <a:pt x="147458" y="30258"/>
                </a:lnTo>
                <a:lnTo>
                  <a:pt x="154504" y="31602"/>
                </a:lnTo>
                <a:lnTo>
                  <a:pt x="161105" y="32498"/>
                </a:lnTo>
                <a:lnTo>
                  <a:pt x="167411" y="33095"/>
                </a:lnTo>
                <a:lnTo>
                  <a:pt x="173520" y="33494"/>
                </a:lnTo>
                <a:lnTo>
                  <a:pt x="179498" y="33759"/>
                </a:lnTo>
                <a:lnTo>
                  <a:pt x="185388" y="33936"/>
                </a:lnTo>
                <a:lnTo>
                  <a:pt x="191219" y="35007"/>
                </a:lnTo>
                <a:lnTo>
                  <a:pt x="197013" y="36673"/>
                </a:lnTo>
                <a:lnTo>
                  <a:pt x="202779" y="38736"/>
                </a:lnTo>
                <a:lnTo>
                  <a:pt x="208529" y="40112"/>
                </a:lnTo>
                <a:lnTo>
                  <a:pt x="214267" y="41029"/>
                </a:lnTo>
                <a:lnTo>
                  <a:pt x="219997" y="41640"/>
                </a:lnTo>
                <a:lnTo>
                  <a:pt x="225722" y="42047"/>
                </a:lnTo>
                <a:lnTo>
                  <a:pt x="231444" y="42319"/>
                </a:lnTo>
                <a:lnTo>
                  <a:pt x="242882" y="42621"/>
                </a:lnTo>
                <a:lnTo>
                  <a:pt x="254315" y="42755"/>
                </a:lnTo>
                <a:lnTo>
                  <a:pt x="259078" y="43743"/>
                </a:lnTo>
                <a:lnTo>
                  <a:pt x="266911" y="47382"/>
                </a:lnTo>
                <a:lnTo>
                  <a:pt x="276108" y="49634"/>
                </a:lnTo>
                <a:lnTo>
                  <a:pt x="288432" y="51079"/>
                </a:lnTo>
                <a:lnTo>
                  <a:pt x="295118" y="51330"/>
                </a:lnTo>
                <a:lnTo>
                  <a:pt x="297710" y="52317"/>
                </a:lnTo>
                <a:lnTo>
                  <a:pt x="306987" y="58807"/>
                </a:lnTo>
                <a:lnTo>
                  <a:pt x="310429" y="59474"/>
                </a:lnTo>
                <a:lnTo>
                  <a:pt x="317066" y="59998"/>
                </a:lnTo>
                <a:lnTo>
                  <a:pt x="317168" y="66791"/>
                </a:lnTo>
                <a:lnTo>
                  <a:pt x="317180" y="68227"/>
                </a:lnTo>
                <a:lnTo>
                  <a:pt x="312631" y="68475"/>
                </a:lnTo>
                <a:lnTo>
                  <a:pt x="311291" y="69463"/>
                </a:lnTo>
                <a:lnTo>
                  <a:pt x="310398" y="71073"/>
                </a:lnTo>
                <a:lnTo>
                  <a:pt x="309802" y="73100"/>
                </a:lnTo>
                <a:lnTo>
                  <a:pt x="308452" y="74451"/>
                </a:lnTo>
                <a:lnTo>
                  <a:pt x="306600" y="75351"/>
                </a:lnTo>
                <a:lnTo>
                  <a:pt x="304413" y="75952"/>
                </a:lnTo>
                <a:lnTo>
                  <a:pt x="302954" y="77304"/>
                </a:lnTo>
                <a:lnTo>
                  <a:pt x="301982" y="79159"/>
                </a:lnTo>
                <a:lnTo>
                  <a:pt x="301335" y="81348"/>
                </a:lnTo>
                <a:lnTo>
                  <a:pt x="299949" y="82807"/>
                </a:lnTo>
                <a:lnTo>
                  <a:pt x="298074" y="83779"/>
                </a:lnTo>
                <a:lnTo>
                  <a:pt x="295871" y="84428"/>
                </a:lnTo>
                <a:lnTo>
                  <a:pt x="294403" y="85813"/>
                </a:lnTo>
                <a:lnTo>
                  <a:pt x="293424" y="87689"/>
                </a:lnTo>
                <a:lnTo>
                  <a:pt x="292771" y="89892"/>
                </a:lnTo>
                <a:lnTo>
                  <a:pt x="291383" y="91360"/>
                </a:lnTo>
                <a:lnTo>
                  <a:pt x="289506" y="92339"/>
                </a:lnTo>
                <a:lnTo>
                  <a:pt x="287302" y="92992"/>
                </a:lnTo>
                <a:lnTo>
                  <a:pt x="282312" y="96257"/>
                </a:lnTo>
                <a:lnTo>
                  <a:pt x="274148" y="103451"/>
                </a:lnTo>
                <a:lnTo>
                  <a:pt x="271348" y="106115"/>
                </a:lnTo>
                <a:lnTo>
                  <a:pt x="267577" y="107891"/>
                </a:lnTo>
                <a:lnTo>
                  <a:pt x="258306" y="109864"/>
                </a:lnTo>
                <a:lnTo>
                  <a:pt x="250375" y="113281"/>
                </a:lnTo>
                <a:lnTo>
                  <a:pt x="243676" y="117975"/>
                </a:lnTo>
                <a:lnTo>
                  <a:pt x="237523" y="123236"/>
                </a:lnTo>
                <a:lnTo>
                  <a:pt x="229074" y="128749"/>
                </a:lnTo>
                <a:lnTo>
                  <a:pt x="219921" y="134374"/>
                </a:lnTo>
                <a:lnTo>
                  <a:pt x="212678" y="140049"/>
                </a:lnTo>
                <a:lnTo>
                  <a:pt x="203744" y="145747"/>
                </a:lnTo>
                <a:lnTo>
                  <a:pt x="194376" y="151454"/>
                </a:lnTo>
                <a:lnTo>
                  <a:pt x="187037" y="157165"/>
                </a:lnTo>
                <a:lnTo>
                  <a:pt x="178060" y="162879"/>
                </a:lnTo>
                <a:lnTo>
                  <a:pt x="173000" y="165736"/>
                </a:lnTo>
                <a:lnTo>
                  <a:pt x="162297" y="171450"/>
                </a:lnTo>
                <a:lnTo>
                  <a:pt x="139903" y="182880"/>
                </a:lnTo>
                <a:lnTo>
                  <a:pt x="131077" y="188595"/>
                </a:lnTo>
                <a:lnTo>
                  <a:pt x="123027" y="194310"/>
                </a:lnTo>
                <a:lnTo>
                  <a:pt x="118213" y="197168"/>
                </a:lnTo>
                <a:lnTo>
                  <a:pt x="108737" y="201930"/>
                </a:lnTo>
                <a:lnTo>
                  <a:pt x="101350" y="204047"/>
                </a:lnTo>
                <a:lnTo>
                  <a:pt x="94892" y="207527"/>
                </a:lnTo>
                <a:lnTo>
                  <a:pt x="88847" y="212249"/>
                </a:lnTo>
                <a:lnTo>
                  <a:pt x="82985" y="217523"/>
                </a:lnTo>
                <a:lnTo>
                  <a:pt x="80089" y="219310"/>
                </a:lnTo>
                <a:lnTo>
                  <a:pt x="74330" y="221296"/>
                </a:lnTo>
                <a:lnTo>
                  <a:pt x="65733" y="222414"/>
                </a:lnTo>
                <a:lnTo>
                  <a:pt x="63825" y="223524"/>
                </a:lnTo>
                <a:lnTo>
                  <a:pt x="62552" y="225216"/>
                </a:lnTo>
                <a:lnTo>
                  <a:pt x="60021" y="231426"/>
                </a:lnTo>
                <a:lnTo>
                  <a:pt x="60008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2"/>
          <p:cNvSpPr/>
          <p:nvPr/>
        </p:nvSpPr>
        <p:spPr>
          <a:xfrm>
            <a:off x="4563427" y="985837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8573"/>
                </a:moveTo>
                <a:lnTo>
                  <a:pt x="0" y="353"/>
                </a:lnTo>
                <a:lnTo>
                  <a:pt x="8731" y="21"/>
                </a:lnTo>
                <a:lnTo>
                  <a:pt x="74696" y="0"/>
                </a:lnTo>
                <a:lnTo>
                  <a:pt x="80277" y="953"/>
                </a:lnTo>
                <a:lnTo>
                  <a:pt x="85903" y="2540"/>
                </a:lnTo>
                <a:lnTo>
                  <a:pt x="91559" y="4551"/>
                </a:lnTo>
                <a:lnTo>
                  <a:pt x="98186" y="5891"/>
                </a:lnTo>
                <a:lnTo>
                  <a:pt x="105463" y="6785"/>
                </a:lnTo>
                <a:lnTo>
                  <a:pt x="119263" y="7778"/>
                </a:lnTo>
                <a:lnTo>
                  <a:pt x="128570" y="8219"/>
                </a:lnTo>
                <a:lnTo>
                  <a:pt x="148267" y="8468"/>
                </a:lnTo>
                <a:lnTo>
                  <a:pt x="312624" y="8573"/>
                </a:lnTo>
                <a:lnTo>
                  <a:pt x="314144" y="9525"/>
                </a:lnTo>
                <a:lnTo>
                  <a:pt x="315156" y="11113"/>
                </a:lnTo>
                <a:lnTo>
                  <a:pt x="31718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3"/>
          <p:cNvSpPr/>
          <p:nvPr/>
        </p:nvSpPr>
        <p:spPr>
          <a:xfrm>
            <a:off x="5069204" y="771525"/>
            <a:ext cx="60009" cy="428626"/>
          </a:xfrm>
          <a:custGeom>
            <a:avLst/>
            <a:gdLst/>
            <a:ahLst/>
            <a:cxnLst/>
            <a:rect l="0" t="0" r="0" b="0"/>
            <a:pathLst>
              <a:path w="60009" h="42862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8220" y="7380"/>
                </a:lnTo>
                <a:lnTo>
                  <a:pt x="9290" y="8730"/>
                </a:lnTo>
                <a:lnTo>
                  <a:pt x="10956" y="10582"/>
                </a:lnTo>
                <a:lnTo>
                  <a:pt x="13019" y="12770"/>
                </a:lnTo>
                <a:lnTo>
                  <a:pt x="14395" y="16133"/>
                </a:lnTo>
                <a:lnTo>
                  <a:pt x="15923" y="24950"/>
                </a:lnTo>
                <a:lnTo>
                  <a:pt x="16784" y="36073"/>
                </a:lnTo>
                <a:lnTo>
                  <a:pt x="17857" y="40241"/>
                </a:lnTo>
                <a:lnTo>
                  <a:pt x="19524" y="44925"/>
                </a:lnTo>
                <a:lnTo>
                  <a:pt x="21589" y="49952"/>
                </a:lnTo>
                <a:lnTo>
                  <a:pt x="22965" y="55209"/>
                </a:lnTo>
                <a:lnTo>
                  <a:pt x="24495" y="66129"/>
                </a:lnTo>
                <a:lnTo>
                  <a:pt x="25355" y="78437"/>
                </a:lnTo>
                <a:lnTo>
                  <a:pt x="25557" y="87566"/>
                </a:lnTo>
                <a:lnTo>
                  <a:pt x="25709" y="125837"/>
                </a:lnTo>
                <a:lnTo>
                  <a:pt x="26665" y="131516"/>
                </a:lnTo>
                <a:lnTo>
                  <a:pt x="28254" y="137207"/>
                </a:lnTo>
                <a:lnTo>
                  <a:pt x="30266" y="142906"/>
                </a:lnTo>
                <a:lnTo>
                  <a:pt x="31608" y="148611"/>
                </a:lnTo>
                <a:lnTo>
                  <a:pt x="33098" y="160029"/>
                </a:lnTo>
                <a:lnTo>
                  <a:pt x="33760" y="171454"/>
                </a:lnTo>
                <a:lnTo>
                  <a:pt x="34055" y="183834"/>
                </a:lnTo>
                <a:lnTo>
                  <a:pt x="34281" y="236819"/>
                </a:lnTo>
                <a:lnTo>
                  <a:pt x="35237" y="242652"/>
                </a:lnTo>
                <a:lnTo>
                  <a:pt x="36826" y="248445"/>
                </a:lnTo>
                <a:lnTo>
                  <a:pt x="38839" y="254212"/>
                </a:lnTo>
                <a:lnTo>
                  <a:pt x="40181" y="259962"/>
                </a:lnTo>
                <a:lnTo>
                  <a:pt x="41671" y="271431"/>
                </a:lnTo>
                <a:lnTo>
                  <a:pt x="42333" y="282878"/>
                </a:lnTo>
                <a:lnTo>
                  <a:pt x="42628" y="294316"/>
                </a:lnTo>
                <a:lnTo>
                  <a:pt x="42832" y="322896"/>
                </a:lnTo>
                <a:lnTo>
                  <a:pt x="43795" y="328611"/>
                </a:lnTo>
                <a:lnTo>
                  <a:pt x="45389" y="334327"/>
                </a:lnTo>
                <a:lnTo>
                  <a:pt x="47405" y="340042"/>
                </a:lnTo>
                <a:lnTo>
                  <a:pt x="48748" y="345757"/>
                </a:lnTo>
                <a:lnTo>
                  <a:pt x="50241" y="357187"/>
                </a:lnTo>
                <a:lnTo>
                  <a:pt x="51082" y="369781"/>
                </a:lnTo>
                <a:lnTo>
                  <a:pt x="51279" y="378977"/>
                </a:lnTo>
                <a:lnTo>
                  <a:pt x="51433" y="414219"/>
                </a:lnTo>
                <a:lnTo>
                  <a:pt x="52386" y="416164"/>
                </a:lnTo>
                <a:lnTo>
                  <a:pt x="53974" y="417460"/>
                </a:lnTo>
                <a:lnTo>
                  <a:pt x="55985" y="418324"/>
                </a:lnTo>
                <a:lnTo>
                  <a:pt x="57326" y="419852"/>
                </a:lnTo>
                <a:lnTo>
                  <a:pt x="58220" y="421824"/>
                </a:lnTo>
                <a:lnTo>
                  <a:pt x="60008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4"/>
          <p:cNvSpPr/>
          <p:nvPr/>
        </p:nvSpPr>
        <p:spPr>
          <a:xfrm>
            <a:off x="5310426" y="857250"/>
            <a:ext cx="221695" cy="322023"/>
          </a:xfrm>
          <a:custGeom>
            <a:avLst/>
            <a:gdLst/>
            <a:ahLst/>
            <a:cxnLst/>
            <a:rect l="0" t="0" r="0" b="0"/>
            <a:pathLst>
              <a:path w="221695" h="322023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4935" y="952"/>
                </a:lnTo>
                <a:lnTo>
                  <a:pt x="5751" y="2539"/>
                </a:lnTo>
                <a:lnTo>
                  <a:pt x="7059" y="7380"/>
                </a:lnTo>
                <a:lnTo>
                  <a:pt x="11837" y="12770"/>
                </a:lnTo>
                <a:lnTo>
                  <a:pt x="13209" y="15181"/>
                </a:lnTo>
                <a:lnTo>
                  <a:pt x="14734" y="20399"/>
                </a:lnTo>
                <a:lnTo>
                  <a:pt x="15592" y="28692"/>
                </a:lnTo>
                <a:lnTo>
                  <a:pt x="16665" y="31510"/>
                </a:lnTo>
                <a:lnTo>
                  <a:pt x="20397" y="37182"/>
                </a:lnTo>
                <a:lnTo>
                  <a:pt x="22691" y="45417"/>
                </a:lnTo>
                <a:lnTo>
                  <a:pt x="23303" y="50281"/>
                </a:lnTo>
                <a:lnTo>
                  <a:pt x="26523" y="58224"/>
                </a:lnTo>
                <a:lnTo>
                  <a:pt x="31128" y="64930"/>
                </a:lnTo>
                <a:lnTo>
                  <a:pt x="36350" y="71085"/>
                </a:lnTo>
                <a:lnTo>
                  <a:pt x="41846" y="79536"/>
                </a:lnTo>
                <a:lnTo>
                  <a:pt x="44645" y="84456"/>
                </a:lnTo>
                <a:lnTo>
                  <a:pt x="50295" y="95003"/>
                </a:lnTo>
                <a:lnTo>
                  <a:pt x="53136" y="100483"/>
                </a:lnTo>
                <a:lnTo>
                  <a:pt x="58832" y="109111"/>
                </a:lnTo>
                <a:lnTo>
                  <a:pt x="64538" y="117074"/>
                </a:lnTo>
                <a:lnTo>
                  <a:pt x="70249" y="126962"/>
                </a:lnTo>
                <a:lnTo>
                  <a:pt x="74058" y="132266"/>
                </a:lnTo>
                <a:lnTo>
                  <a:pt x="78502" y="137708"/>
                </a:lnTo>
                <a:lnTo>
                  <a:pt x="83370" y="143240"/>
                </a:lnTo>
                <a:lnTo>
                  <a:pt x="87568" y="148833"/>
                </a:lnTo>
                <a:lnTo>
                  <a:pt x="91319" y="154467"/>
                </a:lnTo>
                <a:lnTo>
                  <a:pt x="94773" y="160128"/>
                </a:lnTo>
                <a:lnTo>
                  <a:pt x="98027" y="165807"/>
                </a:lnTo>
                <a:lnTo>
                  <a:pt x="104183" y="177197"/>
                </a:lnTo>
                <a:lnTo>
                  <a:pt x="108111" y="182901"/>
                </a:lnTo>
                <a:lnTo>
                  <a:pt x="112634" y="188609"/>
                </a:lnTo>
                <a:lnTo>
                  <a:pt x="117555" y="194319"/>
                </a:lnTo>
                <a:lnTo>
                  <a:pt x="125562" y="203204"/>
                </a:lnTo>
                <a:lnTo>
                  <a:pt x="129031" y="206907"/>
                </a:lnTo>
                <a:lnTo>
                  <a:pt x="143015" y="221219"/>
                </a:lnTo>
                <a:lnTo>
                  <a:pt x="147333" y="226537"/>
                </a:lnTo>
                <a:lnTo>
                  <a:pt x="151165" y="231987"/>
                </a:lnTo>
                <a:lnTo>
                  <a:pt x="154672" y="237525"/>
                </a:lnTo>
                <a:lnTo>
                  <a:pt x="161109" y="246219"/>
                </a:lnTo>
                <a:lnTo>
                  <a:pt x="167144" y="254210"/>
                </a:lnTo>
                <a:lnTo>
                  <a:pt x="173002" y="264112"/>
                </a:lnTo>
                <a:lnTo>
                  <a:pt x="178780" y="272323"/>
                </a:lnTo>
                <a:lnTo>
                  <a:pt x="184524" y="279147"/>
                </a:lnTo>
                <a:lnTo>
                  <a:pt x="190251" y="285355"/>
                </a:lnTo>
                <a:lnTo>
                  <a:pt x="198831" y="294205"/>
                </a:lnTo>
                <a:lnTo>
                  <a:pt x="200737" y="297102"/>
                </a:lnTo>
                <a:lnTo>
                  <a:pt x="204372" y="305729"/>
                </a:lnTo>
                <a:lnTo>
                  <a:pt x="211111" y="314637"/>
                </a:lnTo>
                <a:lnTo>
                  <a:pt x="217554" y="321584"/>
                </a:lnTo>
                <a:lnTo>
                  <a:pt x="218934" y="322022"/>
                </a:lnTo>
                <a:lnTo>
                  <a:pt x="219854" y="321361"/>
                </a:lnTo>
                <a:lnTo>
                  <a:pt x="221694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5"/>
          <p:cNvSpPr/>
          <p:nvPr/>
        </p:nvSpPr>
        <p:spPr>
          <a:xfrm>
            <a:off x="5278922" y="882967"/>
            <a:ext cx="278916" cy="247291"/>
          </a:xfrm>
          <a:custGeom>
            <a:avLst/>
            <a:gdLst/>
            <a:ahLst/>
            <a:cxnLst/>
            <a:rect l="0" t="0" r="0" b="0"/>
            <a:pathLst>
              <a:path w="278916" h="247291">
                <a:moveTo>
                  <a:pt x="278915" y="0"/>
                </a:moveTo>
                <a:lnTo>
                  <a:pt x="274365" y="4551"/>
                </a:lnTo>
                <a:lnTo>
                  <a:pt x="273023" y="6844"/>
                </a:lnTo>
                <a:lnTo>
                  <a:pt x="271534" y="11932"/>
                </a:lnTo>
                <a:lnTo>
                  <a:pt x="268332" y="17368"/>
                </a:lnTo>
                <a:lnTo>
                  <a:pt x="266145" y="20151"/>
                </a:lnTo>
                <a:lnTo>
                  <a:pt x="258634" y="25784"/>
                </a:lnTo>
                <a:lnTo>
                  <a:pt x="253965" y="28619"/>
                </a:lnTo>
                <a:lnTo>
                  <a:pt x="246236" y="34310"/>
                </a:lnTo>
                <a:lnTo>
                  <a:pt x="242841" y="37161"/>
                </a:lnTo>
                <a:lnTo>
                  <a:pt x="239626" y="40966"/>
                </a:lnTo>
                <a:lnTo>
                  <a:pt x="236530" y="45408"/>
                </a:lnTo>
                <a:lnTo>
                  <a:pt x="233513" y="50275"/>
                </a:lnTo>
                <a:lnTo>
                  <a:pt x="229597" y="55424"/>
                </a:lnTo>
                <a:lnTo>
                  <a:pt x="225081" y="60762"/>
                </a:lnTo>
                <a:lnTo>
                  <a:pt x="220166" y="66225"/>
                </a:lnTo>
                <a:lnTo>
                  <a:pt x="209624" y="77376"/>
                </a:lnTo>
                <a:lnTo>
                  <a:pt x="204146" y="83017"/>
                </a:lnTo>
                <a:lnTo>
                  <a:pt x="197637" y="88682"/>
                </a:lnTo>
                <a:lnTo>
                  <a:pt x="190439" y="94364"/>
                </a:lnTo>
                <a:lnTo>
                  <a:pt x="182784" y="100057"/>
                </a:lnTo>
                <a:lnTo>
                  <a:pt x="175775" y="105757"/>
                </a:lnTo>
                <a:lnTo>
                  <a:pt x="169198" y="111462"/>
                </a:lnTo>
                <a:lnTo>
                  <a:pt x="162907" y="117171"/>
                </a:lnTo>
                <a:lnTo>
                  <a:pt x="150839" y="128593"/>
                </a:lnTo>
                <a:lnTo>
                  <a:pt x="144953" y="134306"/>
                </a:lnTo>
                <a:lnTo>
                  <a:pt x="138172" y="140020"/>
                </a:lnTo>
                <a:lnTo>
                  <a:pt x="130794" y="145734"/>
                </a:lnTo>
                <a:lnTo>
                  <a:pt x="123018" y="151449"/>
                </a:lnTo>
                <a:lnTo>
                  <a:pt x="115928" y="157163"/>
                </a:lnTo>
                <a:lnTo>
                  <a:pt x="109297" y="162878"/>
                </a:lnTo>
                <a:lnTo>
                  <a:pt x="102971" y="168593"/>
                </a:lnTo>
                <a:lnTo>
                  <a:pt x="95897" y="174308"/>
                </a:lnTo>
                <a:lnTo>
                  <a:pt x="88323" y="180023"/>
                </a:lnTo>
                <a:lnTo>
                  <a:pt x="80416" y="185738"/>
                </a:lnTo>
                <a:lnTo>
                  <a:pt x="73240" y="190500"/>
                </a:lnTo>
                <a:lnTo>
                  <a:pt x="66551" y="194628"/>
                </a:lnTo>
                <a:lnTo>
                  <a:pt x="60186" y="198332"/>
                </a:lnTo>
                <a:lnTo>
                  <a:pt x="54038" y="202706"/>
                </a:lnTo>
                <a:lnTo>
                  <a:pt x="48035" y="207527"/>
                </a:lnTo>
                <a:lnTo>
                  <a:pt x="42128" y="212647"/>
                </a:lnTo>
                <a:lnTo>
                  <a:pt x="33024" y="220875"/>
                </a:lnTo>
                <a:lnTo>
                  <a:pt x="29262" y="224402"/>
                </a:lnTo>
                <a:lnTo>
                  <a:pt x="25802" y="226754"/>
                </a:lnTo>
                <a:lnTo>
                  <a:pt x="19418" y="229367"/>
                </a:lnTo>
                <a:lnTo>
                  <a:pt x="13406" y="233069"/>
                </a:lnTo>
                <a:lnTo>
                  <a:pt x="4803" y="240066"/>
                </a:lnTo>
                <a:lnTo>
                  <a:pt x="560" y="244173"/>
                </a:lnTo>
                <a:lnTo>
                  <a:pt x="0" y="245650"/>
                </a:lnTo>
                <a:lnTo>
                  <a:pt x="579" y="246634"/>
                </a:lnTo>
                <a:lnTo>
                  <a:pt x="1918" y="247290"/>
                </a:lnTo>
                <a:lnTo>
                  <a:pt x="2810" y="246775"/>
                </a:lnTo>
                <a:lnTo>
                  <a:pt x="3405" y="245479"/>
                </a:lnTo>
                <a:lnTo>
                  <a:pt x="459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6"/>
          <p:cNvSpPr/>
          <p:nvPr/>
        </p:nvSpPr>
        <p:spPr>
          <a:xfrm>
            <a:off x="5712142" y="1011555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0"/>
                </a:moveTo>
                <a:lnTo>
                  <a:pt x="281434" y="0"/>
                </a:lnTo>
                <a:lnTo>
                  <a:pt x="281920" y="952"/>
                </a:lnTo>
                <a:lnTo>
                  <a:pt x="282244" y="2539"/>
                </a:lnTo>
                <a:lnTo>
                  <a:pt x="28289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7"/>
          <p:cNvSpPr/>
          <p:nvPr/>
        </p:nvSpPr>
        <p:spPr>
          <a:xfrm>
            <a:off x="5849302" y="874394"/>
            <a:ext cx="34291" cy="300039"/>
          </a:xfrm>
          <a:custGeom>
            <a:avLst/>
            <a:gdLst/>
            <a:ahLst/>
            <a:cxnLst/>
            <a:rect l="0" t="0" r="0" b="0"/>
            <a:pathLst>
              <a:path w="34291" h="300039">
                <a:moveTo>
                  <a:pt x="0" y="0"/>
                </a:moveTo>
                <a:lnTo>
                  <a:pt x="0" y="142877"/>
                </a:lnTo>
                <a:lnTo>
                  <a:pt x="953" y="149544"/>
                </a:lnTo>
                <a:lnTo>
                  <a:pt x="2540" y="156846"/>
                </a:lnTo>
                <a:lnTo>
                  <a:pt x="4551" y="164572"/>
                </a:lnTo>
                <a:lnTo>
                  <a:pt x="5892" y="171627"/>
                </a:lnTo>
                <a:lnTo>
                  <a:pt x="6785" y="178236"/>
                </a:lnTo>
                <a:lnTo>
                  <a:pt x="7381" y="184547"/>
                </a:lnTo>
                <a:lnTo>
                  <a:pt x="7778" y="190659"/>
                </a:lnTo>
                <a:lnTo>
                  <a:pt x="8043" y="196638"/>
                </a:lnTo>
                <a:lnTo>
                  <a:pt x="8337" y="208363"/>
                </a:lnTo>
                <a:lnTo>
                  <a:pt x="8571" y="268208"/>
                </a:lnTo>
                <a:lnTo>
                  <a:pt x="9524" y="271198"/>
                </a:lnTo>
                <a:lnTo>
                  <a:pt x="11112" y="274144"/>
                </a:lnTo>
                <a:lnTo>
                  <a:pt x="13123" y="277060"/>
                </a:lnTo>
                <a:lnTo>
                  <a:pt x="14464" y="279957"/>
                </a:lnTo>
                <a:lnTo>
                  <a:pt x="15358" y="282841"/>
                </a:lnTo>
                <a:lnTo>
                  <a:pt x="16351" y="288585"/>
                </a:lnTo>
                <a:lnTo>
                  <a:pt x="16792" y="294313"/>
                </a:lnTo>
                <a:lnTo>
                  <a:pt x="17862" y="296221"/>
                </a:lnTo>
                <a:lnTo>
                  <a:pt x="19528" y="297493"/>
                </a:lnTo>
                <a:lnTo>
                  <a:pt x="25610" y="299994"/>
                </a:lnTo>
                <a:lnTo>
                  <a:pt x="3429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8"/>
          <p:cNvSpPr/>
          <p:nvPr/>
        </p:nvSpPr>
        <p:spPr>
          <a:xfrm>
            <a:off x="6269356" y="780097"/>
            <a:ext cx="25717" cy="385761"/>
          </a:xfrm>
          <a:custGeom>
            <a:avLst/>
            <a:gdLst/>
            <a:ahLst/>
            <a:cxnLst/>
            <a:rect l="0" t="0" r="0" b="0"/>
            <a:pathLst>
              <a:path w="25717" h="385761">
                <a:moveTo>
                  <a:pt x="17144" y="0"/>
                </a:moveTo>
                <a:lnTo>
                  <a:pt x="4125" y="0"/>
                </a:lnTo>
                <a:lnTo>
                  <a:pt x="2750" y="953"/>
                </a:lnTo>
                <a:lnTo>
                  <a:pt x="1832" y="2540"/>
                </a:lnTo>
                <a:lnTo>
                  <a:pt x="360" y="7381"/>
                </a:lnTo>
                <a:lnTo>
                  <a:pt x="13" y="19109"/>
                </a:lnTo>
                <a:lnTo>
                  <a:pt x="0" y="37262"/>
                </a:lnTo>
                <a:lnTo>
                  <a:pt x="952" y="40082"/>
                </a:lnTo>
                <a:lnTo>
                  <a:pt x="2539" y="42914"/>
                </a:lnTo>
                <a:lnTo>
                  <a:pt x="4550" y="45754"/>
                </a:lnTo>
                <a:lnTo>
                  <a:pt x="5890" y="48600"/>
                </a:lnTo>
                <a:lnTo>
                  <a:pt x="6784" y="51450"/>
                </a:lnTo>
                <a:lnTo>
                  <a:pt x="7380" y="54303"/>
                </a:lnTo>
                <a:lnTo>
                  <a:pt x="8041" y="62552"/>
                </a:lnTo>
                <a:lnTo>
                  <a:pt x="8336" y="71616"/>
                </a:lnTo>
                <a:lnTo>
                  <a:pt x="8467" y="78819"/>
                </a:lnTo>
                <a:lnTo>
                  <a:pt x="9454" y="83026"/>
                </a:lnTo>
                <a:lnTo>
                  <a:pt x="11065" y="87736"/>
                </a:lnTo>
                <a:lnTo>
                  <a:pt x="13091" y="92781"/>
                </a:lnTo>
                <a:lnTo>
                  <a:pt x="14442" y="98049"/>
                </a:lnTo>
                <a:lnTo>
                  <a:pt x="15342" y="103466"/>
                </a:lnTo>
                <a:lnTo>
                  <a:pt x="15943" y="108982"/>
                </a:lnTo>
                <a:lnTo>
                  <a:pt x="16610" y="120192"/>
                </a:lnTo>
                <a:lnTo>
                  <a:pt x="16985" y="134672"/>
                </a:lnTo>
                <a:lnTo>
                  <a:pt x="17112" y="157200"/>
                </a:lnTo>
                <a:lnTo>
                  <a:pt x="18075" y="163855"/>
                </a:lnTo>
                <a:lnTo>
                  <a:pt x="19670" y="170197"/>
                </a:lnTo>
                <a:lnTo>
                  <a:pt x="21685" y="176330"/>
                </a:lnTo>
                <a:lnTo>
                  <a:pt x="23029" y="182323"/>
                </a:lnTo>
                <a:lnTo>
                  <a:pt x="23924" y="188224"/>
                </a:lnTo>
                <a:lnTo>
                  <a:pt x="24521" y="194063"/>
                </a:lnTo>
                <a:lnTo>
                  <a:pt x="25186" y="205630"/>
                </a:lnTo>
                <a:lnTo>
                  <a:pt x="25362" y="211382"/>
                </a:lnTo>
                <a:lnTo>
                  <a:pt x="24528" y="217121"/>
                </a:lnTo>
                <a:lnTo>
                  <a:pt x="23019" y="222852"/>
                </a:lnTo>
                <a:lnTo>
                  <a:pt x="21060" y="228578"/>
                </a:lnTo>
                <a:lnTo>
                  <a:pt x="19755" y="234301"/>
                </a:lnTo>
                <a:lnTo>
                  <a:pt x="18884" y="240020"/>
                </a:lnTo>
                <a:lnTo>
                  <a:pt x="18304" y="245739"/>
                </a:lnTo>
                <a:lnTo>
                  <a:pt x="17659" y="257172"/>
                </a:lnTo>
                <a:lnTo>
                  <a:pt x="17373" y="268604"/>
                </a:lnTo>
                <a:lnTo>
                  <a:pt x="17144" y="375487"/>
                </a:lnTo>
                <a:lnTo>
                  <a:pt x="18096" y="377007"/>
                </a:lnTo>
                <a:lnTo>
                  <a:pt x="19684" y="378973"/>
                </a:lnTo>
                <a:lnTo>
                  <a:pt x="25702" y="385747"/>
                </a:lnTo>
                <a:lnTo>
                  <a:pt x="25714" y="385760"/>
                </a:lnTo>
                <a:lnTo>
                  <a:pt x="25716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9"/>
          <p:cNvSpPr/>
          <p:nvPr/>
        </p:nvSpPr>
        <p:spPr>
          <a:xfrm>
            <a:off x="6140767" y="788670"/>
            <a:ext cx="128588" cy="171450"/>
          </a:xfrm>
          <a:custGeom>
            <a:avLst/>
            <a:gdLst/>
            <a:ahLst/>
            <a:cxnLst/>
            <a:rect l="0" t="0" r="0" b="0"/>
            <a:pathLst>
              <a:path w="128588" h="171450">
                <a:moveTo>
                  <a:pt x="128587" y="0"/>
                </a:moveTo>
                <a:lnTo>
                  <a:pt x="128587" y="4550"/>
                </a:lnTo>
                <a:lnTo>
                  <a:pt x="127635" y="5891"/>
                </a:lnTo>
                <a:lnTo>
                  <a:pt x="126048" y="6785"/>
                </a:lnTo>
                <a:lnTo>
                  <a:pt x="124037" y="7380"/>
                </a:lnTo>
                <a:lnTo>
                  <a:pt x="122696" y="8730"/>
                </a:lnTo>
                <a:lnTo>
                  <a:pt x="121802" y="10582"/>
                </a:lnTo>
                <a:lnTo>
                  <a:pt x="121206" y="12770"/>
                </a:lnTo>
                <a:lnTo>
                  <a:pt x="119857" y="14228"/>
                </a:lnTo>
                <a:lnTo>
                  <a:pt x="118005" y="15200"/>
                </a:lnTo>
                <a:lnTo>
                  <a:pt x="115817" y="15848"/>
                </a:lnTo>
                <a:lnTo>
                  <a:pt x="113407" y="17233"/>
                </a:lnTo>
                <a:lnTo>
                  <a:pt x="110847" y="19108"/>
                </a:lnTo>
                <a:lnTo>
                  <a:pt x="108188" y="21311"/>
                </a:lnTo>
                <a:lnTo>
                  <a:pt x="106416" y="23732"/>
                </a:lnTo>
                <a:lnTo>
                  <a:pt x="104446" y="28962"/>
                </a:lnTo>
                <a:lnTo>
                  <a:pt x="102968" y="32643"/>
                </a:lnTo>
                <a:lnTo>
                  <a:pt x="101030" y="37002"/>
                </a:lnTo>
                <a:lnTo>
                  <a:pt x="98786" y="41813"/>
                </a:lnTo>
                <a:lnTo>
                  <a:pt x="96337" y="45973"/>
                </a:lnTo>
                <a:lnTo>
                  <a:pt x="93753" y="49698"/>
                </a:lnTo>
                <a:lnTo>
                  <a:pt x="91077" y="53135"/>
                </a:lnTo>
                <a:lnTo>
                  <a:pt x="88340" y="56378"/>
                </a:lnTo>
                <a:lnTo>
                  <a:pt x="85564" y="59493"/>
                </a:lnTo>
                <a:lnTo>
                  <a:pt x="79938" y="65493"/>
                </a:lnTo>
                <a:lnTo>
                  <a:pt x="74263" y="71335"/>
                </a:lnTo>
                <a:lnTo>
                  <a:pt x="71416" y="75179"/>
                </a:lnTo>
                <a:lnTo>
                  <a:pt x="68566" y="79647"/>
                </a:lnTo>
                <a:lnTo>
                  <a:pt x="65713" y="84530"/>
                </a:lnTo>
                <a:lnTo>
                  <a:pt x="62859" y="88738"/>
                </a:lnTo>
                <a:lnTo>
                  <a:pt x="60003" y="92496"/>
                </a:lnTo>
                <a:lnTo>
                  <a:pt x="57147" y="95954"/>
                </a:lnTo>
                <a:lnTo>
                  <a:pt x="54291" y="100164"/>
                </a:lnTo>
                <a:lnTo>
                  <a:pt x="51434" y="104876"/>
                </a:lnTo>
                <a:lnTo>
                  <a:pt x="48577" y="109922"/>
                </a:lnTo>
                <a:lnTo>
                  <a:pt x="45719" y="114239"/>
                </a:lnTo>
                <a:lnTo>
                  <a:pt x="42862" y="118069"/>
                </a:lnTo>
                <a:lnTo>
                  <a:pt x="40005" y="121575"/>
                </a:lnTo>
                <a:lnTo>
                  <a:pt x="38100" y="124865"/>
                </a:lnTo>
                <a:lnTo>
                  <a:pt x="36830" y="128011"/>
                </a:lnTo>
                <a:lnTo>
                  <a:pt x="35983" y="131060"/>
                </a:lnTo>
                <a:lnTo>
                  <a:pt x="34466" y="134046"/>
                </a:lnTo>
                <a:lnTo>
                  <a:pt x="32503" y="136989"/>
                </a:lnTo>
                <a:lnTo>
                  <a:pt x="30241" y="139903"/>
                </a:lnTo>
                <a:lnTo>
                  <a:pt x="27780" y="142799"/>
                </a:lnTo>
                <a:lnTo>
                  <a:pt x="25188" y="145681"/>
                </a:lnTo>
                <a:lnTo>
                  <a:pt x="18734" y="152601"/>
                </a:lnTo>
                <a:lnTo>
                  <a:pt x="0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0"/>
          <p:cNvSpPr/>
          <p:nvPr/>
        </p:nvSpPr>
        <p:spPr>
          <a:xfrm>
            <a:off x="6037897" y="1148715"/>
            <a:ext cx="462916" cy="34260"/>
          </a:xfrm>
          <a:custGeom>
            <a:avLst/>
            <a:gdLst/>
            <a:ahLst/>
            <a:cxnLst/>
            <a:rect l="0" t="0" r="0" b="0"/>
            <a:pathLst>
              <a:path w="462916" h="34260">
                <a:moveTo>
                  <a:pt x="0" y="17145"/>
                </a:moveTo>
                <a:lnTo>
                  <a:pt x="8468" y="17145"/>
                </a:lnTo>
                <a:lnTo>
                  <a:pt x="8503" y="18097"/>
                </a:lnTo>
                <a:lnTo>
                  <a:pt x="8542" y="21695"/>
                </a:lnTo>
                <a:lnTo>
                  <a:pt x="9504" y="23036"/>
                </a:lnTo>
                <a:lnTo>
                  <a:pt x="11099" y="23930"/>
                </a:lnTo>
                <a:lnTo>
                  <a:pt x="15411" y="24923"/>
                </a:lnTo>
                <a:lnTo>
                  <a:pt x="28723" y="25612"/>
                </a:lnTo>
                <a:lnTo>
                  <a:pt x="40808" y="25711"/>
                </a:lnTo>
                <a:lnTo>
                  <a:pt x="46077" y="25714"/>
                </a:lnTo>
                <a:lnTo>
                  <a:pt x="48815" y="26668"/>
                </a:lnTo>
                <a:lnTo>
                  <a:pt x="51594" y="28256"/>
                </a:lnTo>
                <a:lnTo>
                  <a:pt x="54398" y="30267"/>
                </a:lnTo>
                <a:lnTo>
                  <a:pt x="58173" y="31608"/>
                </a:lnTo>
                <a:lnTo>
                  <a:pt x="62595" y="32502"/>
                </a:lnTo>
                <a:lnTo>
                  <a:pt x="71635" y="33495"/>
                </a:lnTo>
                <a:lnTo>
                  <a:pt x="83032" y="34054"/>
                </a:lnTo>
                <a:lnTo>
                  <a:pt x="108984" y="34259"/>
                </a:lnTo>
                <a:lnTo>
                  <a:pt x="114566" y="33316"/>
                </a:lnTo>
                <a:lnTo>
                  <a:pt x="120192" y="31736"/>
                </a:lnTo>
                <a:lnTo>
                  <a:pt x="125848" y="29730"/>
                </a:lnTo>
                <a:lnTo>
                  <a:pt x="130572" y="28392"/>
                </a:lnTo>
                <a:lnTo>
                  <a:pt x="134673" y="27500"/>
                </a:lnTo>
                <a:lnTo>
                  <a:pt x="142722" y="26510"/>
                </a:lnTo>
                <a:lnTo>
                  <a:pt x="152649" y="26069"/>
                </a:lnTo>
                <a:lnTo>
                  <a:pt x="180437" y="25787"/>
                </a:lnTo>
                <a:lnTo>
                  <a:pt x="211133" y="25726"/>
                </a:lnTo>
                <a:lnTo>
                  <a:pt x="217908" y="24771"/>
                </a:lnTo>
                <a:lnTo>
                  <a:pt x="225282" y="23181"/>
                </a:lnTo>
                <a:lnTo>
                  <a:pt x="233055" y="21169"/>
                </a:lnTo>
                <a:lnTo>
                  <a:pt x="240143" y="19828"/>
                </a:lnTo>
                <a:lnTo>
                  <a:pt x="246773" y="18933"/>
                </a:lnTo>
                <a:lnTo>
                  <a:pt x="260172" y="17939"/>
                </a:lnTo>
                <a:lnTo>
                  <a:pt x="275652" y="17498"/>
                </a:lnTo>
                <a:lnTo>
                  <a:pt x="313940" y="17176"/>
                </a:lnTo>
                <a:lnTo>
                  <a:pt x="319783" y="16213"/>
                </a:lnTo>
                <a:lnTo>
                  <a:pt x="325584" y="14618"/>
                </a:lnTo>
                <a:lnTo>
                  <a:pt x="331356" y="12603"/>
                </a:lnTo>
                <a:lnTo>
                  <a:pt x="338061" y="11259"/>
                </a:lnTo>
                <a:lnTo>
                  <a:pt x="345390" y="10364"/>
                </a:lnTo>
                <a:lnTo>
                  <a:pt x="353132" y="9766"/>
                </a:lnTo>
                <a:lnTo>
                  <a:pt x="366815" y="9103"/>
                </a:lnTo>
                <a:lnTo>
                  <a:pt x="379247" y="8808"/>
                </a:lnTo>
                <a:lnTo>
                  <a:pt x="461540" y="8572"/>
                </a:lnTo>
                <a:lnTo>
                  <a:pt x="461998" y="7620"/>
                </a:lnTo>
                <a:lnTo>
                  <a:pt x="462304" y="6032"/>
                </a:lnTo>
                <a:lnTo>
                  <a:pt x="4629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1"/>
          <p:cNvSpPr/>
          <p:nvPr/>
        </p:nvSpPr>
        <p:spPr>
          <a:xfrm>
            <a:off x="6646544" y="642937"/>
            <a:ext cx="85726" cy="651511"/>
          </a:xfrm>
          <a:custGeom>
            <a:avLst/>
            <a:gdLst/>
            <a:ahLst/>
            <a:cxnLst/>
            <a:rect l="0" t="0" r="0" b="0"/>
            <a:pathLst>
              <a:path w="85726" h="651511">
                <a:moveTo>
                  <a:pt x="0" y="0"/>
                </a:moveTo>
                <a:lnTo>
                  <a:pt x="4939" y="0"/>
                </a:lnTo>
                <a:lnTo>
                  <a:pt x="839" y="0"/>
                </a:lnTo>
                <a:lnTo>
                  <a:pt x="13026" y="0"/>
                </a:lnTo>
                <a:lnTo>
                  <a:pt x="14399" y="953"/>
                </a:lnTo>
                <a:lnTo>
                  <a:pt x="15315" y="2540"/>
                </a:lnTo>
                <a:lnTo>
                  <a:pt x="16332" y="6844"/>
                </a:lnTo>
                <a:lnTo>
                  <a:pt x="17039" y="24702"/>
                </a:lnTo>
                <a:lnTo>
                  <a:pt x="17114" y="36000"/>
                </a:lnTo>
                <a:lnTo>
                  <a:pt x="19672" y="44893"/>
                </a:lnTo>
                <a:lnTo>
                  <a:pt x="21687" y="49931"/>
                </a:lnTo>
                <a:lnTo>
                  <a:pt x="23927" y="58069"/>
                </a:lnTo>
                <a:lnTo>
                  <a:pt x="25365" y="75605"/>
                </a:lnTo>
                <a:lnTo>
                  <a:pt x="25613" y="91828"/>
                </a:lnTo>
                <a:lnTo>
                  <a:pt x="25718" y="197565"/>
                </a:lnTo>
                <a:lnTo>
                  <a:pt x="28257" y="211949"/>
                </a:lnTo>
                <a:lnTo>
                  <a:pt x="30269" y="218452"/>
                </a:lnTo>
                <a:lnTo>
                  <a:pt x="32503" y="233297"/>
                </a:lnTo>
                <a:lnTo>
                  <a:pt x="33497" y="249420"/>
                </a:lnTo>
                <a:lnTo>
                  <a:pt x="33938" y="266111"/>
                </a:lnTo>
                <a:lnTo>
                  <a:pt x="34186" y="287022"/>
                </a:lnTo>
                <a:lnTo>
                  <a:pt x="36784" y="301873"/>
                </a:lnTo>
                <a:lnTo>
                  <a:pt x="38811" y="309834"/>
                </a:lnTo>
                <a:lnTo>
                  <a:pt x="41062" y="326299"/>
                </a:lnTo>
                <a:lnTo>
                  <a:pt x="42063" y="342189"/>
                </a:lnTo>
                <a:lnTo>
                  <a:pt x="42507" y="355602"/>
                </a:lnTo>
                <a:lnTo>
                  <a:pt x="43578" y="362798"/>
                </a:lnTo>
                <a:lnTo>
                  <a:pt x="45245" y="370453"/>
                </a:lnTo>
                <a:lnTo>
                  <a:pt x="47309" y="378413"/>
                </a:lnTo>
                <a:lnTo>
                  <a:pt x="49602" y="392339"/>
                </a:lnTo>
                <a:lnTo>
                  <a:pt x="50620" y="405830"/>
                </a:lnTo>
                <a:lnTo>
                  <a:pt x="51074" y="421352"/>
                </a:lnTo>
                <a:lnTo>
                  <a:pt x="52147" y="428538"/>
                </a:lnTo>
                <a:lnTo>
                  <a:pt x="53815" y="435235"/>
                </a:lnTo>
                <a:lnTo>
                  <a:pt x="55879" y="441604"/>
                </a:lnTo>
                <a:lnTo>
                  <a:pt x="58173" y="456301"/>
                </a:lnTo>
                <a:lnTo>
                  <a:pt x="60145" y="471406"/>
                </a:lnTo>
                <a:lnTo>
                  <a:pt x="62004" y="478100"/>
                </a:lnTo>
                <a:lnTo>
                  <a:pt x="64196" y="484469"/>
                </a:lnTo>
                <a:lnTo>
                  <a:pt x="66632" y="496624"/>
                </a:lnTo>
                <a:lnTo>
                  <a:pt x="68667" y="508377"/>
                </a:lnTo>
                <a:lnTo>
                  <a:pt x="70543" y="514178"/>
                </a:lnTo>
                <a:lnTo>
                  <a:pt x="72746" y="519950"/>
                </a:lnTo>
                <a:lnTo>
                  <a:pt x="75195" y="531444"/>
                </a:lnTo>
                <a:lnTo>
                  <a:pt x="76573" y="548625"/>
                </a:lnTo>
                <a:lnTo>
                  <a:pt x="76766" y="554345"/>
                </a:lnTo>
                <a:lnTo>
                  <a:pt x="77848" y="560063"/>
                </a:lnTo>
                <a:lnTo>
                  <a:pt x="79521" y="565781"/>
                </a:lnTo>
                <a:lnTo>
                  <a:pt x="81590" y="571497"/>
                </a:lnTo>
                <a:lnTo>
                  <a:pt x="83887" y="582929"/>
                </a:lnTo>
                <a:lnTo>
                  <a:pt x="85181" y="600075"/>
                </a:lnTo>
                <a:lnTo>
                  <a:pt x="85617" y="618384"/>
                </a:lnTo>
                <a:lnTo>
                  <a:pt x="85725" y="6515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2"/>
          <p:cNvSpPr/>
          <p:nvPr/>
        </p:nvSpPr>
        <p:spPr>
          <a:xfrm>
            <a:off x="5343525" y="1225867"/>
            <a:ext cx="1080135" cy="85726"/>
          </a:xfrm>
          <a:custGeom>
            <a:avLst/>
            <a:gdLst/>
            <a:ahLst/>
            <a:cxnLst/>
            <a:rect l="0" t="0" r="0" b="0"/>
            <a:pathLst>
              <a:path w="1080135" h="85726">
                <a:moveTo>
                  <a:pt x="0" y="17145"/>
                </a:moveTo>
                <a:lnTo>
                  <a:pt x="0" y="8677"/>
                </a:lnTo>
                <a:lnTo>
                  <a:pt x="7380" y="8582"/>
                </a:lnTo>
                <a:lnTo>
                  <a:pt x="10583" y="6037"/>
                </a:lnTo>
                <a:lnTo>
                  <a:pt x="12770" y="4024"/>
                </a:lnTo>
                <a:lnTo>
                  <a:pt x="15181" y="2683"/>
                </a:lnTo>
                <a:lnTo>
                  <a:pt x="20399" y="1192"/>
                </a:lnTo>
                <a:lnTo>
                  <a:pt x="50281" y="31"/>
                </a:lnTo>
                <a:lnTo>
                  <a:pt x="114340" y="0"/>
                </a:lnTo>
                <a:lnTo>
                  <a:pt x="127335" y="2540"/>
                </a:lnTo>
                <a:lnTo>
                  <a:pt x="133467" y="4551"/>
                </a:lnTo>
                <a:lnTo>
                  <a:pt x="147901" y="6785"/>
                </a:lnTo>
                <a:lnTo>
                  <a:pt x="162888" y="8731"/>
                </a:lnTo>
                <a:lnTo>
                  <a:pt x="169552" y="10583"/>
                </a:lnTo>
                <a:lnTo>
                  <a:pt x="175900" y="12770"/>
                </a:lnTo>
                <a:lnTo>
                  <a:pt x="188033" y="15201"/>
                </a:lnTo>
                <a:lnTo>
                  <a:pt x="215895" y="16761"/>
                </a:lnTo>
                <a:lnTo>
                  <a:pt x="248915" y="18022"/>
                </a:lnTo>
                <a:lnTo>
                  <a:pt x="257383" y="19634"/>
                </a:lnTo>
                <a:lnTo>
                  <a:pt x="265886" y="21662"/>
                </a:lnTo>
                <a:lnTo>
                  <a:pt x="282954" y="23915"/>
                </a:lnTo>
                <a:lnTo>
                  <a:pt x="311168" y="25183"/>
                </a:lnTo>
                <a:lnTo>
                  <a:pt x="359253" y="25647"/>
                </a:lnTo>
                <a:lnTo>
                  <a:pt x="386480" y="26649"/>
                </a:lnTo>
                <a:lnTo>
                  <a:pt x="396718" y="28244"/>
                </a:lnTo>
                <a:lnTo>
                  <a:pt x="407353" y="30259"/>
                </a:lnTo>
                <a:lnTo>
                  <a:pt x="426791" y="32499"/>
                </a:lnTo>
                <a:lnTo>
                  <a:pt x="456339" y="33759"/>
                </a:lnTo>
                <a:lnTo>
                  <a:pt x="511755" y="34220"/>
                </a:lnTo>
                <a:lnTo>
                  <a:pt x="671513" y="34290"/>
                </a:lnTo>
                <a:lnTo>
                  <a:pt x="694373" y="36830"/>
                </a:lnTo>
                <a:lnTo>
                  <a:pt x="705802" y="38841"/>
                </a:lnTo>
                <a:lnTo>
                  <a:pt x="726122" y="41075"/>
                </a:lnTo>
                <a:lnTo>
                  <a:pt x="756167" y="42333"/>
                </a:lnTo>
                <a:lnTo>
                  <a:pt x="777082" y="43580"/>
                </a:lnTo>
                <a:lnTo>
                  <a:pt x="786659" y="45246"/>
                </a:lnTo>
                <a:lnTo>
                  <a:pt x="795901" y="47309"/>
                </a:lnTo>
                <a:lnTo>
                  <a:pt x="816331" y="49601"/>
                </a:lnTo>
                <a:lnTo>
                  <a:pt x="837159" y="51572"/>
                </a:lnTo>
                <a:lnTo>
                  <a:pt x="846713" y="53432"/>
                </a:lnTo>
                <a:lnTo>
                  <a:pt x="855940" y="55624"/>
                </a:lnTo>
                <a:lnTo>
                  <a:pt x="873813" y="58059"/>
                </a:lnTo>
                <a:lnTo>
                  <a:pt x="890328" y="60094"/>
                </a:lnTo>
                <a:lnTo>
                  <a:pt x="897400" y="61970"/>
                </a:lnTo>
                <a:lnTo>
                  <a:pt x="904019" y="64173"/>
                </a:lnTo>
                <a:lnTo>
                  <a:pt x="918993" y="66622"/>
                </a:lnTo>
                <a:lnTo>
                  <a:pt x="935174" y="68662"/>
                </a:lnTo>
                <a:lnTo>
                  <a:pt x="943489" y="70540"/>
                </a:lnTo>
                <a:lnTo>
                  <a:pt x="951890" y="72744"/>
                </a:lnTo>
                <a:lnTo>
                  <a:pt x="966304" y="75193"/>
                </a:lnTo>
                <a:lnTo>
                  <a:pt x="996953" y="76895"/>
                </a:lnTo>
                <a:lnTo>
                  <a:pt x="1008557" y="77038"/>
                </a:lnTo>
                <a:lnTo>
                  <a:pt x="1013366" y="78029"/>
                </a:lnTo>
                <a:lnTo>
                  <a:pt x="1017525" y="79642"/>
                </a:lnTo>
                <a:lnTo>
                  <a:pt x="1021250" y="81669"/>
                </a:lnTo>
                <a:lnTo>
                  <a:pt x="1030468" y="83923"/>
                </a:lnTo>
                <a:lnTo>
                  <a:pt x="1061427" y="85620"/>
                </a:lnTo>
                <a:lnTo>
                  <a:pt x="1080134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3"/>
          <p:cNvSpPr/>
          <p:nvPr/>
        </p:nvSpPr>
        <p:spPr>
          <a:xfrm>
            <a:off x="7469505" y="1225867"/>
            <a:ext cx="351473" cy="282894"/>
          </a:xfrm>
          <a:custGeom>
            <a:avLst/>
            <a:gdLst/>
            <a:ahLst/>
            <a:cxnLst/>
            <a:rect l="0" t="0" r="0" b="0"/>
            <a:pathLst>
              <a:path w="351473" h="282894">
                <a:moveTo>
                  <a:pt x="0" y="0"/>
                </a:moveTo>
                <a:lnTo>
                  <a:pt x="53111" y="53111"/>
                </a:lnTo>
                <a:lnTo>
                  <a:pt x="62022" y="59483"/>
                </a:lnTo>
                <a:lnTo>
                  <a:pt x="67065" y="62515"/>
                </a:lnTo>
                <a:lnTo>
                  <a:pt x="80289" y="70964"/>
                </a:lnTo>
                <a:lnTo>
                  <a:pt x="87816" y="75885"/>
                </a:lnTo>
                <a:lnTo>
                  <a:pt x="94739" y="81070"/>
                </a:lnTo>
                <a:lnTo>
                  <a:pt x="101259" y="86431"/>
                </a:lnTo>
                <a:lnTo>
                  <a:pt x="107511" y="91911"/>
                </a:lnTo>
                <a:lnTo>
                  <a:pt x="114536" y="98422"/>
                </a:lnTo>
                <a:lnTo>
                  <a:pt x="137124" y="120284"/>
                </a:lnTo>
                <a:lnTo>
                  <a:pt x="172762" y="155658"/>
                </a:lnTo>
                <a:lnTo>
                  <a:pt x="180897" y="162827"/>
                </a:lnTo>
                <a:lnTo>
                  <a:pt x="189178" y="169511"/>
                </a:lnTo>
                <a:lnTo>
                  <a:pt x="197556" y="175872"/>
                </a:lnTo>
                <a:lnTo>
                  <a:pt x="205999" y="181066"/>
                </a:lnTo>
                <a:lnTo>
                  <a:pt x="214485" y="185481"/>
                </a:lnTo>
                <a:lnTo>
                  <a:pt x="223000" y="189376"/>
                </a:lnTo>
                <a:lnTo>
                  <a:pt x="230582" y="193878"/>
                </a:lnTo>
                <a:lnTo>
                  <a:pt x="237541" y="198785"/>
                </a:lnTo>
                <a:lnTo>
                  <a:pt x="244086" y="203961"/>
                </a:lnTo>
                <a:lnTo>
                  <a:pt x="250354" y="209316"/>
                </a:lnTo>
                <a:lnTo>
                  <a:pt x="256438" y="214792"/>
                </a:lnTo>
                <a:lnTo>
                  <a:pt x="262398" y="220347"/>
                </a:lnTo>
                <a:lnTo>
                  <a:pt x="268276" y="225003"/>
                </a:lnTo>
                <a:lnTo>
                  <a:pt x="274102" y="229059"/>
                </a:lnTo>
                <a:lnTo>
                  <a:pt x="279889" y="232716"/>
                </a:lnTo>
                <a:lnTo>
                  <a:pt x="285653" y="237059"/>
                </a:lnTo>
                <a:lnTo>
                  <a:pt x="291400" y="241859"/>
                </a:lnTo>
                <a:lnTo>
                  <a:pt x="301913" y="251321"/>
                </a:lnTo>
                <a:lnTo>
                  <a:pt x="309762" y="258701"/>
                </a:lnTo>
                <a:lnTo>
                  <a:pt x="319535" y="268210"/>
                </a:lnTo>
                <a:lnTo>
                  <a:pt x="322560" y="270247"/>
                </a:lnTo>
                <a:lnTo>
                  <a:pt x="331370" y="274066"/>
                </a:lnTo>
                <a:lnTo>
                  <a:pt x="341193" y="281542"/>
                </a:lnTo>
                <a:lnTo>
                  <a:pt x="344681" y="282292"/>
                </a:lnTo>
                <a:lnTo>
                  <a:pt x="351472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4"/>
          <p:cNvSpPr/>
          <p:nvPr/>
        </p:nvSpPr>
        <p:spPr>
          <a:xfrm>
            <a:off x="7478595" y="1260157"/>
            <a:ext cx="265231" cy="240031"/>
          </a:xfrm>
          <a:custGeom>
            <a:avLst/>
            <a:gdLst/>
            <a:ahLst/>
            <a:cxnLst/>
            <a:rect l="0" t="0" r="0" b="0"/>
            <a:pathLst>
              <a:path w="265231" h="240031">
                <a:moveTo>
                  <a:pt x="265230" y="0"/>
                </a:moveTo>
                <a:lnTo>
                  <a:pt x="245078" y="0"/>
                </a:lnTo>
                <a:lnTo>
                  <a:pt x="242270" y="953"/>
                </a:lnTo>
                <a:lnTo>
                  <a:pt x="236611" y="4551"/>
                </a:lnTo>
                <a:lnTo>
                  <a:pt x="230920" y="9325"/>
                </a:lnTo>
                <a:lnTo>
                  <a:pt x="224263" y="15575"/>
                </a:lnTo>
                <a:lnTo>
                  <a:pt x="214955" y="24702"/>
                </a:lnTo>
                <a:lnTo>
                  <a:pt x="209806" y="28850"/>
                </a:lnTo>
                <a:lnTo>
                  <a:pt x="204468" y="32569"/>
                </a:lnTo>
                <a:lnTo>
                  <a:pt x="199004" y="36000"/>
                </a:lnTo>
                <a:lnTo>
                  <a:pt x="194409" y="41145"/>
                </a:lnTo>
                <a:lnTo>
                  <a:pt x="190394" y="47432"/>
                </a:lnTo>
                <a:lnTo>
                  <a:pt x="186764" y="54482"/>
                </a:lnTo>
                <a:lnTo>
                  <a:pt x="181487" y="61086"/>
                </a:lnTo>
                <a:lnTo>
                  <a:pt x="175111" y="67394"/>
                </a:lnTo>
                <a:lnTo>
                  <a:pt x="168003" y="73504"/>
                </a:lnTo>
                <a:lnTo>
                  <a:pt x="161360" y="79483"/>
                </a:lnTo>
                <a:lnTo>
                  <a:pt x="148898" y="91206"/>
                </a:lnTo>
                <a:lnTo>
                  <a:pt x="81059" y="158469"/>
                </a:lnTo>
                <a:lnTo>
                  <a:pt x="73869" y="164701"/>
                </a:lnTo>
                <a:lnTo>
                  <a:pt x="66218" y="170761"/>
                </a:lnTo>
                <a:lnTo>
                  <a:pt x="58261" y="176706"/>
                </a:lnTo>
                <a:lnTo>
                  <a:pt x="51050" y="182574"/>
                </a:lnTo>
                <a:lnTo>
                  <a:pt x="44338" y="188391"/>
                </a:lnTo>
                <a:lnTo>
                  <a:pt x="32753" y="198982"/>
                </a:lnTo>
                <a:lnTo>
                  <a:pt x="20876" y="210299"/>
                </a:lnTo>
                <a:lnTo>
                  <a:pt x="5379" y="225590"/>
                </a:lnTo>
                <a:lnTo>
                  <a:pt x="3414" y="228499"/>
                </a:lnTo>
                <a:lnTo>
                  <a:pt x="1229" y="234270"/>
                </a:lnTo>
                <a:lnTo>
                  <a:pt x="0" y="238323"/>
                </a:lnTo>
                <a:lnTo>
                  <a:pt x="780" y="238892"/>
                </a:lnTo>
                <a:lnTo>
                  <a:pt x="805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5"/>
          <p:cNvSpPr/>
          <p:nvPr/>
        </p:nvSpPr>
        <p:spPr>
          <a:xfrm>
            <a:off x="7958137" y="1345882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128988" y="0"/>
                </a:lnTo>
                <a:lnTo>
                  <a:pt x="137428" y="953"/>
                </a:lnTo>
                <a:lnTo>
                  <a:pt x="145911" y="2540"/>
                </a:lnTo>
                <a:lnTo>
                  <a:pt x="154425" y="4551"/>
                </a:lnTo>
                <a:lnTo>
                  <a:pt x="162957" y="5891"/>
                </a:lnTo>
                <a:lnTo>
                  <a:pt x="171503" y="6785"/>
                </a:lnTo>
                <a:lnTo>
                  <a:pt x="180058" y="7381"/>
                </a:lnTo>
                <a:lnTo>
                  <a:pt x="187666" y="7778"/>
                </a:lnTo>
                <a:lnTo>
                  <a:pt x="201199" y="8219"/>
                </a:lnTo>
                <a:lnTo>
                  <a:pt x="225410" y="8503"/>
                </a:lnTo>
                <a:lnTo>
                  <a:pt x="237024" y="8542"/>
                </a:lnTo>
                <a:lnTo>
                  <a:pt x="241836" y="9504"/>
                </a:lnTo>
                <a:lnTo>
                  <a:pt x="245997" y="11099"/>
                </a:lnTo>
                <a:lnTo>
                  <a:pt x="254967" y="15951"/>
                </a:lnTo>
                <a:lnTo>
                  <a:pt x="256655" y="16349"/>
                </a:lnTo>
                <a:lnTo>
                  <a:pt x="261072" y="16791"/>
                </a:lnTo>
                <a:lnTo>
                  <a:pt x="26574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6"/>
          <p:cNvSpPr/>
          <p:nvPr/>
        </p:nvSpPr>
        <p:spPr>
          <a:xfrm>
            <a:off x="8019336" y="1208722"/>
            <a:ext cx="75962" cy="291453"/>
          </a:xfrm>
          <a:custGeom>
            <a:avLst/>
            <a:gdLst/>
            <a:ahLst/>
            <a:cxnLst/>
            <a:rect l="0" t="0" r="0" b="0"/>
            <a:pathLst>
              <a:path w="75962" h="291453">
                <a:moveTo>
                  <a:pt x="7381" y="0"/>
                </a:moveTo>
                <a:lnTo>
                  <a:pt x="0" y="0"/>
                </a:lnTo>
                <a:lnTo>
                  <a:pt x="6294" y="0"/>
                </a:lnTo>
                <a:lnTo>
                  <a:pt x="6657" y="953"/>
                </a:lnTo>
                <a:lnTo>
                  <a:pt x="7238" y="9325"/>
                </a:lnTo>
                <a:lnTo>
                  <a:pt x="7353" y="20151"/>
                </a:lnTo>
                <a:lnTo>
                  <a:pt x="8315" y="23912"/>
                </a:lnTo>
                <a:lnTo>
                  <a:pt x="9908" y="28324"/>
                </a:lnTo>
                <a:lnTo>
                  <a:pt x="11924" y="33170"/>
                </a:lnTo>
                <a:lnTo>
                  <a:pt x="14220" y="39258"/>
                </a:lnTo>
                <a:lnTo>
                  <a:pt x="19311" y="53643"/>
                </a:lnTo>
                <a:lnTo>
                  <a:pt x="21049" y="60527"/>
                </a:lnTo>
                <a:lnTo>
                  <a:pt x="22208" y="67021"/>
                </a:lnTo>
                <a:lnTo>
                  <a:pt x="22980" y="73256"/>
                </a:lnTo>
                <a:lnTo>
                  <a:pt x="24448" y="79317"/>
                </a:lnTo>
                <a:lnTo>
                  <a:pt x="26379" y="85263"/>
                </a:lnTo>
                <a:lnTo>
                  <a:pt x="28619" y="91132"/>
                </a:lnTo>
                <a:lnTo>
                  <a:pt x="30112" y="97902"/>
                </a:lnTo>
                <a:lnTo>
                  <a:pt x="31109" y="105273"/>
                </a:lnTo>
                <a:lnTo>
                  <a:pt x="31771" y="113045"/>
                </a:lnTo>
                <a:lnTo>
                  <a:pt x="33167" y="121083"/>
                </a:lnTo>
                <a:lnTo>
                  <a:pt x="35049" y="129300"/>
                </a:lnTo>
                <a:lnTo>
                  <a:pt x="37256" y="137635"/>
                </a:lnTo>
                <a:lnTo>
                  <a:pt x="42249" y="154516"/>
                </a:lnTo>
                <a:lnTo>
                  <a:pt x="44914" y="163018"/>
                </a:lnTo>
                <a:lnTo>
                  <a:pt x="46691" y="171544"/>
                </a:lnTo>
                <a:lnTo>
                  <a:pt x="47874" y="180085"/>
                </a:lnTo>
                <a:lnTo>
                  <a:pt x="48664" y="188637"/>
                </a:lnTo>
                <a:lnTo>
                  <a:pt x="50143" y="196243"/>
                </a:lnTo>
                <a:lnTo>
                  <a:pt x="52082" y="203219"/>
                </a:lnTo>
                <a:lnTo>
                  <a:pt x="54327" y="209774"/>
                </a:lnTo>
                <a:lnTo>
                  <a:pt x="55823" y="216049"/>
                </a:lnTo>
                <a:lnTo>
                  <a:pt x="56820" y="222138"/>
                </a:lnTo>
                <a:lnTo>
                  <a:pt x="57486" y="228102"/>
                </a:lnTo>
                <a:lnTo>
                  <a:pt x="57929" y="233983"/>
                </a:lnTo>
                <a:lnTo>
                  <a:pt x="58225" y="239809"/>
                </a:lnTo>
                <a:lnTo>
                  <a:pt x="58422" y="245597"/>
                </a:lnTo>
                <a:lnTo>
                  <a:pt x="59505" y="250409"/>
                </a:lnTo>
                <a:lnTo>
                  <a:pt x="61181" y="254569"/>
                </a:lnTo>
                <a:lnTo>
                  <a:pt x="63251" y="258296"/>
                </a:lnTo>
                <a:lnTo>
                  <a:pt x="65550" y="264976"/>
                </a:lnTo>
                <a:lnTo>
                  <a:pt x="66571" y="271119"/>
                </a:lnTo>
                <a:lnTo>
                  <a:pt x="67147" y="279933"/>
                </a:lnTo>
                <a:lnTo>
                  <a:pt x="67379" y="290959"/>
                </a:lnTo>
                <a:lnTo>
                  <a:pt x="68334" y="291128"/>
                </a:lnTo>
                <a:lnTo>
                  <a:pt x="69924" y="291240"/>
                </a:lnTo>
                <a:lnTo>
                  <a:pt x="75607" y="291452"/>
                </a:lnTo>
                <a:lnTo>
                  <a:pt x="75961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7"/>
          <p:cNvSpPr/>
          <p:nvPr/>
        </p:nvSpPr>
        <p:spPr>
          <a:xfrm>
            <a:off x="8326755" y="1140142"/>
            <a:ext cx="34290" cy="385764"/>
          </a:xfrm>
          <a:custGeom>
            <a:avLst/>
            <a:gdLst/>
            <a:ahLst/>
            <a:cxnLst/>
            <a:rect l="0" t="0" r="0" b="0"/>
            <a:pathLst>
              <a:path w="34290" h="385764">
                <a:moveTo>
                  <a:pt x="0" y="0"/>
                </a:moveTo>
                <a:lnTo>
                  <a:pt x="0" y="192652"/>
                </a:lnTo>
                <a:lnTo>
                  <a:pt x="952" y="199872"/>
                </a:lnTo>
                <a:lnTo>
                  <a:pt x="2539" y="207543"/>
                </a:lnTo>
                <a:lnTo>
                  <a:pt x="4551" y="215514"/>
                </a:lnTo>
                <a:lnTo>
                  <a:pt x="5891" y="222734"/>
                </a:lnTo>
                <a:lnTo>
                  <a:pt x="6785" y="229452"/>
                </a:lnTo>
                <a:lnTo>
                  <a:pt x="7382" y="235835"/>
                </a:lnTo>
                <a:lnTo>
                  <a:pt x="7778" y="242949"/>
                </a:lnTo>
                <a:lnTo>
                  <a:pt x="8219" y="258472"/>
                </a:lnTo>
                <a:lnTo>
                  <a:pt x="9289" y="265660"/>
                </a:lnTo>
                <a:lnTo>
                  <a:pt x="10956" y="272356"/>
                </a:lnTo>
                <a:lnTo>
                  <a:pt x="13018" y="278726"/>
                </a:lnTo>
                <a:lnTo>
                  <a:pt x="14394" y="284877"/>
                </a:lnTo>
                <a:lnTo>
                  <a:pt x="15311" y="290883"/>
                </a:lnTo>
                <a:lnTo>
                  <a:pt x="16329" y="302636"/>
                </a:lnTo>
                <a:lnTo>
                  <a:pt x="16783" y="314210"/>
                </a:lnTo>
                <a:lnTo>
                  <a:pt x="17038" y="331436"/>
                </a:lnTo>
                <a:lnTo>
                  <a:pt x="17142" y="370972"/>
                </a:lnTo>
                <a:lnTo>
                  <a:pt x="18096" y="373045"/>
                </a:lnTo>
                <a:lnTo>
                  <a:pt x="19683" y="374427"/>
                </a:lnTo>
                <a:lnTo>
                  <a:pt x="21695" y="375348"/>
                </a:lnTo>
                <a:lnTo>
                  <a:pt x="23988" y="376914"/>
                </a:lnTo>
                <a:lnTo>
                  <a:pt x="26470" y="378911"/>
                </a:lnTo>
                <a:lnTo>
                  <a:pt x="34289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8"/>
          <p:cNvSpPr/>
          <p:nvPr/>
        </p:nvSpPr>
        <p:spPr>
          <a:xfrm>
            <a:off x="8489632" y="1303019"/>
            <a:ext cx="197169" cy="17147"/>
          </a:xfrm>
          <a:custGeom>
            <a:avLst/>
            <a:gdLst/>
            <a:ahLst/>
            <a:cxnLst/>
            <a:rect l="0" t="0" r="0" b="0"/>
            <a:pathLst>
              <a:path w="197169" h="17147">
                <a:moveTo>
                  <a:pt x="0" y="17146"/>
                </a:moveTo>
                <a:lnTo>
                  <a:pt x="12771" y="17146"/>
                </a:lnTo>
                <a:lnTo>
                  <a:pt x="15182" y="16193"/>
                </a:lnTo>
                <a:lnTo>
                  <a:pt x="17741" y="14606"/>
                </a:lnTo>
                <a:lnTo>
                  <a:pt x="20401" y="12595"/>
                </a:lnTo>
                <a:lnTo>
                  <a:pt x="24078" y="11254"/>
                </a:lnTo>
                <a:lnTo>
                  <a:pt x="28434" y="10361"/>
                </a:lnTo>
                <a:lnTo>
                  <a:pt x="33243" y="9765"/>
                </a:lnTo>
                <a:lnTo>
                  <a:pt x="38355" y="9367"/>
                </a:lnTo>
                <a:lnTo>
                  <a:pt x="43668" y="9103"/>
                </a:lnTo>
                <a:lnTo>
                  <a:pt x="49115" y="8926"/>
                </a:lnTo>
                <a:lnTo>
                  <a:pt x="55603" y="7856"/>
                </a:lnTo>
                <a:lnTo>
                  <a:pt x="62786" y="6190"/>
                </a:lnTo>
                <a:lnTo>
                  <a:pt x="70433" y="4127"/>
                </a:lnTo>
                <a:lnTo>
                  <a:pt x="78387" y="2751"/>
                </a:lnTo>
                <a:lnTo>
                  <a:pt x="86549" y="1834"/>
                </a:lnTo>
                <a:lnTo>
                  <a:pt x="94847" y="1223"/>
                </a:lnTo>
                <a:lnTo>
                  <a:pt x="103236" y="816"/>
                </a:lnTo>
                <a:lnTo>
                  <a:pt x="120178" y="363"/>
                </a:lnTo>
                <a:lnTo>
                  <a:pt x="164458" y="22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9"/>
          <p:cNvSpPr/>
          <p:nvPr/>
        </p:nvSpPr>
        <p:spPr>
          <a:xfrm>
            <a:off x="8515350" y="1380172"/>
            <a:ext cx="188595" cy="34186"/>
          </a:xfrm>
          <a:custGeom>
            <a:avLst/>
            <a:gdLst/>
            <a:ahLst/>
            <a:cxnLst/>
            <a:rect l="0" t="0" r="0" b="0"/>
            <a:pathLst>
              <a:path w="188595" h="34186">
                <a:moveTo>
                  <a:pt x="0" y="25718"/>
                </a:moveTo>
                <a:lnTo>
                  <a:pt x="0" y="33098"/>
                </a:lnTo>
                <a:lnTo>
                  <a:pt x="5080" y="33760"/>
                </a:lnTo>
                <a:lnTo>
                  <a:pt x="12735" y="34055"/>
                </a:lnTo>
                <a:lnTo>
                  <a:pt x="19311" y="34185"/>
                </a:lnTo>
                <a:lnTo>
                  <a:pt x="23352" y="33268"/>
                </a:lnTo>
                <a:lnTo>
                  <a:pt x="27951" y="31704"/>
                </a:lnTo>
                <a:lnTo>
                  <a:pt x="32921" y="29708"/>
                </a:lnTo>
                <a:lnTo>
                  <a:pt x="38140" y="28378"/>
                </a:lnTo>
                <a:lnTo>
                  <a:pt x="43523" y="27491"/>
                </a:lnTo>
                <a:lnTo>
                  <a:pt x="49018" y="26900"/>
                </a:lnTo>
                <a:lnTo>
                  <a:pt x="54586" y="26506"/>
                </a:lnTo>
                <a:lnTo>
                  <a:pt x="60203" y="26243"/>
                </a:lnTo>
                <a:lnTo>
                  <a:pt x="65853" y="26068"/>
                </a:lnTo>
                <a:lnTo>
                  <a:pt x="72476" y="24999"/>
                </a:lnTo>
                <a:lnTo>
                  <a:pt x="79750" y="23333"/>
                </a:lnTo>
                <a:lnTo>
                  <a:pt x="87456" y="21271"/>
                </a:lnTo>
                <a:lnTo>
                  <a:pt x="94499" y="19895"/>
                </a:lnTo>
                <a:lnTo>
                  <a:pt x="101099" y="18979"/>
                </a:lnTo>
                <a:lnTo>
                  <a:pt x="107405" y="18367"/>
                </a:lnTo>
                <a:lnTo>
                  <a:pt x="113513" y="17960"/>
                </a:lnTo>
                <a:lnTo>
                  <a:pt x="119491" y="17688"/>
                </a:lnTo>
                <a:lnTo>
                  <a:pt x="125379" y="17507"/>
                </a:lnTo>
                <a:lnTo>
                  <a:pt x="131212" y="16434"/>
                </a:lnTo>
                <a:lnTo>
                  <a:pt x="137004" y="14766"/>
                </a:lnTo>
                <a:lnTo>
                  <a:pt x="142771" y="12702"/>
                </a:lnTo>
                <a:lnTo>
                  <a:pt x="148521" y="11325"/>
                </a:lnTo>
                <a:lnTo>
                  <a:pt x="154258" y="10408"/>
                </a:lnTo>
                <a:lnTo>
                  <a:pt x="159989" y="9796"/>
                </a:lnTo>
                <a:lnTo>
                  <a:pt x="165714" y="8436"/>
                </a:lnTo>
                <a:lnTo>
                  <a:pt x="171436" y="6576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0"/>
          <p:cNvSpPr/>
          <p:nvPr/>
        </p:nvSpPr>
        <p:spPr>
          <a:xfrm>
            <a:off x="8815387" y="1191577"/>
            <a:ext cx="197127" cy="299918"/>
          </a:xfrm>
          <a:custGeom>
            <a:avLst/>
            <a:gdLst/>
            <a:ahLst/>
            <a:cxnLst/>
            <a:rect l="0" t="0" r="0" b="0"/>
            <a:pathLst>
              <a:path w="197127" h="299918">
                <a:moveTo>
                  <a:pt x="51435" y="17145"/>
                </a:moveTo>
                <a:lnTo>
                  <a:pt x="46884" y="17145"/>
                </a:lnTo>
                <a:lnTo>
                  <a:pt x="45544" y="16192"/>
                </a:lnTo>
                <a:lnTo>
                  <a:pt x="44650" y="14605"/>
                </a:lnTo>
                <a:lnTo>
                  <a:pt x="42967" y="8926"/>
                </a:lnTo>
                <a:lnTo>
                  <a:pt x="38343" y="8677"/>
                </a:lnTo>
                <a:lnTo>
                  <a:pt x="36992" y="9595"/>
                </a:lnTo>
                <a:lnTo>
                  <a:pt x="36091" y="11159"/>
                </a:lnTo>
                <a:lnTo>
                  <a:pt x="35490" y="13154"/>
                </a:lnTo>
                <a:lnTo>
                  <a:pt x="34138" y="14485"/>
                </a:lnTo>
                <a:lnTo>
                  <a:pt x="32284" y="15371"/>
                </a:lnTo>
                <a:lnTo>
                  <a:pt x="30095" y="15963"/>
                </a:lnTo>
                <a:lnTo>
                  <a:pt x="27684" y="18262"/>
                </a:lnTo>
                <a:lnTo>
                  <a:pt x="22465" y="25896"/>
                </a:lnTo>
                <a:lnTo>
                  <a:pt x="19509" y="33100"/>
                </a:lnTo>
                <a:lnTo>
                  <a:pt x="17243" y="40428"/>
                </a:lnTo>
                <a:lnTo>
                  <a:pt x="15305" y="45050"/>
                </a:lnTo>
                <a:lnTo>
                  <a:pt x="11565" y="54312"/>
                </a:lnTo>
                <a:lnTo>
                  <a:pt x="9902" y="61604"/>
                </a:lnTo>
                <a:lnTo>
                  <a:pt x="6624" y="70560"/>
                </a:lnTo>
                <a:lnTo>
                  <a:pt x="4416" y="75615"/>
                </a:lnTo>
                <a:lnTo>
                  <a:pt x="2944" y="80890"/>
                </a:lnTo>
                <a:lnTo>
                  <a:pt x="1963" y="86312"/>
                </a:lnTo>
                <a:lnTo>
                  <a:pt x="1308" y="91831"/>
                </a:lnTo>
                <a:lnTo>
                  <a:pt x="873" y="97416"/>
                </a:lnTo>
                <a:lnTo>
                  <a:pt x="582" y="103044"/>
                </a:lnTo>
                <a:lnTo>
                  <a:pt x="259" y="114377"/>
                </a:lnTo>
                <a:lnTo>
                  <a:pt x="16" y="161095"/>
                </a:lnTo>
                <a:lnTo>
                  <a:pt x="0" y="232364"/>
                </a:lnTo>
                <a:lnTo>
                  <a:pt x="2540" y="241703"/>
                </a:lnTo>
                <a:lnTo>
                  <a:pt x="4551" y="246860"/>
                </a:lnTo>
                <a:lnTo>
                  <a:pt x="9325" y="255131"/>
                </a:lnTo>
                <a:lnTo>
                  <a:pt x="11932" y="258670"/>
                </a:lnTo>
                <a:lnTo>
                  <a:pt x="13670" y="262934"/>
                </a:lnTo>
                <a:lnTo>
                  <a:pt x="14829" y="267682"/>
                </a:lnTo>
                <a:lnTo>
                  <a:pt x="15601" y="272752"/>
                </a:lnTo>
                <a:lnTo>
                  <a:pt x="18998" y="280926"/>
                </a:lnTo>
                <a:lnTo>
                  <a:pt x="21239" y="284439"/>
                </a:lnTo>
                <a:lnTo>
                  <a:pt x="23685" y="286781"/>
                </a:lnTo>
                <a:lnTo>
                  <a:pt x="26267" y="288342"/>
                </a:lnTo>
                <a:lnTo>
                  <a:pt x="28942" y="289383"/>
                </a:lnTo>
                <a:lnTo>
                  <a:pt x="34453" y="293080"/>
                </a:lnTo>
                <a:lnTo>
                  <a:pt x="37256" y="295399"/>
                </a:lnTo>
                <a:lnTo>
                  <a:pt x="40078" y="296945"/>
                </a:lnTo>
                <a:lnTo>
                  <a:pt x="45753" y="298663"/>
                </a:lnTo>
                <a:lnTo>
                  <a:pt x="49751" y="299630"/>
                </a:lnTo>
                <a:lnTo>
                  <a:pt x="55767" y="299857"/>
                </a:lnTo>
                <a:lnTo>
                  <a:pt x="60038" y="299917"/>
                </a:lnTo>
                <a:lnTo>
                  <a:pt x="63837" y="299005"/>
                </a:lnTo>
                <a:lnTo>
                  <a:pt x="67323" y="297444"/>
                </a:lnTo>
                <a:lnTo>
                  <a:pt x="70600" y="295451"/>
                </a:lnTo>
                <a:lnTo>
                  <a:pt x="73737" y="294122"/>
                </a:lnTo>
                <a:lnTo>
                  <a:pt x="79763" y="292646"/>
                </a:lnTo>
                <a:lnTo>
                  <a:pt x="83655" y="291300"/>
                </a:lnTo>
                <a:lnTo>
                  <a:pt x="88155" y="289450"/>
                </a:lnTo>
                <a:lnTo>
                  <a:pt x="93059" y="287264"/>
                </a:lnTo>
                <a:lnTo>
                  <a:pt x="97282" y="283902"/>
                </a:lnTo>
                <a:lnTo>
                  <a:pt x="101050" y="279756"/>
                </a:lnTo>
                <a:lnTo>
                  <a:pt x="104514" y="275086"/>
                </a:lnTo>
                <a:lnTo>
                  <a:pt x="108728" y="271021"/>
                </a:lnTo>
                <a:lnTo>
                  <a:pt x="113443" y="267358"/>
                </a:lnTo>
                <a:lnTo>
                  <a:pt x="118491" y="263964"/>
                </a:lnTo>
                <a:lnTo>
                  <a:pt x="123762" y="259796"/>
                </a:lnTo>
                <a:lnTo>
                  <a:pt x="129181" y="255112"/>
                </a:lnTo>
                <a:lnTo>
                  <a:pt x="139328" y="245781"/>
                </a:lnTo>
                <a:lnTo>
                  <a:pt x="147014" y="238458"/>
                </a:lnTo>
                <a:lnTo>
                  <a:pt x="150396" y="234220"/>
                </a:lnTo>
                <a:lnTo>
                  <a:pt x="153605" y="229489"/>
                </a:lnTo>
                <a:lnTo>
                  <a:pt x="156696" y="224430"/>
                </a:lnTo>
                <a:lnTo>
                  <a:pt x="162671" y="216269"/>
                </a:lnTo>
                <a:lnTo>
                  <a:pt x="168500" y="208515"/>
                </a:lnTo>
                <a:lnTo>
                  <a:pt x="171388" y="203780"/>
                </a:lnTo>
                <a:lnTo>
                  <a:pt x="174267" y="198718"/>
                </a:lnTo>
                <a:lnTo>
                  <a:pt x="176185" y="193439"/>
                </a:lnTo>
                <a:lnTo>
                  <a:pt x="177464" y="188014"/>
                </a:lnTo>
                <a:lnTo>
                  <a:pt x="178317" y="182493"/>
                </a:lnTo>
                <a:lnTo>
                  <a:pt x="179839" y="176907"/>
                </a:lnTo>
                <a:lnTo>
                  <a:pt x="181804" y="171278"/>
                </a:lnTo>
                <a:lnTo>
                  <a:pt x="184068" y="165620"/>
                </a:lnTo>
                <a:lnTo>
                  <a:pt x="189123" y="156794"/>
                </a:lnTo>
                <a:lnTo>
                  <a:pt x="191805" y="153107"/>
                </a:lnTo>
                <a:lnTo>
                  <a:pt x="194783" y="143930"/>
                </a:lnTo>
                <a:lnTo>
                  <a:pt x="195579" y="138816"/>
                </a:lnTo>
                <a:lnTo>
                  <a:pt x="196108" y="132549"/>
                </a:lnTo>
                <a:lnTo>
                  <a:pt x="196461" y="125513"/>
                </a:lnTo>
                <a:lnTo>
                  <a:pt x="196959" y="107039"/>
                </a:lnTo>
                <a:lnTo>
                  <a:pt x="197126" y="87713"/>
                </a:lnTo>
                <a:lnTo>
                  <a:pt x="196187" y="83240"/>
                </a:lnTo>
                <a:lnTo>
                  <a:pt x="192605" y="75731"/>
                </a:lnTo>
                <a:lnTo>
                  <a:pt x="187837" y="66678"/>
                </a:lnTo>
                <a:lnTo>
                  <a:pt x="185232" y="61597"/>
                </a:lnTo>
                <a:lnTo>
                  <a:pt x="179798" y="53412"/>
                </a:lnTo>
                <a:lnTo>
                  <a:pt x="177016" y="49895"/>
                </a:lnTo>
                <a:lnTo>
                  <a:pt x="173255" y="46598"/>
                </a:lnTo>
                <a:lnTo>
                  <a:pt x="168843" y="43448"/>
                </a:lnTo>
                <a:lnTo>
                  <a:pt x="163997" y="40396"/>
                </a:lnTo>
                <a:lnTo>
                  <a:pt x="159814" y="36455"/>
                </a:lnTo>
                <a:lnTo>
                  <a:pt x="156073" y="31924"/>
                </a:lnTo>
                <a:lnTo>
                  <a:pt x="152626" y="26997"/>
                </a:lnTo>
                <a:lnTo>
                  <a:pt x="148424" y="23713"/>
                </a:lnTo>
                <a:lnTo>
                  <a:pt x="143717" y="21524"/>
                </a:lnTo>
                <a:lnTo>
                  <a:pt x="138674" y="20064"/>
                </a:lnTo>
                <a:lnTo>
                  <a:pt x="134360" y="18139"/>
                </a:lnTo>
                <a:lnTo>
                  <a:pt x="130531" y="15902"/>
                </a:lnTo>
                <a:lnTo>
                  <a:pt x="127026" y="13459"/>
                </a:lnTo>
                <a:lnTo>
                  <a:pt x="123736" y="11830"/>
                </a:lnTo>
                <a:lnTo>
                  <a:pt x="120590" y="10744"/>
                </a:lnTo>
                <a:lnTo>
                  <a:pt x="117541" y="10020"/>
                </a:lnTo>
                <a:lnTo>
                  <a:pt x="113603" y="8585"/>
                </a:lnTo>
                <a:lnTo>
                  <a:pt x="109073" y="6676"/>
                </a:lnTo>
                <a:lnTo>
                  <a:pt x="104148" y="4451"/>
                </a:lnTo>
                <a:lnTo>
                  <a:pt x="99912" y="2967"/>
                </a:lnTo>
                <a:lnTo>
                  <a:pt x="96136" y="1978"/>
                </a:lnTo>
                <a:lnTo>
                  <a:pt x="87781" y="391"/>
                </a:lnTo>
                <a:lnTo>
                  <a:pt x="81784" y="116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1"/>
          <p:cNvSpPr/>
          <p:nvPr/>
        </p:nvSpPr>
        <p:spPr>
          <a:xfrm>
            <a:off x="7966709" y="176593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32084" y="8572"/>
                </a:lnTo>
                <a:lnTo>
                  <a:pt x="37582" y="7619"/>
                </a:lnTo>
                <a:lnTo>
                  <a:pt x="43152" y="6032"/>
                </a:lnTo>
                <a:lnTo>
                  <a:pt x="48771" y="4021"/>
                </a:lnTo>
                <a:lnTo>
                  <a:pt x="55374" y="2681"/>
                </a:lnTo>
                <a:lnTo>
                  <a:pt x="62634" y="1787"/>
                </a:lnTo>
                <a:lnTo>
                  <a:pt x="70331" y="1191"/>
                </a:lnTo>
                <a:lnTo>
                  <a:pt x="78320" y="794"/>
                </a:lnTo>
                <a:lnTo>
                  <a:pt x="94817" y="353"/>
                </a:lnTo>
                <a:lnTo>
                  <a:pt x="138397" y="31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2"/>
          <p:cNvSpPr/>
          <p:nvPr/>
        </p:nvSpPr>
        <p:spPr>
          <a:xfrm>
            <a:off x="8266747" y="1654492"/>
            <a:ext cx="60009" cy="248604"/>
          </a:xfrm>
          <a:custGeom>
            <a:avLst/>
            <a:gdLst/>
            <a:ahLst/>
            <a:cxnLst/>
            <a:rect l="0" t="0" r="0" b="0"/>
            <a:pathLst>
              <a:path w="60009" h="24860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5575"/>
                </a:lnTo>
                <a:lnTo>
                  <a:pt x="6785" y="19908"/>
                </a:lnTo>
                <a:lnTo>
                  <a:pt x="7382" y="24702"/>
                </a:lnTo>
                <a:lnTo>
                  <a:pt x="8730" y="28851"/>
                </a:lnTo>
                <a:lnTo>
                  <a:pt x="10583" y="32569"/>
                </a:lnTo>
                <a:lnTo>
                  <a:pt x="12771" y="36000"/>
                </a:lnTo>
                <a:lnTo>
                  <a:pt x="15182" y="40192"/>
                </a:lnTo>
                <a:lnTo>
                  <a:pt x="20400" y="49931"/>
                </a:lnTo>
                <a:lnTo>
                  <a:pt x="22172" y="55195"/>
                </a:lnTo>
                <a:lnTo>
                  <a:pt x="23355" y="60609"/>
                </a:lnTo>
                <a:lnTo>
                  <a:pt x="24142" y="66123"/>
                </a:lnTo>
                <a:lnTo>
                  <a:pt x="25619" y="72657"/>
                </a:lnTo>
                <a:lnTo>
                  <a:pt x="27557" y="79871"/>
                </a:lnTo>
                <a:lnTo>
                  <a:pt x="29802" y="87537"/>
                </a:lnTo>
                <a:lnTo>
                  <a:pt x="31298" y="94553"/>
                </a:lnTo>
                <a:lnTo>
                  <a:pt x="32296" y="101135"/>
                </a:lnTo>
                <a:lnTo>
                  <a:pt x="32960" y="107429"/>
                </a:lnTo>
                <a:lnTo>
                  <a:pt x="33404" y="113529"/>
                </a:lnTo>
                <a:lnTo>
                  <a:pt x="33699" y="119501"/>
                </a:lnTo>
                <a:lnTo>
                  <a:pt x="33896" y="125387"/>
                </a:lnTo>
                <a:lnTo>
                  <a:pt x="34212" y="154414"/>
                </a:lnTo>
                <a:lnTo>
                  <a:pt x="34255" y="167371"/>
                </a:lnTo>
                <a:lnTo>
                  <a:pt x="35219" y="173493"/>
                </a:lnTo>
                <a:lnTo>
                  <a:pt x="36815" y="179479"/>
                </a:lnTo>
                <a:lnTo>
                  <a:pt x="38831" y="185375"/>
                </a:lnTo>
                <a:lnTo>
                  <a:pt x="40174" y="191211"/>
                </a:lnTo>
                <a:lnTo>
                  <a:pt x="41071" y="197007"/>
                </a:lnTo>
                <a:lnTo>
                  <a:pt x="41669" y="202775"/>
                </a:lnTo>
                <a:lnTo>
                  <a:pt x="42066" y="207573"/>
                </a:lnTo>
                <a:lnTo>
                  <a:pt x="42332" y="211725"/>
                </a:lnTo>
                <a:lnTo>
                  <a:pt x="42509" y="215445"/>
                </a:lnTo>
                <a:lnTo>
                  <a:pt x="43579" y="218877"/>
                </a:lnTo>
                <a:lnTo>
                  <a:pt x="45245" y="222118"/>
                </a:lnTo>
                <a:lnTo>
                  <a:pt x="47309" y="225232"/>
                </a:lnTo>
                <a:lnTo>
                  <a:pt x="48684" y="228259"/>
                </a:lnTo>
                <a:lnTo>
                  <a:pt x="50213" y="234164"/>
                </a:lnTo>
                <a:lnTo>
                  <a:pt x="51573" y="237071"/>
                </a:lnTo>
                <a:lnTo>
                  <a:pt x="53431" y="239963"/>
                </a:lnTo>
                <a:lnTo>
                  <a:pt x="60008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3"/>
          <p:cNvSpPr/>
          <p:nvPr/>
        </p:nvSpPr>
        <p:spPr>
          <a:xfrm>
            <a:off x="8635365" y="1765935"/>
            <a:ext cx="154305" cy="17146"/>
          </a:xfrm>
          <a:custGeom>
            <a:avLst/>
            <a:gdLst/>
            <a:ahLst/>
            <a:cxnLst/>
            <a:rect l="0" t="0" r="0" b="0"/>
            <a:pathLst>
              <a:path w="154305" h="17146">
                <a:moveTo>
                  <a:pt x="0" y="17145"/>
                </a:moveTo>
                <a:lnTo>
                  <a:pt x="11931" y="17145"/>
                </a:lnTo>
                <a:lnTo>
                  <a:pt x="14621" y="16192"/>
                </a:lnTo>
                <a:lnTo>
                  <a:pt x="17368" y="14604"/>
                </a:lnTo>
                <a:lnTo>
                  <a:pt x="20151" y="12594"/>
                </a:lnTo>
                <a:lnTo>
                  <a:pt x="23911" y="11253"/>
                </a:lnTo>
                <a:lnTo>
                  <a:pt x="28324" y="10360"/>
                </a:lnTo>
                <a:lnTo>
                  <a:pt x="33170" y="9764"/>
                </a:lnTo>
                <a:lnTo>
                  <a:pt x="39258" y="9366"/>
                </a:lnTo>
                <a:lnTo>
                  <a:pt x="46174" y="9102"/>
                </a:lnTo>
                <a:lnTo>
                  <a:pt x="67021" y="8729"/>
                </a:lnTo>
                <a:lnTo>
                  <a:pt x="138316" y="8573"/>
                </a:lnTo>
                <a:lnTo>
                  <a:pt x="141741" y="7620"/>
                </a:lnTo>
                <a:lnTo>
                  <a:pt x="144977" y="6033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4"/>
          <p:cNvSpPr/>
          <p:nvPr/>
        </p:nvSpPr>
        <p:spPr>
          <a:xfrm>
            <a:off x="8892540" y="1603057"/>
            <a:ext cx="34291" cy="300039"/>
          </a:xfrm>
          <a:custGeom>
            <a:avLst/>
            <a:gdLst/>
            <a:ahLst/>
            <a:cxnLst/>
            <a:rect l="0" t="0" r="0" b="0"/>
            <a:pathLst>
              <a:path w="34291" h="30003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7" y="6844"/>
                </a:lnTo>
                <a:lnTo>
                  <a:pt x="8336" y="15575"/>
                </a:lnTo>
                <a:lnTo>
                  <a:pt x="8526" y="35109"/>
                </a:lnTo>
                <a:lnTo>
                  <a:pt x="8572" y="115970"/>
                </a:lnTo>
                <a:lnTo>
                  <a:pt x="9525" y="123033"/>
                </a:lnTo>
                <a:lnTo>
                  <a:pt x="11112" y="130600"/>
                </a:lnTo>
                <a:lnTo>
                  <a:pt x="13123" y="138502"/>
                </a:lnTo>
                <a:lnTo>
                  <a:pt x="14464" y="146627"/>
                </a:lnTo>
                <a:lnTo>
                  <a:pt x="15357" y="154901"/>
                </a:lnTo>
                <a:lnTo>
                  <a:pt x="15954" y="163275"/>
                </a:lnTo>
                <a:lnTo>
                  <a:pt x="17302" y="170763"/>
                </a:lnTo>
                <a:lnTo>
                  <a:pt x="19155" y="177659"/>
                </a:lnTo>
                <a:lnTo>
                  <a:pt x="21343" y="184162"/>
                </a:lnTo>
                <a:lnTo>
                  <a:pt x="22801" y="191355"/>
                </a:lnTo>
                <a:lnTo>
                  <a:pt x="23773" y="199007"/>
                </a:lnTo>
                <a:lnTo>
                  <a:pt x="24421" y="206967"/>
                </a:lnTo>
                <a:lnTo>
                  <a:pt x="25806" y="214178"/>
                </a:lnTo>
                <a:lnTo>
                  <a:pt x="27681" y="220890"/>
                </a:lnTo>
                <a:lnTo>
                  <a:pt x="29884" y="227270"/>
                </a:lnTo>
                <a:lnTo>
                  <a:pt x="31352" y="233428"/>
                </a:lnTo>
                <a:lnTo>
                  <a:pt x="32332" y="239439"/>
                </a:lnTo>
                <a:lnTo>
                  <a:pt x="32984" y="245351"/>
                </a:lnTo>
                <a:lnTo>
                  <a:pt x="33419" y="251197"/>
                </a:lnTo>
                <a:lnTo>
                  <a:pt x="33710" y="257000"/>
                </a:lnTo>
                <a:lnTo>
                  <a:pt x="34118" y="271728"/>
                </a:lnTo>
                <a:lnTo>
                  <a:pt x="3429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5"/>
          <p:cNvSpPr/>
          <p:nvPr/>
        </p:nvSpPr>
        <p:spPr>
          <a:xfrm>
            <a:off x="7786687" y="2117407"/>
            <a:ext cx="248604" cy="214314"/>
          </a:xfrm>
          <a:custGeom>
            <a:avLst/>
            <a:gdLst/>
            <a:ahLst/>
            <a:cxnLst/>
            <a:rect l="0" t="0" r="0" b="0"/>
            <a:pathLst>
              <a:path w="248604" h="214314">
                <a:moveTo>
                  <a:pt x="0" y="0"/>
                </a:moveTo>
                <a:lnTo>
                  <a:pt x="58500" y="58501"/>
                </a:lnTo>
                <a:lnTo>
                  <a:pt x="62813" y="63765"/>
                </a:lnTo>
                <a:lnTo>
                  <a:pt x="66640" y="69180"/>
                </a:lnTo>
                <a:lnTo>
                  <a:pt x="70145" y="74695"/>
                </a:lnTo>
                <a:lnTo>
                  <a:pt x="74385" y="79324"/>
                </a:lnTo>
                <a:lnTo>
                  <a:pt x="79118" y="83363"/>
                </a:lnTo>
                <a:lnTo>
                  <a:pt x="84179" y="87008"/>
                </a:lnTo>
                <a:lnTo>
                  <a:pt x="88503" y="91343"/>
                </a:lnTo>
                <a:lnTo>
                  <a:pt x="92339" y="96138"/>
                </a:lnTo>
                <a:lnTo>
                  <a:pt x="95849" y="101239"/>
                </a:lnTo>
                <a:lnTo>
                  <a:pt x="101047" y="106546"/>
                </a:lnTo>
                <a:lnTo>
                  <a:pt x="107369" y="111988"/>
                </a:lnTo>
                <a:lnTo>
                  <a:pt x="114443" y="117521"/>
                </a:lnTo>
                <a:lnTo>
                  <a:pt x="120110" y="122162"/>
                </a:lnTo>
                <a:lnTo>
                  <a:pt x="124841" y="126209"/>
                </a:lnTo>
                <a:lnTo>
                  <a:pt x="128947" y="129860"/>
                </a:lnTo>
                <a:lnTo>
                  <a:pt x="132638" y="134198"/>
                </a:lnTo>
                <a:lnTo>
                  <a:pt x="136050" y="138995"/>
                </a:lnTo>
                <a:lnTo>
                  <a:pt x="139278" y="144098"/>
                </a:lnTo>
                <a:lnTo>
                  <a:pt x="143334" y="148453"/>
                </a:lnTo>
                <a:lnTo>
                  <a:pt x="147944" y="152309"/>
                </a:lnTo>
                <a:lnTo>
                  <a:pt x="152922" y="155832"/>
                </a:lnTo>
                <a:lnTo>
                  <a:pt x="157194" y="159133"/>
                </a:lnTo>
                <a:lnTo>
                  <a:pt x="164478" y="165341"/>
                </a:lnTo>
                <a:lnTo>
                  <a:pt x="168708" y="169282"/>
                </a:lnTo>
                <a:lnTo>
                  <a:pt x="186642" y="186756"/>
                </a:lnTo>
                <a:lnTo>
                  <a:pt x="190151" y="190226"/>
                </a:lnTo>
                <a:lnTo>
                  <a:pt x="193442" y="192540"/>
                </a:lnTo>
                <a:lnTo>
                  <a:pt x="199639" y="195111"/>
                </a:lnTo>
                <a:lnTo>
                  <a:pt x="205568" y="198793"/>
                </a:lnTo>
                <a:lnTo>
                  <a:pt x="211379" y="203605"/>
                </a:lnTo>
                <a:lnTo>
                  <a:pt x="217137" y="208919"/>
                </a:lnTo>
                <a:lnTo>
                  <a:pt x="220005" y="210717"/>
                </a:lnTo>
                <a:lnTo>
                  <a:pt x="225733" y="212714"/>
                </a:lnTo>
                <a:lnTo>
                  <a:pt x="229546" y="213247"/>
                </a:lnTo>
                <a:lnTo>
                  <a:pt x="233993" y="213602"/>
                </a:lnTo>
                <a:lnTo>
                  <a:pt x="248603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6"/>
          <p:cNvSpPr/>
          <p:nvPr/>
        </p:nvSpPr>
        <p:spPr>
          <a:xfrm>
            <a:off x="7743825" y="2117407"/>
            <a:ext cx="257176" cy="231458"/>
          </a:xfrm>
          <a:custGeom>
            <a:avLst/>
            <a:gdLst/>
            <a:ahLst/>
            <a:cxnLst/>
            <a:rect l="0" t="0" r="0" b="0"/>
            <a:pathLst>
              <a:path w="257176" h="231458">
                <a:moveTo>
                  <a:pt x="257175" y="0"/>
                </a:moveTo>
                <a:lnTo>
                  <a:pt x="245243" y="11932"/>
                </a:lnTo>
                <a:lnTo>
                  <a:pt x="242552" y="13670"/>
                </a:lnTo>
                <a:lnTo>
                  <a:pt x="237023" y="15600"/>
                </a:lnTo>
                <a:lnTo>
                  <a:pt x="231391" y="18999"/>
                </a:lnTo>
                <a:lnTo>
                  <a:pt x="224759" y="24636"/>
                </a:lnTo>
                <a:lnTo>
                  <a:pt x="215463" y="33492"/>
                </a:lnTo>
                <a:lnTo>
                  <a:pt x="209364" y="37568"/>
                </a:lnTo>
                <a:lnTo>
                  <a:pt x="202441" y="41238"/>
                </a:lnTo>
                <a:lnTo>
                  <a:pt x="194968" y="44637"/>
                </a:lnTo>
                <a:lnTo>
                  <a:pt x="188081" y="49761"/>
                </a:lnTo>
                <a:lnTo>
                  <a:pt x="181585" y="56034"/>
                </a:lnTo>
                <a:lnTo>
                  <a:pt x="175348" y="63073"/>
                </a:lnTo>
                <a:lnTo>
                  <a:pt x="168334" y="69671"/>
                </a:lnTo>
                <a:lnTo>
                  <a:pt x="160800" y="75975"/>
                </a:lnTo>
                <a:lnTo>
                  <a:pt x="152920" y="82083"/>
                </a:lnTo>
                <a:lnTo>
                  <a:pt x="144809" y="89012"/>
                </a:lnTo>
                <a:lnTo>
                  <a:pt x="136544" y="96489"/>
                </a:lnTo>
                <a:lnTo>
                  <a:pt x="119741" y="112416"/>
                </a:lnTo>
                <a:lnTo>
                  <a:pt x="45866" y="185600"/>
                </a:lnTo>
                <a:lnTo>
                  <a:pt x="40102" y="190409"/>
                </a:lnTo>
                <a:lnTo>
                  <a:pt x="34355" y="194567"/>
                </a:lnTo>
                <a:lnTo>
                  <a:pt x="28618" y="198291"/>
                </a:lnTo>
                <a:lnTo>
                  <a:pt x="23841" y="202679"/>
                </a:lnTo>
                <a:lnTo>
                  <a:pt x="19704" y="207509"/>
                </a:lnTo>
                <a:lnTo>
                  <a:pt x="15993" y="212635"/>
                </a:lnTo>
                <a:lnTo>
                  <a:pt x="12567" y="216051"/>
                </a:lnTo>
                <a:lnTo>
                  <a:pt x="9330" y="218329"/>
                </a:lnTo>
                <a:lnTo>
                  <a:pt x="6220" y="219848"/>
                </a:lnTo>
                <a:lnTo>
                  <a:pt x="4147" y="221813"/>
                </a:lnTo>
                <a:lnTo>
                  <a:pt x="2764" y="224075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7"/>
          <p:cNvSpPr/>
          <p:nvPr/>
        </p:nvSpPr>
        <p:spPr>
          <a:xfrm>
            <a:off x="8155305" y="2186028"/>
            <a:ext cx="145733" cy="25678"/>
          </a:xfrm>
          <a:custGeom>
            <a:avLst/>
            <a:gdLst/>
            <a:ahLst/>
            <a:cxnLst/>
            <a:rect l="0" t="0" r="0" b="0"/>
            <a:pathLst>
              <a:path w="145733" h="25678">
                <a:moveTo>
                  <a:pt x="0" y="25677"/>
                </a:moveTo>
                <a:lnTo>
                  <a:pt x="9102" y="21126"/>
                </a:lnTo>
                <a:lnTo>
                  <a:pt x="12735" y="19785"/>
                </a:lnTo>
                <a:lnTo>
                  <a:pt x="16110" y="18891"/>
                </a:lnTo>
                <a:lnTo>
                  <a:pt x="19312" y="18296"/>
                </a:lnTo>
                <a:lnTo>
                  <a:pt x="24305" y="16946"/>
                </a:lnTo>
                <a:lnTo>
                  <a:pt x="37472" y="12906"/>
                </a:lnTo>
                <a:lnTo>
                  <a:pt x="44031" y="10495"/>
                </a:lnTo>
                <a:lnTo>
                  <a:pt x="50310" y="7936"/>
                </a:lnTo>
                <a:lnTo>
                  <a:pt x="56399" y="5277"/>
                </a:lnTo>
                <a:lnTo>
                  <a:pt x="62365" y="3504"/>
                </a:lnTo>
                <a:lnTo>
                  <a:pt x="68246" y="2323"/>
                </a:lnTo>
                <a:lnTo>
                  <a:pt x="74072" y="1535"/>
                </a:lnTo>
                <a:lnTo>
                  <a:pt x="79862" y="1010"/>
                </a:lnTo>
                <a:lnTo>
                  <a:pt x="85626" y="659"/>
                </a:lnTo>
                <a:lnTo>
                  <a:pt x="91374" y="426"/>
                </a:lnTo>
                <a:lnTo>
                  <a:pt x="105380" y="167"/>
                </a:lnTo>
                <a:lnTo>
                  <a:pt x="128553" y="0"/>
                </a:lnTo>
                <a:lnTo>
                  <a:pt x="132375" y="939"/>
                </a:lnTo>
                <a:lnTo>
                  <a:pt x="135874" y="2517"/>
                </a:lnTo>
                <a:lnTo>
                  <a:pt x="145732" y="85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8"/>
          <p:cNvSpPr/>
          <p:nvPr/>
        </p:nvSpPr>
        <p:spPr>
          <a:xfrm>
            <a:off x="8146732" y="227171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551" y="17145"/>
                </a:lnTo>
                <a:lnTo>
                  <a:pt x="7797" y="16192"/>
                </a:lnTo>
                <a:lnTo>
                  <a:pt x="11866" y="14605"/>
                </a:lnTo>
                <a:lnTo>
                  <a:pt x="16482" y="12594"/>
                </a:lnTo>
                <a:lnTo>
                  <a:pt x="20513" y="11254"/>
                </a:lnTo>
                <a:lnTo>
                  <a:pt x="24153" y="10360"/>
                </a:lnTo>
                <a:lnTo>
                  <a:pt x="27532" y="9764"/>
                </a:lnTo>
                <a:lnTo>
                  <a:pt x="32642" y="9367"/>
                </a:lnTo>
                <a:lnTo>
                  <a:pt x="38907" y="9102"/>
                </a:lnTo>
                <a:lnTo>
                  <a:pt x="45940" y="8925"/>
                </a:lnTo>
                <a:lnTo>
                  <a:pt x="53487" y="7856"/>
                </a:lnTo>
                <a:lnTo>
                  <a:pt x="61375" y="6190"/>
                </a:lnTo>
                <a:lnTo>
                  <a:pt x="69492" y="4126"/>
                </a:lnTo>
                <a:lnTo>
                  <a:pt x="77761" y="2751"/>
                </a:lnTo>
                <a:lnTo>
                  <a:pt x="86131" y="1834"/>
                </a:lnTo>
                <a:lnTo>
                  <a:pt x="94568" y="1223"/>
                </a:lnTo>
                <a:lnTo>
                  <a:pt x="103050" y="815"/>
                </a:lnTo>
                <a:lnTo>
                  <a:pt x="120095" y="362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9"/>
          <p:cNvSpPr/>
          <p:nvPr/>
        </p:nvSpPr>
        <p:spPr>
          <a:xfrm>
            <a:off x="8412480" y="2228850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4551" y="8925"/>
                </a:lnTo>
                <a:lnTo>
                  <a:pt x="9325" y="8729"/>
                </a:lnTo>
                <a:lnTo>
                  <a:pt x="11931" y="8677"/>
                </a:lnTo>
                <a:lnTo>
                  <a:pt x="14621" y="7689"/>
                </a:lnTo>
                <a:lnTo>
                  <a:pt x="17368" y="6079"/>
                </a:lnTo>
                <a:lnTo>
                  <a:pt x="20151" y="4052"/>
                </a:lnTo>
                <a:lnTo>
                  <a:pt x="23911" y="2701"/>
                </a:lnTo>
                <a:lnTo>
                  <a:pt x="28324" y="1801"/>
                </a:lnTo>
                <a:lnTo>
                  <a:pt x="33170" y="1200"/>
                </a:lnTo>
                <a:lnTo>
                  <a:pt x="39258" y="800"/>
                </a:lnTo>
                <a:lnTo>
                  <a:pt x="46174" y="533"/>
                </a:lnTo>
                <a:lnTo>
                  <a:pt x="67021" y="158"/>
                </a:lnTo>
                <a:lnTo>
                  <a:pt x="156724" y="0"/>
                </a:lnTo>
                <a:lnTo>
                  <a:pt x="163537" y="953"/>
                </a:lnTo>
                <a:lnTo>
                  <a:pt x="169985" y="2540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0"/>
          <p:cNvSpPr/>
          <p:nvPr/>
        </p:nvSpPr>
        <p:spPr>
          <a:xfrm>
            <a:off x="8738234" y="2083117"/>
            <a:ext cx="25719" cy="265748"/>
          </a:xfrm>
          <a:custGeom>
            <a:avLst/>
            <a:gdLst/>
            <a:ahLst/>
            <a:cxnLst/>
            <a:rect l="0" t="0" r="0" b="0"/>
            <a:pathLst>
              <a:path w="25719" h="265748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1" y="4551"/>
                </a:lnTo>
                <a:lnTo>
                  <a:pt x="9291" y="7797"/>
                </a:lnTo>
                <a:lnTo>
                  <a:pt x="10957" y="11865"/>
                </a:lnTo>
                <a:lnTo>
                  <a:pt x="13020" y="16483"/>
                </a:lnTo>
                <a:lnTo>
                  <a:pt x="14395" y="21466"/>
                </a:lnTo>
                <a:lnTo>
                  <a:pt x="15312" y="26693"/>
                </a:lnTo>
                <a:lnTo>
                  <a:pt x="15923" y="32083"/>
                </a:lnTo>
                <a:lnTo>
                  <a:pt x="16330" y="37581"/>
                </a:lnTo>
                <a:lnTo>
                  <a:pt x="16602" y="43152"/>
                </a:lnTo>
                <a:lnTo>
                  <a:pt x="16904" y="54421"/>
                </a:lnTo>
                <a:lnTo>
                  <a:pt x="17143" y="137310"/>
                </a:lnTo>
                <a:lnTo>
                  <a:pt x="17146" y="176677"/>
                </a:lnTo>
                <a:lnTo>
                  <a:pt x="18098" y="182554"/>
                </a:lnTo>
                <a:lnTo>
                  <a:pt x="19685" y="188378"/>
                </a:lnTo>
                <a:lnTo>
                  <a:pt x="21697" y="194165"/>
                </a:lnTo>
                <a:lnTo>
                  <a:pt x="23037" y="199929"/>
                </a:lnTo>
                <a:lnTo>
                  <a:pt x="23931" y="205676"/>
                </a:lnTo>
                <a:lnTo>
                  <a:pt x="24528" y="211412"/>
                </a:lnTo>
                <a:lnTo>
                  <a:pt x="24924" y="217141"/>
                </a:lnTo>
                <a:lnTo>
                  <a:pt x="25189" y="222866"/>
                </a:lnTo>
                <a:lnTo>
                  <a:pt x="25561" y="237484"/>
                </a:lnTo>
                <a:lnTo>
                  <a:pt x="2571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1"/>
          <p:cNvSpPr/>
          <p:nvPr/>
        </p:nvSpPr>
        <p:spPr>
          <a:xfrm>
            <a:off x="7615237" y="2743200"/>
            <a:ext cx="231458" cy="360046"/>
          </a:xfrm>
          <a:custGeom>
            <a:avLst/>
            <a:gdLst/>
            <a:ahLst/>
            <a:cxnLst/>
            <a:rect l="0" t="0" r="0" b="0"/>
            <a:pathLst>
              <a:path w="231458" h="360046">
                <a:moveTo>
                  <a:pt x="0" y="0"/>
                </a:moveTo>
                <a:lnTo>
                  <a:pt x="0" y="44541"/>
                </a:lnTo>
                <a:lnTo>
                  <a:pt x="2540" y="53451"/>
                </a:lnTo>
                <a:lnTo>
                  <a:pt x="6845" y="63761"/>
                </a:lnTo>
                <a:lnTo>
                  <a:pt x="11932" y="74693"/>
                </a:lnTo>
                <a:lnTo>
                  <a:pt x="37161" y="125740"/>
                </a:lnTo>
                <a:lnTo>
                  <a:pt x="40966" y="132404"/>
                </a:lnTo>
                <a:lnTo>
                  <a:pt x="45409" y="139704"/>
                </a:lnTo>
                <a:lnTo>
                  <a:pt x="50275" y="147429"/>
                </a:lnTo>
                <a:lnTo>
                  <a:pt x="55424" y="154483"/>
                </a:lnTo>
                <a:lnTo>
                  <a:pt x="60762" y="161091"/>
                </a:lnTo>
                <a:lnTo>
                  <a:pt x="66225" y="167401"/>
                </a:lnTo>
                <a:lnTo>
                  <a:pt x="71772" y="173513"/>
                </a:lnTo>
                <a:lnTo>
                  <a:pt x="83017" y="185384"/>
                </a:lnTo>
                <a:lnTo>
                  <a:pt x="88681" y="192170"/>
                </a:lnTo>
                <a:lnTo>
                  <a:pt x="94364" y="199550"/>
                </a:lnTo>
                <a:lnTo>
                  <a:pt x="100057" y="207329"/>
                </a:lnTo>
                <a:lnTo>
                  <a:pt x="105757" y="214419"/>
                </a:lnTo>
                <a:lnTo>
                  <a:pt x="111462" y="221051"/>
                </a:lnTo>
                <a:lnTo>
                  <a:pt x="117171" y="227377"/>
                </a:lnTo>
                <a:lnTo>
                  <a:pt x="128593" y="239486"/>
                </a:lnTo>
                <a:lnTo>
                  <a:pt x="134307" y="245382"/>
                </a:lnTo>
                <a:lnTo>
                  <a:pt x="140020" y="252171"/>
                </a:lnTo>
                <a:lnTo>
                  <a:pt x="145734" y="259554"/>
                </a:lnTo>
                <a:lnTo>
                  <a:pt x="151449" y="267333"/>
                </a:lnTo>
                <a:lnTo>
                  <a:pt x="157163" y="273472"/>
                </a:lnTo>
                <a:lnTo>
                  <a:pt x="162878" y="278517"/>
                </a:lnTo>
                <a:lnTo>
                  <a:pt x="168594" y="282833"/>
                </a:lnTo>
                <a:lnTo>
                  <a:pt x="174308" y="287615"/>
                </a:lnTo>
                <a:lnTo>
                  <a:pt x="180023" y="292708"/>
                </a:lnTo>
                <a:lnTo>
                  <a:pt x="191453" y="303447"/>
                </a:lnTo>
                <a:lnTo>
                  <a:pt x="202883" y="314570"/>
                </a:lnTo>
                <a:lnTo>
                  <a:pt x="209232" y="323324"/>
                </a:lnTo>
                <a:lnTo>
                  <a:pt x="213008" y="330389"/>
                </a:lnTo>
                <a:lnTo>
                  <a:pt x="217860" y="336704"/>
                </a:lnTo>
                <a:lnTo>
                  <a:pt x="223192" y="342686"/>
                </a:lnTo>
                <a:lnTo>
                  <a:pt x="225947" y="345615"/>
                </a:lnTo>
                <a:lnTo>
                  <a:pt x="227784" y="348520"/>
                </a:lnTo>
                <a:lnTo>
                  <a:pt x="231363" y="359708"/>
                </a:lnTo>
                <a:lnTo>
                  <a:pt x="231457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2"/>
          <p:cNvSpPr/>
          <p:nvPr/>
        </p:nvSpPr>
        <p:spPr>
          <a:xfrm>
            <a:off x="7649527" y="2786062"/>
            <a:ext cx="154306" cy="351474"/>
          </a:xfrm>
          <a:custGeom>
            <a:avLst/>
            <a:gdLst/>
            <a:ahLst/>
            <a:cxnLst/>
            <a:rect l="0" t="0" r="0" b="0"/>
            <a:pathLst>
              <a:path w="154306" h="351474">
                <a:moveTo>
                  <a:pt x="154305" y="0"/>
                </a:moveTo>
                <a:lnTo>
                  <a:pt x="154305" y="4551"/>
                </a:lnTo>
                <a:lnTo>
                  <a:pt x="153353" y="5892"/>
                </a:lnTo>
                <a:lnTo>
                  <a:pt x="151765" y="6785"/>
                </a:lnTo>
                <a:lnTo>
                  <a:pt x="149754" y="7381"/>
                </a:lnTo>
                <a:lnTo>
                  <a:pt x="148414" y="9683"/>
                </a:lnTo>
                <a:lnTo>
                  <a:pt x="146925" y="17321"/>
                </a:lnTo>
                <a:lnTo>
                  <a:pt x="143722" y="27066"/>
                </a:lnTo>
                <a:lnTo>
                  <a:pt x="140076" y="37747"/>
                </a:lnTo>
                <a:lnTo>
                  <a:pt x="139104" y="43262"/>
                </a:lnTo>
                <a:lnTo>
                  <a:pt x="138456" y="48844"/>
                </a:lnTo>
                <a:lnTo>
                  <a:pt x="137072" y="55423"/>
                </a:lnTo>
                <a:lnTo>
                  <a:pt x="135197" y="62666"/>
                </a:lnTo>
                <a:lnTo>
                  <a:pt x="132994" y="70352"/>
                </a:lnTo>
                <a:lnTo>
                  <a:pt x="129620" y="78334"/>
                </a:lnTo>
                <a:lnTo>
                  <a:pt x="125466" y="86513"/>
                </a:lnTo>
                <a:lnTo>
                  <a:pt x="120791" y="94823"/>
                </a:lnTo>
                <a:lnTo>
                  <a:pt x="116723" y="103220"/>
                </a:lnTo>
                <a:lnTo>
                  <a:pt x="113058" y="111676"/>
                </a:lnTo>
                <a:lnTo>
                  <a:pt x="109662" y="120171"/>
                </a:lnTo>
                <a:lnTo>
                  <a:pt x="103349" y="137229"/>
                </a:lnTo>
                <a:lnTo>
                  <a:pt x="100331" y="145779"/>
                </a:lnTo>
                <a:lnTo>
                  <a:pt x="96415" y="154336"/>
                </a:lnTo>
                <a:lnTo>
                  <a:pt x="91899" y="162898"/>
                </a:lnTo>
                <a:lnTo>
                  <a:pt x="86984" y="171464"/>
                </a:lnTo>
                <a:lnTo>
                  <a:pt x="81802" y="180032"/>
                </a:lnTo>
                <a:lnTo>
                  <a:pt x="70964" y="197171"/>
                </a:lnTo>
                <a:lnTo>
                  <a:pt x="66360" y="204790"/>
                </a:lnTo>
                <a:lnTo>
                  <a:pt x="62337" y="211774"/>
                </a:lnTo>
                <a:lnTo>
                  <a:pt x="55328" y="224615"/>
                </a:lnTo>
                <a:lnTo>
                  <a:pt x="49037" y="236671"/>
                </a:lnTo>
                <a:lnTo>
                  <a:pt x="46027" y="243506"/>
                </a:lnTo>
                <a:lnTo>
                  <a:pt x="43067" y="250920"/>
                </a:lnTo>
                <a:lnTo>
                  <a:pt x="40142" y="258720"/>
                </a:lnTo>
                <a:lnTo>
                  <a:pt x="37238" y="265825"/>
                </a:lnTo>
                <a:lnTo>
                  <a:pt x="34351" y="272467"/>
                </a:lnTo>
                <a:lnTo>
                  <a:pt x="28602" y="284926"/>
                </a:lnTo>
                <a:lnTo>
                  <a:pt x="22872" y="296814"/>
                </a:lnTo>
                <a:lnTo>
                  <a:pt x="20963" y="302651"/>
                </a:lnTo>
                <a:lnTo>
                  <a:pt x="19690" y="308447"/>
                </a:lnTo>
                <a:lnTo>
                  <a:pt x="18842" y="314217"/>
                </a:lnTo>
                <a:lnTo>
                  <a:pt x="15359" y="323167"/>
                </a:lnTo>
                <a:lnTo>
                  <a:pt x="11589" y="330320"/>
                </a:lnTo>
                <a:lnTo>
                  <a:pt x="9913" y="336674"/>
                </a:lnTo>
                <a:lnTo>
                  <a:pt x="8514" y="338749"/>
                </a:lnTo>
                <a:lnTo>
                  <a:pt x="6628" y="340133"/>
                </a:lnTo>
                <a:lnTo>
                  <a:pt x="4419" y="341055"/>
                </a:lnTo>
                <a:lnTo>
                  <a:pt x="2946" y="342623"/>
                </a:lnTo>
                <a:lnTo>
                  <a:pt x="1964" y="344620"/>
                </a:lnTo>
                <a:lnTo>
                  <a:pt x="0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3"/>
          <p:cNvSpPr/>
          <p:nvPr/>
        </p:nvSpPr>
        <p:spPr>
          <a:xfrm>
            <a:off x="8045067" y="2674620"/>
            <a:ext cx="170246" cy="2777491"/>
          </a:xfrm>
          <a:custGeom>
            <a:avLst/>
            <a:gdLst/>
            <a:ahLst/>
            <a:cxnLst/>
            <a:rect l="0" t="0" r="0" b="0"/>
            <a:pathLst>
              <a:path w="170246" h="2777491">
                <a:moveTo>
                  <a:pt x="41658" y="0"/>
                </a:moveTo>
                <a:lnTo>
                  <a:pt x="46208" y="4550"/>
                </a:lnTo>
                <a:lnTo>
                  <a:pt x="47549" y="6844"/>
                </a:lnTo>
                <a:lnTo>
                  <a:pt x="49039" y="11931"/>
                </a:lnTo>
                <a:lnTo>
                  <a:pt x="52723" y="52960"/>
                </a:lnTo>
                <a:lnTo>
                  <a:pt x="56101" y="70210"/>
                </a:lnTo>
                <a:lnTo>
                  <a:pt x="58446" y="118912"/>
                </a:lnTo>
                <a:lnTo>
                  <a:pt x="54146" y="154507"/>
                </a:lnTo>
                <a:lnTo>
                  <a:pt x="49431" y="181382"/>
                </a:lnTo>
                <a:lnTo>
                  <a:pt x="38643" y="237441"/>
                </a:lnTo>
                <a:lnTo>
                  <a:pt x="34731" y="284665"/>
                </a:lnTo>
                <a:lnTo>
                  <a:pt x="31277" y="317970"/>
                </a:lnTo>
                <a:lnTo>
                  <a:pt x="26567" y="351822"/>
                </a:lnTo>
                <a:lnTo>
                  <a:pt x="12976" y="441794"/>
                </a:lnTo>
                <a:lnTo>
                  <a:pt x="8476" y="520408"/>
                </a:lnTo>
                <a:lnTo>
                  <a:pt x="7586" y="602683"/>
                </a:lnTo>
                <a:lnTo>
                  <a:pt x="2861" y="687479"/>
                </a:lnTo>
                <a:lnTo>
                  <a:pt x="0" y="752866"/>
                </a:lnTo>
                <a:lnTo>
                  <a:pt x="3703" y="820500"/>
                </a:lnTo>
                <a:lnTo>
                  <a:pt x="6281" y="888800"/>
                </a:lnTo>
                <a:lnTo>
                  <a:pt x="7272" y="1025852"/>
                </a:lnTo>
                <a:lnTo>
                  <a:pt x="14140" y="1149469"/>
                </a:lnTo>
                <a:lnTo>
                  <a:pt x="17947" y="1226091"/>
                </a:lnTo>
                <a:lnTo>
                  <a:pt x="22547" y="1277401"/>
                </a:lnTo>
                <a:lnTo>
                  <a:pt x="36060" y="1405903"/>
                </a:lnTo>
                <a:lnTo>
                  <a:pt x="39999" y="1483046"/>
                </a:lnTo>
                <a:lnTo>
                  <a:pt x="41166" y="1560196"/>
                </a:lnTo>
                <a:lnTo>
                  <a:pt x="46063" y="1632796"/>
                </a:lnTo>
                <a:lnTo>
                  <a:pt x="61797" y="1783433"/>
                </a:lnTo>
                <a:lnTo>
                  <a:pt x="87381" y="1994395"/>
                </a:lnTo>
                <a:lnTo>
                  <a:pt x="104523" y="2119750"/>
                </a:lnTo>
                <a:lnTo>
                  <a:pt x="118810" y="2210884"/>
                </a:lnTo>
                <a:lnTo>
                  <a:pt x="130240" y="2280122"/>
                </a:lnTo>
                <a:lnTo>
                  <a:pt x="134262" y="2331672"/>
                </a:lnTo>
                <a:lnTo>
                  <a:pt x="137742" y="2363448"/>
                </a:lnTo>
                <a:lnTo>
                  <a:pt x="142517" y="2410653"/>
                </a:lnTo>
                <a:lnTo>
                  <a:pt x="146472" y="2458295"/>
                </a:lnTo>
                <a:lnTo>
                  <a:pt x="151791" y="2512509"/>
                </a:lnTo>
                <a:lnTo>
                  <a:pt x="155058" y="2539071"/>
                </a:lnTo>
                <a:lnTo>
                  <a:pt x="160366" y="2590377"/>
                </a:lnTo>
                <a:lnTo>
                  <a:pt x="164162" y="2673813"/>
                </a:lnTo>
                <a:lnTo>
                  <a:pt x="168443" y="2700098"/>
                </a:lnTo>
                <a:lnTo>
                  <a:pt x="170245" y="27774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4"/>
          <p:cNvSpPr/>
          <p:nvPr/>
        </p:nvSpPr>
        <p:spPr>
          <a:xfrm>
            <a:off x="8364678" y="2931795"/>
            <a:ext cx="260777" cy="531343"/>
          </a:xfrm>
          <a:custGeom>
            <a:avLst/>
            <a:gdLst/>
            <a:ahLst/>
            <a:cxnLst/>
            <a:rect l="0" t="0" r="0" b="0"/>
            <a:pathLst>
              <a:path w="260777" h="531343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3" y="952"/>
                </a:lnTo>
                <a:lnTo>
                  <a:pt x="3681" y="2540"/>
                </a:lnTo>
                <a:lnTo>
                  <a:pt x="4773" y="8730"/>
                </a:lnTo>
                <a:lnTo>
                  <a:pt x="4917" y="24950"/>
                </a:lnTo>
                <a:lnTo>
                  <a:pt x="4933" y="36073"/>
                </a:lnTo>
                <a:lnTo>
                  <a:pt x="7476" y="47465"/>
                </a:lnTo>
                <a:lnTo>
                  <a:pt x="10830" y="61100"/>
                </a:lnTo>
                <a:lnTo>
                  <a:pt x="12319" y="73510"/>
                </a:lnTo>
                <a:lnTo>
                  <a:pt x="12982" y="87916"/>
                </a:lnTo>
                <a:lnTo>
                  <a:pt x="13354" y="112091"/>
                </a:lnTo>
                <a:lnTo>
                  <a:pt x="13509" y="184408"/>
                </a:lnTo>
                <a:lnTo>
                  <a:pt x="16050" y="196577"/>
                </a:lnTo>
                <a:lnTo>
                  <a:pt x="19403" y="208335"/>
                </a:lnTo>
                <a:lnTo>
                  <a:pt x="22242" y="224712"/>
                </a:lnTo>
                <a:lnTo>
                  <a:pt x="26281" y="232587"/>
                </a:lnTo>
                <a:lnTo>
                  <a:pt x="33911" y="242375"/>
                </a:lnTo>
                <a:lnTo>
                  <a:pt x="41946" y="248375"/>
                </a:lnTo>
                <a:lnTo>
                  <a:pt x="46755" y="251308"/>
                </a:lnTo>
                <a:lnTo>
                  <a:pt x="54639" y="254567"/>
                </a:lnTo>
                <a:lnTo>
                  <a:pt x="62271" y="256016"/>
                </a:lnTo>
                <a:lnTo>
                  <a:pt x="66973" y="256402"/>
                </a:lnTo>
                <a:lnTo>
                  <a:pt x="76325" y="256831"/>
                </a:lnTo>
                <a:lnTo>
                  <a:pt x="83656" y="257022"/>
                </a:lnTo>
                <a:lnTo>
                  <a:pt x="86945" y="256120"/>
                </a:lnTo>
                <a:lnTo>
                  <a:pt x="93139" y="252579"/>
                </a:lnTo>
                <a:lnTo>
                  <a:pt x="99066" y="245289"/>
                </a:lnTo>
                <a:lnTo>
                  <a:pt x="104876" y="236652"/>
                </a:lnTo>
                <a:lnTo>
                  <a:pt x="110634" y="229639"/>
                </a:lnTo>
                <a:lnTo>
                  <a:pt x="114454" y="225482"/>
                </a:lnTo>
                <a:lnTo>
                  <a:pt x="123780" y="215784"/>
                </a:lnTo>
                <a:lnTo>
                  <a:pt x="131735" y="205124"/>
                </a:lnTo>
                <a:lnTo>
                  <a:pt x="138446" y="194036"/>
                </a:lnTo>
                <a:lnTo>
                  <a:pt x="144602" y="182758"/>
                </a:lnTo>
                <a:lnTo>
                  <a:pt x="153425" y="165699"/>
                </a:lnTo>
                <a:lnTo>
                  <a:pt x="157270" y="159043"/>
                </a:lnTo>
                <a:lnTo>
                  <a:pt x="161737" y="151749"/>
                </a:lnTo>
                <a:lnTo>
                  <a:pt x="169877" y="136976"/>
                </a:lnTo>
                <a:lnTo>
                  <a:pt x="175413" y="117949"/>
                </a:lnTo>
                <a:lnTo>
                  <a:pt x="180083" y="106079"/>
                </a:lnTo>
                <a:lnTo>
                  <a:pt x="182794" y="94454"/>
                </a:lnTo>
                <a:lnTo>
                  <a:pt x="183998" y="82937"/>
                </a:lnTo>
                <a:lnTo>
                  <a:pt x="184534" y="71468"/>
                </a:lnTo>
                <a:lnTo>
                  <a:pt x="187311" y="60021"/>
                </a:lnTo>
                <a:lnTo>
                  <a:pt x="191690" y="45406"/>
                </a:lnTo>
                <a:lnTo>
                  <a:pt x="192988" y="32503"/>
                </a:lnTo>
                <a:lnTo>
                  <a:pt x="193486" y="15953"/>
                </a:lnTo>
                <a:lnTo>
                  <a:pt x="193503" y="13493"/>
                </a:lnTo>
                <a:lnTo>
                  <a:pt x="192561" y="10900"/>
                </a:lnTo>
                <a:lnTo>
                  <a:pt x="188974" y="5479"/>
                </a:lnTo>
                <a:lnTo>
                  <a:pt x="188589" y="3653"/>
                </a:lnTo>
                <a:lnTo>
                  <a:pt x="189285" y="2435"/>
                </a:lnTo>
                <a:lnTo>
                  <a:pt x="192695" y="481"/>
                </a:lnTo>
                <a:lnTo>
                  <a:pt x="186080" y="7423"/>
                </a:lnTo>
                <a:lnTo>
                  <a:pt x="185459" y="10601"/>
                </a:lnTo>
                <a:lnTo>
                  <a:pt x="185060" y="24954"/>
                </a:lnTo>
                <a:lnTo>
                  <a:pt x="184074" y="29018"/>
                </a:lnTo>
                <a:lnTo>
                  <a:pt x="179090" y="40242"/>
                </a:lnTo>
                <a:lnTo>
                  <a:pt x="177189" y="55209"/>
                </a:lnTo>
                <a:lnTo>
                  <a:pt x="176626" y="71709"/>
                </a:lnTo>
                <a:lnTo>
                  <a:pt x="176495" y="82988"/>
                </a:lnTo>
                <a:lnTo>
                  <a:pt x="178976" y="94351"/>
                </a:lnTo>
                <a:lnTo>
                  <a:pt x="188330" y="121719"/>
                </a:lnTo>
                <a:lnTo>
                  <a:pt x="193761" y="135377"/>
                </a:lnTo>
                <a:lnTo>
                  <a:pt x="199350" y="148750"/>
                </a:lnTo>
                <a:lnTo>
                  <a:pt x="205008" y="164218"/>
                </a:lnTo>
                <a:lnTo>
                  <a:pt x="208804" y="172344"/>
                </a:lnTo>
                <a:lnTo>
                  <a:pt x="213239" y="180618"/>
                </a:lnTo>
                <a:lnTo>
                  <a:pt x="218101" y="188992"/>
                </a:lnTo>
                <a:lnTo>
                  <a:pt x="221342" y="197432"/>
                </a:lnTo>
                <a:lnTo>
                  <a:pt x="223502" y="205916"/>
                </a:lnTo>
                <a:lnTo>
                  <a:pt x="224943" y="214430"/>
                </a:lnTo>
                <a:lnTo>
                  <a:pt x="226856" y="222963"/>
                </a:lnTo>
                <a:lnTo>
                  <a:pt x="229084" y="231509"/>
                </a:lnTo>
                <a:lnTo>
                  <a:pt x="231521" y="240064"/>
                </a:lnTo>
                <a:lnTo>
                  <a:pt x="236770" y="257190"/>
                </a:lnTo>
                <a:lnTo>
                  <a:pt x="247900" y="291468"/>
                </a:lnTo>
                <a:lnTo>
                  <a:pt x="249781" y="300992"/>
                </a:lnTo>
                <a:lnTo>
                  <a:pt x="251034" y="311151"/>
                </a:lnTo>
                <a:lnTo>
                  <a:pt x="251871" y="321734"/>
                </a:lnTo>
                <a:lnTo>
                  <a:pt x="253381" y="331646"/>
                </a:lnTo>
                <a:lnTo>
                  <a:pt x="255340" y="341113"/>
                </a:lnTo>
                <a:lnTo>
                  <a:pt x="257598" y="350281"/>
                </a:lnTo>
                <a:lnTo>
                  <a:pt x="259102" y="359250"/>
                </a:lnTo>
                <a:lnTo>
                  <a:pt x="260107" y="368088"/>
                </a:lnTo>
                <a:lnTo>
                  <a:pt x="260776" y="376837"/>
                </a:lnTo>
                <a:lnTo>
                  <a:pt x="260269" y="385527"/>
                </a:lnTo>
                <a:lnTo>
                  <a:pt x="258980" y="394177"/>
                </a:lnTo>
                <a:lnTo>
                  <a:pt x="257167" y="402803"/>
                </a:lnTo>
                <a:lnTo>
                  <a:pt x="255005" y="411410"/>
                </a:lnTo>
                <a:lnTo>
                  <a:pt x="252613" y="420005"/>
                </a:lnTo>
                <a:lnTo>
                  <a:pt x="247414" y="437176"/>
                </a:lnTo>
                <a:lnTo>
                  <a:pt x="241928" y="454333"/>
                </a:lnTo>
                <a:lnTo>
                  <a:pt x="236315" y="468943"/>
                </a:lnTo>
                <a:lnTo>
                  <a:pt x="229693" y="481786"/>
                </a:lnTo>
                <a:lnTo>
                  <a:pt x="225260" y="487878"/>
                </a:lnTo>
                <a:lnTo>
                  <a:pt x="220400" y="493845"/>
                </a:lnTo>
                <a:lnTo>
                  <a:pt x="215254" y="498775"/>
                </a:lnTo>
                <a:lnTo>
                  <a:pt x="209919" y="503014"/>
                </a:lnTo>
                <a:lnTo>
                  <a:pt x="204458" y="506792"/>
                </a:lnTo>
                <a:lnTo>
                  <a:pt x="199864" y="510264"/>
                </a:lnTo>
                <a:lnTo>
                  <a:pt x="192219" y="516661"/>
                </a:lnTo>
                <a:lnTo>
                  <a:pt x="186944" y="519700"/>
                </a:lnTo>
                <a:lnTo>
                  <a:pt x="180567" y="522680"/>
                </a:lnTo>
                <a:lnTo>
                  <a:pt x="173460" y="525618"/>
                </a:lnTo>
                <a:lnTo>
                  <a:pt x="166816" y="527577"/>
                </a:lnTo>
                <a:lnTo>
                  <a:pt x="160482" y="528883"/>
                </a:lnTo>
                <a:lnTo>
                  <a:pt x="154354" y="529753"/>
                </a:lnTo>
                <a:lnTo>
                  <a:pt x="149317" y="530334"/>
                </a:lnTo>
                <a:lnTo>
                  <a:pt x="141179" y="530979"/>
                </a:lnTo>
                <a:lnTo>
                  <a:pt x="136724" y="531150"/>
                </a:lnTo>
                <a:lnTo>
                  <a:pt x="126692" y="531342"/>
                </a:lnTo>
                <a:lnTo>
                  <a:pt x="122303" y="530440"/>
                </a:lnTo>
                <a:lnTo>
                  <a:pt x="114886" y="526898"/>
                </a:lnTo>
                <a:lnTo>
                  <a:pt x="110622" y="525573"/>
                </a:lnTo>
                <a:lnTo>
                  <a:pt x="105874" y="524689"/>
                </a:lnTo>
                <a:lnTo>
                  <a:pt x="100804" y="524101"/>
                </a:lnTo>
                <a:lnTo>
                  <a:pt x="96472" y="522755"/>
                </a:lnTo>
                <a:lnTo>
                  <a:pt x="89117" y="518720"/>
                </a:lnTo>
                <a:lnTo>
                  <a:pt x="84173" y="515645"/>
                </a:lnTo>
                <a:lnTo>
                  <a:pt x="80477" y="514925"/>
                </a:lnTo>
                <a:lnTo>
                  <a:pt x="73519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5"/>
          <p:cNvSpPr/>
          <p:nvPr/>
        </p:nvSpPr>
        <p:spPr>
          <a:xfrm>
            <a:off x="7332802" y="4097654"/>
            <a:ext cx="325299" cy="25719"/>
          </a:xfrm>
          <a:custGeom>
            <a:avLst/>
            <a:gdLst/>
            <a:ahLst/>
            <a:cxnLst/>
            <a:rect l="0" t="0" r="0" b="0"/>
            <a:pathLst>
              <a:path w="325299" h="25719">
                <a:moveTo>
                  <a:pt x="16688" y="0"/>
                </a:moveTo>
                <a:lnTo>
                  <a:pt x="4756" y="0"/>
                </a:lnTo>
                <a:lnTo>
                  <a:pt x="3018" y="953"/>
                </a:lnTo>
                <a:lnTo>
                  <a:pt x="1860" y="2541"/>
                </a:lnTo>
                <a:lnTo>
                  <a:pt x="0" y="7381"/>
                </a:lnTo>
                <a:lnTo>
                  <a:pt x="800" y="7779"/>
                </a:lnTo>
                <a:lnTo>
                  <a:pt x="8928" y="8416"/>
                </a:lnTo>
                <a:lnTo>
                  <a:pt x="11514" y="8469"/>
                </a:lnTo>
                <a:lnTo>
                  <a:pt x="14191" y="9456"/>
                </a:lnTo>
                <a:lnTo>
                  <a:pt x="16929" y="11067"/>
                </a:lnTo>
                <a:lnTo>
                  <a:pt x="19705" y="13093"/>
                </a:lnTo>
                <a:lnTo>
                  <a:pt x="22510" y="14444"/>
                </a:lnTo>
                <a:lnTo>
                  <a:pt x="25332" y="15344"/>
                </a:lnTo>
                <a:lnTo>
                  <a:pt x="28165" y="15945"/>
                </a:lnTo>
                <a:lnTo>
                  <a:pt x="36393" y="16612"/>
                </a:lnTo>
                <a:lnTo>
                  <a:pt x="41255" y="16790"/>
                </a:lnTo>
                <a:lnTo>
                  <a:pt x="46401" y="17861"/>
                </a:lnTo>
                <a:lnTo>
                  <a:pt x="51737" y="19528"/>
                </a:lnTo>
                <a:lnTo>
                  <a:pt x="57198" y="21591"/>
                </a:lnTo>
                <a:lnTo>
                  <a:pt x="61793" y="22967"/>
                </a:lnTo>
                <a:lnTo>
                  <a:pt x="65808" y="23884"/>
                </a:lnTo>
                <a:lnTo>
                  <a:pt x="69437" y="24495"/>
                </a:lnTo>
                <a:lnTo>
                  <a:pt x="74714" y="23951"/>
                </a:lnTo>
                <a:lnTo>
                  <a:pt x="81089" y="22635"/>
                </a:lnTo>
                <a:lnTo>
                  <a:pt x="88197" y="20805"/>
                </a:lnTo>
                <a:lnTo>
                  <a:pt x="94840" y="19585"/>
                </a:lnTo>
                <a:lnTo>
                  <a:pt x="101175" y="18772"/>
                </a:lnTo>
                <a:lnTo>
                  <a:pt x="107302" y="18230"/>
                </a:lnTo>
                <a:lnTo>
                  <a:pt x="114244" y="17868"/>
                </a:lnTo>
                <a:lnTo>
                  <a:pt x="129579" y="17467"/>
                </a:lnTo>
                <a:lnTo>
                  <a:pt x="186184" y="17158"/>
                </a:lnTo>
                <a:lnTo>
                  <a:pt x="289341" y="17146"/>
                </a:lnTo>
                <a:lnTo>
                  <a:pt x="294658" y="18098"/>
                </a:lnTo>
                <a:lnTo>
                  <a:pt x="300110" y="19686"/>
                </a:lnTo>
                <a:lnTo>
                  <a:pt x="313443" y="24526"/>
                </a:lnTo>
                <a:lnTo>
                  <a:pt x="317806" y="25188"/>
                </a:lnTo>
                <a:lnTo>
                  <a:pt x="325298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6"/>
          <p:cNvSpPr/>
          <p:nvPr/>
        </p:nvSpPr>
        <p:spPr>
          <a:xfrm>
            <a:off x="7778115" y="3934777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1"/>
                </a:lnTo>
                <a:lnTo>
                  <a:pt x="4551" y="20473"/>
                </a:lnTo>
                <a:lnTo>
                  <a:pt x="6844" y="24127"/>
                </a:lnTo>
                <a:lnTo>
                  <a:pt x="9325" y="28467"/>
                </a:lnTo>
                <a:lnTo>
                  <a:pt x="11931" y="33265"/>
                </a:lnTo>
                <a:lnTo>
                  <a:pt x="13669" y="38370"/>
                </a:lnTo>
                <a:lnTo>
                  <a:pt x="14827" y="43677"/>
                </a:lnTo>
                <a:lnTo>
                  <a:pt x="15600" y="49120"/>
                </a:lnTo>
                <a:lnTo>
                  <a:pt x="17067" y="54655"/>
                </a:lnTo>
                <a:lnTo>
                  <a:pt x="18998" y="60249"/>
                </a:lnTo>
                <a:lnTo>
                  <a:pt x="21238" y="65884"/>
                </a:lnTo>
                <a:lnTo>
                  <a:pt x="22731" y="72497"/>
                </a:lnTo>
                <a:lnTo>
                  <a:pt x="23727" y="79764"/>
                </a:lnTo>
                <a:lnTo>
                  <a:pt x="24390" y="87466"/>
                </a:lnTo>
                <a:lnTo>
                  <a:pt x="25785" y="95458"/>
                </a:lnTo>
                <a:lnTo>
                  <a:pt x="27668" y="103644"/>
                </a:lnTo>
                <a:lnTo>
                  <a:pt x="29875" y="111958"/>
                </a:lnTo>
                <a:lnTo>
                  <a:pt x="31347" y="120359"/>
                </a:lnTo>
                <a:lnTo>
                  <a:pt x="32327" y="128817"/>
                </a:lnTo>
                <a:lnTo>
                  <a:pt x="32982" y="137313"/>
                </a:lnTo>
                <a:lnTo>
                  <a:pt x="34370" y="144882"/>
                </a:lnTo>
                <a:lnTo>
                  <a:pt x="36249" y="151833"/>
                </a:lnTo>
                <a:lnTo>
                  <a:pt x="38453" y="158372"/>
                </a:lnTo>
                <a:lnTo>
                  <a:pt x="39923" y="165589"/>
                </a:lnTo>
                <a:lnTo>
                  <a:pt x="40903" y="173258"/>
                </a:lnTo>
                <a:lnTo>
                  <a:pt x="41555" y="181228"/>
                </a:lnTo>
                <a:lnTo>
                  <a:pt x="41991" y="188446"/>
                </a:lnTo>
                <a:lnTo>
                  <a:pt x="42475" y="201546"/>
                </a:lnTo>
                <a:lnTo>
                  <a:pt x="42747" y="219632"/>
                </a:lnTo>
                <a:lnTo>
                  <a:pt x="42862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7"/>
          <p:cNvSpPr/>
          <p:nvPr/>
        </p:nvSpPr>
        <p:spPr>
          <a:xfrm>
            <a:off x="7383780" y="3746182"/>
            <a:ext cx="145733" cy="8565"/>
          </a:xfrm>
          <a:custGeom>
            <a:avLst/>
            <a:gdLst/>
            <a:ahLst/>
            <a:cxnLst/>
            <a:rect l="0" t="0" r="0" b="0"/>
            <a:pathLst>
              <a:path w="145733" h="8565">
                <a:moveTo>
                  <a:pt x="0" y="0"/>
                </a:moveTo>
                <a:lnTo>
                  <a:pt x="7381" y="7381"/>
                </a:lnTo>
                <a:lnTo>
                  <a:pt x="8730" y="7778"/>
                </a:lnTo>
                <a:lnTo>
                  <a:pt x="10583" y="8043"/>
                </a:lnTo>
                <a:lnTo>
                  <a:pt x="12770" y="8220"/>
                </a:lnTo>
                <a:lnTo>
                  <a:pt x="15181" y="8338"/>
                </a:lnTo>
                <a:lnTo>
                  <a:pt x="20399" y="8468"/>
                </a:lnTo>
                <a:lnTo>
                  <a:pt x="49114" y="8564"/>
                </a:lnTo>
                <a:lnTo>
                  <a:pt x="53697" y="7614"/>
                </a:lnTo>
                <a:lnTo>
                  <a:pt x="57706" y="6029"/>
                </a:lnTo>
                <a:lnTo>
                  <a:pt x="61330" y="4019"/>
                </a:lnTo>
                <a:lnTo>
                  <a:pt x="65652" y="2679"/>
                </a:lnTo>
                <a:lnTo>
                  <a:pt x="70438" y="1786"/>
                </a:lnTo>
                <a:lnTo>
                  <a:pt x="75534" y="1191"/>
                </a:lnTo>
                <a:lnTo>
                  <a:pt x="81789" y="794"/>
                </a:lnTo>
                <a:lnTo>
                  <a:pt x="88815" y="529"/>
                </a:lnTo>
                <a:lnTo>
                  <a:pt x="109818" y="15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8"/>
          <p:cNvSpPr/>
          <p:nvPr/>
        </p:nvSpPr>
        <p:spPr>
          <a:xfrm>
            <a:off x="7606665" y="3609387"/>
            <a:ext cx="214313" cy="162150"/>
          </a:xfrm>
          <a:custGeom>
            <a:avLst/>
            <a:gdLst/>
            <a:ahLst/>
            <a:cxnLst/>
            <a:rect l="0" t="0" r="0" b="0"/>
            <a:pathLst>
              <a:path w="214313" h="162150">
                <a:moveTo>
                  <a:pt x="0" y="33925"/>
                </a:moveTo>
                <a:lnTo>
                  <a:pt x="0" y="29375"/>
                </a:lnTo>
                <a:lnTo>
                  <a:pt x="952" y="28033"/>
                </a:lnTo>
                <a:lnTo>
                  <a:pt x="2540" y="27140"/>
                </a:lnTo>
                <a:lnTo>
                  <a:pt x="7381" y="25705"/>
                </a:lnTo>
                <a:lnTo>
                  <a:pt x="12770" y="20906"/>
                </a:lnTo>
                <a:lnTo>
                  <a:pt x="16133" y="18578"/>
                </a:lnTo>
                <a:lnTo>
                  <a:pt x="20281" y="16074"/>
                </a:lnTo>
                <a:lnTo>
                  <a:pt x="24950" y="13452"/>
                </a:lnTo>
                <a:lnTo>
                  <a:pt x="29016" y="11704"/>
                </a:lnTo>
                <a:lnTo>
                  <a:pt x="32678" y="10538"/>
                </a:lnTo>
                <a:lnTo>
                  <a:pt x="39289" y="9244"/>
                </a:lnTo>
                <a:lnTo>
                  <a:pt x="45402" y="8668"/>
                </a:lnTo>
                <a:lnTo>
                  <a:pt x="48365" y="7562"/>
                </a:lnTo>
                <a:lnTo>
                  <a:pt x="54198" y="3793"/>
                </a:lnTo>
                <a:lnTo>
                  <a:pt x="59965" y="1483"/>
                </a:lnTo>
                <a:lnTo>
                  <a:pt x="66656" y="457"/>
                </a:lnTo>
                <a:lnTo>
                  <a:pt x="71107" y="182"/>
                </a:lnTo>
                <a:lnTo>
                  <a:pt x="75980" y="0"/>
                </a:lnTo>
                <a:lnTo>
                  <a:pt x="80181" y="831"/>
                </a:lnTo>
                <a:lnTo>
                  <a:pt x="83933" y="2337"/>
                </a:lnTo>
                <a:lnTo>
                  <a:pt x="87388" y="4294"/>
                </a:lnTo>
                <a:lnTo>
                  <a:pt x="93767" y="6469"/>
                </a:lnTo>
                <a:lnTo>
                  <a:pt x="101071" y="7864"/>
                </a:lnTo>
                <a:lnTo>
                  <a:pt x="106888" y="12657"/>
                </a:lnTo>
                <a:lnTo>
                  <a:pt x="109358" y="14031"/>
                </a:lnTo>
                <a:lnTo>
                  <a:pt x="114643" y="15558"/>
                </a:lnTo>
                <a:lnTo>
                  <a:pt x="120168" y="18777"/>
                </a:lnTo>
                <a:lnTo>
                  <a:pt x="122974" y="20969"/>
                </a:lnTo>
                <a:lnTo>
                  <a:pt x="124845" y="23383"/>
                </a:lnTo>
                <a:lnTo>
                  <a:pt x="126092" y="25944"/>
                </a:lnTo>
                <a:lnTo>
                  <a:pt x="128094" y="32349"/>
                </a:lnTo>
                <a:lnTo>
                  <a:pt x="128368" y="35764"/>
                </a:lnTo>
                <a:lnTo>
                  <a:pt x="128441" y="38009"/>
                </a:lnTo>
                <a:lnTo>
                  <a:pt x="128544" y="50269"/>
                </a:lnTo>
                <a:lnTo>
                  <a:pt x="127606" y="54346"/>
                </a:lnTo>
                <a:lnTo>
                  <a:pt x="126028" y="58017"/>
                </a:lnTo>
                <a:lnTo>
                  <a:pt x="124023" y="61416"/>
                </a:lnTo>
                <a:lnTo>
                  <a:pt x="121735" y="64635"/>
                </a:lnTo>
                <a:lnTo>
                  <a:pt x="119257" y="67733"/>
                </a:lnTo>
                <a:lnTo>
                  <a:pt x="116651" y="70751"/>
                </a:lnTo>
                <a:lnTo>
                  <a:pt x="113963" y="73716"/>
                </a:lnTo>
                <a:lnTo>
                  <a:pt x="108435" y="79550"/>
                </a:lnTo>
                <a:lnTo>
                  <a:pt x="105627" y="83392"/>
                </a:lnTo>
                <a:lnTo>
                  <a:pt x="102803" y="87858"/>
                </a:lnTo>
                <a:lnTo>
                  <a:pt x="99968" y="92740"/>
                </a:lnTo>
                <a:lnTo>
                  <a:pt x="98078" y="96948"/>
                </a:lnTo>
                <a:lnTo>
                  <a:pt x="96818" y="100705"/>
                </a:lnTo>
                <a:lnTo>
                  <a:pt x="95978" y="104163"/>
                </a:lnTo>
                <a:lnTo>
                  <a:pt x="94465" y="107420"/>
                </a:lnTo>
                <a:lnTo>
                  <a:pt x="92504" y="110544"/>
                </a:lnTo>
                <a:lnTo>
                  <a:pt x="90244" y="113579"/>
                </a:lnTo>
                <a:lnTo>
                  <a:pt x="87785" y="116556"/>
                </a:lnTo>
                <a:lnTo>
                  <a:pt x="85194" y="119492"/>
                </a:lnTo>
                <a:lnTo>
                  <a:pt x="78741" y="126498"/>
                </a:lnTo>
                <a:lnTo>
                  <a:pt x="73073" y="132262"/>
                </a:lnTo>
                <a:lnTo>
                  <a:pt x="71575" y="134726"/>
                </a:lnTo>
                <a:lnTo>
                  <a:pt x="70577" y="137321"/>
                </a:lnTo>
                <a:lnTo>
                  <a:pt x="68974" y="143778"/>
                </a:lnTo>
                <a:lnTo>
                  <a:pt x="68755" y="147201"/>
                </a:lnTo>
                <a:lnTo>
                  <a:pt x="68697" y="149447"/>
                </a:lnTo>
                <a:lnTo>
                  <a:pt x="69610" y="150945"/>
                </a:lnTo>
                <a:lnTo>
                  <a:pt x="71171" y="151943"/>
                </a:lnTo>
                <a:lnTo>
                  <a:pt x="75970" y="153546"/>
                </a:lnTo>
                <a:lnTo>
                  <a:pt x="81353" y="158374"/>
                </a:lnTo>
                <a:lnTo>
                  <a:pt x="83763" y="159754"/>
                </a:lnTo>
                <a:lnTo>
                  <a:pt x="88980" y="161286"/>
                </a:lnTo>
                <a:lnTo>
                  <a:pt x="94474" y="161968"/>
                </a:lnTo>
                <a:lnTo>
                  <a:pt x="97273" y="162149"/>
                </a:lnTo>
                <a:lnTo>
                  <a:pt x="100090" y="161318"/>
                </a:lnTo>
                <a:lnTo>
                  <a:pt x="105762" y="157854"/>
                </a:lnTo>
                <a:lnTo>
                  <a:pt x="111458" y="155680"/>
                </a:lnTo>
                <a:lnTo>
                  <a:pt x="118116" y="153761"/>
                </a:lnTo>
                <a:lnTo>
                  <a:pt x="122560" y="151915"/>
                </a:lnTo>
                <a:lnTo>
                  <a:pt x="127426" y="149733"/>
                </a:lnTo>
                <a:lnTo>
                  <a:pt x="131623" y="148278"/>
                </a:lnTo>
                <a:lnTo>
                  <a:pt x="135374" y="147308"/>
                </a:lnTo>
                <a:lnTo>
                  <a:pt x="138827" y="146661"/>
                </a:lnTo>
                <a:lnTo>
                  <a:pt x="143034" y="145277"/>
                </a:lnTo>
                <a:lnTo>
                  <a:pt x="147743" y="143402"/>
                </a:lnTo>
                <a:lnTo>
                  <a:pt x="152788" y="141200"/>
                </a:lnTo>
                <a:lnTo>
                  <a:pt x="158056" y="139732"/>
                </a:lnTo>
                <a:lnTo>
                  <a:pt x="163473" y="138753"/>
                </a:lnTo>
                <a:lnTo>
                  <a:pt x="168989" y="138100"/>
                </a:lnTo>
                <a:lnTo>
                  <a:pt x="174572" y="136713"/>
                </a:lnTo>
                <a:lnTo>
                  <a:pt x="180199" y="134836"/>
                </a:lnTo>
                <a:lnTo>
                  <a:pt x="185855" y="132631"/>
                </a:lnTo>
                <a:lnTo>
                  <a:pt x="191531" y="130209"/>
                </a:lnTo>
                <a:lnTo>
                  <a:pt x="214312" y="1196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9"/>
          <p:cNvSpPr/>
          <p:nvPr/>
        </p:nvSpPr>
        <p:spPr>
          <a:xfrm>
            <a:off x="7426673" y="3386137"/>
            <a:ext cx="171420" cy="25718"/>
          </a:xfrm>
          <a:custGeom>
            <a:avLst/>
            <a:gdLst/>
            <a:ahLst/>
            <a:cxnLst/>
            <a:rect l="0" t="0" r="0" b="0"/>
            <a:pathLst>
              <a:path w="171420" h="25718">
                <a:moveTo>
                  <a:pt x="8542" y="25717"/>
                </a:moveTo>
                <a:lnTo>
                  <a:pt x="0" y="17176"/>
                </a:lnTo>
                <a:lnTo>
                  <a:pt x="12741" y="17146"/>
                </a:lnTo>
                <a:lnTo>
                  <a:pt x="15151" y="16193"/>
                </a:lnTo>
                <a:lnTo>
                  <a:pt x="17711" y="14605"/>
                </a:lnTo>
                <a:lnTo>
                  <a:pt x="20369" y="12595"/>
                </a:lnTo>
                <a:lnTo>
                  <a:pt x="24047" y="11254"/>
                </a:lnTo>
                <a:lnTo>
                  <a:pt x="28403" y="10360"/>
                </a:lnTo>
                <a:lnTo>
                  <a:pt x="33213" y="9764"/>
                </a:lnTo>
                <a:lnTo>
                  <a:pt x="38324" y="9367"/>
                </a:lnTo>
                <a:lnTo>
                  <a:pt x="43636" y="9102"/>
                </a:lnTo>
                <a:lnTo>
                  <a:pt x="57675" y="8730"/>
                </a:lnTo>
                <a:lnTo>
                  <a:pt x="80054" y="8604"/>
                </a:lnTo>
                <a:lnTo>
                  <a:pt x="86696" y="7641"/>
                </a:lnTo>
                <a:lnTo>
                  <a:pt x="93030" y="6047"/>
                </a:lnTo>
                <a:lnTo>
                  <a:pt x="99156" y="4031"/>
                </a:lnTo>
                <a:lnTo>
                  <a:pt x="105147" y="2687"/>
                </a:lnTo>
                <a:lnTo>
                  <a:pt x="111045" y="1792"/>
                </a:lnTo>
                <a:lnTo>
                  <a:pt x="116882" y="1195"/>
                </a:lnTo>
                <a:lnTo>
                  <a:pt x="122679" y="796"/>
                </a:lnTo>
                <a:lnTo>
                  <a:pt x="128448" y="531"/>
                </a:lnTo>
                <a:lnTo>
                  <a:pt x="143130" y="157"/>
                </a:lnTo>
                <a:lnTo>
                  <a:pt x="1714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0"/>
          <p:cNvSpPr/>
          <p:nvPr/>
        </p:nvSpPr>
        <p:spPr>
          <a:xfrm>
            <a:off x="7666672" y="3266126"/>
            <a:ext cx="196662" cy="188592"/>
          </a:xfrm>
          <a:custGeom>
            <a:avLst/>
            <a:gdLst/>
            <a:ahLst/>
            <a:cxnLst/>
            <a:rect l="0" t="0" r="0" b="0"/>
            <a:pathLst>
              <a:path w="196662" h="188592">
                <a:moveTo>
                  <a:pt x="0" y="25714"/>
                </a:moveTo>
                <a:lnTo>
                  <a:pt x="4551" y="25714"/>
                </a:lnTo>
                <a:lnTo>
                  <a:pt x="6844" y="24761"/>
                </a:lnTo>
                <a:lnTo>
                  <a:pt x="11932" y="21163"/>
                </a:lnTo>
                <a:lnTo>
                  <a:pt x="15600" y="18333"/>
                </a:lnTo>
                <a:lnTo>
                  <a:pt x="21539" y="15131"/>
                </a:lnTo>
                <a:lnTo>
                  <a:pt x="25789" y="12943"/>
                </a:lnTo>
                <a:lnTo>
                  <a:pt x="29576" y="10532"/>
                </a:lnTo>
                <a:lnTo>
                  <a:pt x="33052" y="7973"/>
                </a:lnTo>
                <a:lnTo>
                  <a:pt x="36322" y="5314"/>
                </a:lnTo>
                <a:lnTo>
                  <a:pt x="39455" y="3541"/>
                </a:lnTo>
                <a:lnTo>
                  <a:pt x="45475" y="1572"/>
                </a:lnTo>
                <a:lnTo>
                  <a:pt x="50319" y="1047"/>
                </a:lnTo>
                <a:lnTo>
                  <a:pt x="56406" y="697"/>
                </a:lnTo>
                <a:lnTo>
                  <a:pt x="73546" y="204"/>
                </a:lnTo>
                <a:lnTo>
                  <a:pt x="92421" y="37"/>
                </a:lnTo>
                <a:lnTo>
                  <a:pt x="121265" y="0"/>
                </a:lnTo>
                <a:lnTo>
                  <a:pt x="124659" y="951"/>
                </a:lnTo>
                <a:lnTo>
                  <a:pt x="127873" y="2538"/>
                </a:lnTo>
                <a:lnTo>
                  <a:pt x="130969" y="4548"/>
                </a:lnTo>
                <a:lnTo>
                  <a:pt x="136949" y="6782"/>
                </a:lnTo>
                <a:lnTo>
                  <a:pt x="139877" y="7378"/>
                </a:lnTo>
                <a:lnTo>
                  <a:pt x="145670" y="10579"/>
                </a:lnTo>
                <a:lnTo>
                  <a:pt x="148548" y="12766"/>
                </a:lnTo>
                <a:lnTo>
                  <a:pt x="149515" y="15177"/>
                </a:lnTo>
                <a:lnTo>
                  <a:pt x="149207" y="17737"/>
                </a:lnTo>
                <a:lnTo>
                  <a:pt x="146419" y="24138"/>
                </a:lnTo>
                <a:lnTo>
                  <a:pt x="144286" y="26568"/>
                </a:lnTo>
                <a:lnTo>
                  <a:pt x="136835" y="34348"/>
                </a:lnTo>
                <a:lnTo>
                  <a:pt x="117380" y="54043"/>
                </a:lnTo>
                <a:lnTo>
                  <a:pt x="113496" y="56982"/>
                </a:lnTo>
                <a:lnTo>
                  <a:pt x="109002" y="59895"/>
                </a:lnTo>
                <a:lnTo>
                  <a:pt x="104100" y="62789"/>
                </a:lnTo>
                <a:lnTo>
                  <a:pt x="99881" y="64717"/>
                </a:lnTo>
                <a:lnTo>
                  <a:pt x="96115" y="66004"/>
                </a:lnTo>
                <a:lnTo>
                  <a:pt x="92651" y="66861"/>
                </a:lnTo>
                <a:lnTo>
                  <a:pt x="88437" y="68385"/>
                </a:lnTo>
                <a:lnTo>
                  <a:pt x="83723" y="70354"/>
                </a:lnTo>
                <a:lnTo>
                  <a:pt x="71571" y="75806"/>
                </a:lnTo>
                <a:lnTo>
                  <a:pt x="67370" y="76552"/>
                </a:lnTo>
                <a:lnTo>
                  <a:pt x="60045" y="77145"/>
                </a:lnTo>
                <a:lnTo>
                  <a:pt x="130683" y="77149"/>
                </a:lnTo>
                <a:lnTo>
                  <a:pt x="137605" y="78101"/>
                </a:lnTo>
                <a:lnTo>
                  <a:pt x="144124" y="79689"/>
                </a:lnTo>
                <a:lnTo>
                  <a:pt x="150374" y="81699"/>
                </a:lnTo>
                <a:lnTo>
                  <a:pt x="155495" y="83040"/>
                </a:lnTo>
                <a:lnTo>
                  <a:pt x="159861" y="83934"/>
                </a:lnTo>
                <a:lnTo>
                  <a:pt x="163724" y="84529"/>
                </a:lnTo>
                <a:lnTo>
                  <a:pt x="167252" y="85879"/>
                </a:lnTo>
                <a:lnTo>
                  <a:pt x="170556" y="87732"/>
                </a:lnTo>
                <a:lnTo>
                  <a:pt x="173712" y="89919"/>
                </a:lnTo>
                <a:lnTo>
                  <a:pt x="179758" y="94889"/>
                </a:lnTo>
                <a:lnTo>
                  <a:pt x="185620" y="100273"/>
                </a:lnTo>
                <a:lnTo>
                  <a:pt x="191401" y="105841"/>
                </a:lnTo>
                <a:lnTo>
                  <a:pt x="193323" y="108659"/>
                </a:lnTo>
                <a:lnTo>
                  <a:pt x="195459" y="114331"/>
                </a:lnTo>
                <a:lnTo>
                  <a:pt x="196661" y="118328"/>
                </a:lnTo>
                <a:lnTo>
                  <a:pt x="195878" y="119842"/>
                </a:lnTo>
                <a:lnTo>
                  <a:pt x="192467" y="124063"/>
                </a:lnTo>
                <a:lnTo>
                  <a:pt x="187776" y="129115"/>
                </a:lnTo>
                <a:lnTo>
                  <a:pt x="177003" y="140119"/>
                </a:lnTo>
                <a:lnTo>
                  <a:pt x="174199" y="143894"/>
                </a:lnTo>
                <a:lnTo>
                  <a:pt x="171379" y="148315"/>
                </a:lnTo>
                <a:lnTo>
                  <a:pt x="168545" y="153168"/>
                </a:lnTo>
                <a:lnTo>
                  <a:pt x="164751" y="156403"/>
                </a:lnTo>
                <a:lnTo>
                  <a:pt x="160316" y="158560"/>
                </a:lnTo>
                <a:lnTo>
                  <a:pt x="155455" y="159998"/>
                </a:lnTo>
                <a:lnTo>
                  <a:pt x="150310" y="161909"/>
                </a:lnTo>
                <a:lnTo>
                  <a:pt x="144974" y="164135"/>
                </a:lnTo>
                <a:lnTo>
                  <a:pt x="139511" y="166572"/>
                </a:lnTo>
                <a:lnTo>
                  <a:pt x="128363" y="171820"/>
                </a:lnTo>
                <a:lnTo>
                  <a:pt x="122723" y="174553"/>
                </a:lnTo>
                <a:lnTo>
                  <a:pt x="117058" y="176375"/>
                </a:lnTo>
                <a:lnTo>
                  <a:pt x="111376" y="177590"/>
                </a:lnTo>
                <a:lnTo>
                  <a:pt x="105683" y="178399"/>
                </a:lnTo>
                <a:lnTo>
                  <a:pt x="99983" y="179891"/>
                </a:lnTo>
                <a:lnTo>
                  <a:pt x="94278" y="181839"/>
                </a:lnTo>
                <a:lnTo>
                  <a:pt x="88570" y="184090"/>
                </a:lnTo>
                <a:lnTo>
                  <a:pt x="83812" y="185590"/>
                </a:lnTo>
                <a:lnTo>
                  <a:pt x="79687" y="186591"/>
                </a:lnTo>
                <a:lnTo>
                  <a:pt x="75984" y="187257"/>
                </a:lnTo>
                <a:lnTo>
                  <a:pt x="72564" y="187702"/>
                </a:lnTo>
                <a:lnTo>
                  <a:pt x="69331" y="187998"/>
                </a:lnTo>
                <a:lnTo>
                  <a:pt x="63198" y="188328"/>
                </a:lnTo>
                <a:lnTo>
                  <a:pt x="51435" y="1885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1"/>
          <p:cNvSpPr/>
          <p:nvPr/>
        </p:nvSpPr>
        <p:spPr>
          <a:xfrm>
            <a:off x="7761325" y="4354829"/>
            <a:ext cx="179156" cy="196664"/>
          </a:xfrm>
          <a:custGeom>
            <a:avLst/>
            <a:gdLst/>
            <a:ahLst/>
            <a:cxnLst/>
            <a:rect l="0" t="0" r="0" b="0"/>
            <a:pathLst>
              <a:path w="179156" h="196664">
                <a:moveTo>
                  <a:pt x="42507" y="0"/>
                </a:moveTo>
                <a:lnTo>
                  <a:pt x="21196" y="0"/>
                </a:lnTo>
                <a:lnTo>
                  <a:pt x="19727" y="953"/>
                </a:lnTo>
                <a:lnTo>
                  <a:pt x="18748" y="2541"/>
                </a:lnTo>
                <a:lnTo>
                  <a:pt x="16707" y="7797"/>
                </a:lnTo>
                <a:lnTo>
                  <a:pt x="12626" y="16483"/>
                </a:lnTo>
                <a:lnTo>
                  <a:pt x="11156" y="21466"/>
                </a:lnTo>
                <a:lnTo>
                  <a:pt x="10177" y="26694"/>
                </a:lnTo>
                <a:lnTo>
                  <a:pt x="9523" y="32084"/>
                </a:lnTo>
                <a:lnTo>
                  <a:pt x="9088" y="37582"/>
                </a:lnTo>
                <a:lnTo>
                  <a:pt x="8798" y="43152"/>
                </a:lnTo>
                <a:lnTo>
                  <a:pt x="8475" y="54422"/>
                </a:lnTo>
                <a:lnTo>
                  <a:pt x="8331" y="65780"/>
                </a:lnTo>
                <a:lnTo>
                  <a:pt x="7341" y="71476"/>
                </a:lnTo>
                <a:lnTo>
                  <a:pt x="5728" y="77179"/>
                </a:lnTo>
                <a:lnTo>
                  <a:pt x="3700" y="82885"/>
                </a:lnTo>
                <a:lnTo>
                  <a:pt x="2349" y="88594"/>
                </a:lnTo>
                <a:lnTo>
                  <a:pt x="1447" y="94306"/>
                </a:lnTo>
                <a:lnTo>
                  <a:pt x="846" y="100018"/>
                </a:lnTo>
                <a:lnTo>
                  <a:pt x="446" y="105732"/>
                </a:lnTo>
                <a:lnTo>
                  <a:pt x="179" y="111445"/>
                </a:lnTo>
                <a:lnTo>
                  <a:pt x="0" y="117160"/>
                </a:lnTo>
                <a:lnTo>
                  <a:pt x="834" y="122874"/>
                </a:lnTo>
                <a:lnTo>
                  <a:pt x="2342" y="128589"/>
                </a:lnTo>
                <a:lnTo>
                  <a:pt x="4301" y="134304"/>
                </a:lnTo>
                <a:lnTo>
                  <a:pt x="6559" y="140019"/>
                </a:lnTo>
                <a:lnTo>
                  <a:pt x="9016" y="145734"/>
                </a:lnTo>
                <a:lnTo>
                  <a:pt x="11608" y="151448"/>
                </a:lnTo>
                <a:lnTo>
                  <a:pt x="14287" y="156211"/>
                </a:lnTo>
                <a:lnTo>
                  <a:pt x="17027" y="160338"/>
                </a:lnTo>
                <a:lnTo>
                  <a:pt x="19806" y="164042"/>
                </a:lnTo>
                <a:lnTo>
                  <a:pt x="21658" y="167464"/>
                </a:lnTo>
                <a:lnTo>
                  <a:pt x="22892" y="170698"/>
                </a:lnTo>
                <a:lnTo>
                  <a:pt x="23716" y="173806"/>
                </a:lnTo>
                <a:lnTo>
                  <a:pt x="26170" y="176831"/>
                </a:lnTo>
                <a:lnTo>
                  <a:pt x="29711" y="179800"/>
                </a:lnTo>
                <a:lnTo>
                  <a:pt x="33976" y="182732"/>
                </a:lnTo>
                <a:lnTo>
                  <a:pt x="37772" y="185639"/>
                </a:lnTo>
                <a:lnTo>
                  <a:pt x="41256" y="188530"/>
                </a:lnTo>
                <a:lnTo>
                  <a:pt x="44531" y="191409"/>
                </a:lnTo>
                <a:lnTo>
                  <a:pt x="48619" y="193329"/>
                </a:lnTo>
                <a:lnTo>
                  <a:pt x="53249" y="194608"/>
                </a:lnTo>
                <a:lnTo>
                  <a:pt x="58241" y="195462"/>
                </a:lnTo>
                <a:lnTo>
                  <a:pt x="62522" y="196031"/>
                </a:lnTo>
                <a:lnTo>
                  <a:pt x="66327" y="196410"/>
                </a:lnTo>
                <a:lnTo>
                  <a:pt x="69817" y="196663"/>
                </a:lnTo>
                <a:lnTo>
                  <a:pt x="74048" y="195879"/>
                </a:lnTo>
                <a:lnTo>
                  <a:pt x="78775" y="194403"/>
                </a:lnTo>
                <a:lnTo>
                  <a:pt x="83831" y="192467"/>
                </a:lnTo>
                <a:lnTo>
                  <a:pt x="88154" y="191177"/>
                </a:lnTo>
                <a:lnTo>
                  <a:pt x="91988" y="190316"/>
                </a:lnTo>
                <a:lnTo>
                  <a:pt x="95496" y="189743"/>
                </a:lnTo>
                <a:lnTo>
                  <a:pt x="98789" y="188408"/>
                </a:lnTo>
                <a:lnTo>
                  <a:pt x="101936" y="186565"/>
                </a:lnTo>
                <a:lnTo>
                  <a:pt x="104987" y="184385"/>
                </a:lnTo>
                <a:lnTo>
                  <a:pt x="108925" y="181026"/>
                </a:lnTo>
                <a:lnTo>
                  <a:pt x="113456" y="176881"/>
                </a:lnTo>
                <a:lnTo>
                  <a:pt x="118381" y="172214"/>
                </a:lnTo>
                <a:lnTo>
                  <a:pt x="122617" y="167197"/>
                </a:lnTo>
                <a:lnTo>
                  <a:pt x="126393" y="161947"/>
                </a:lnTo>
                <a:lnTo>
                  <a:pt x="129864" y="156543"/>
                </a:lnTo>
                <a:lnTo>
                  <a:pt x="134082" y="151987"/>
                </a:lnTo>
                <a:lnTo>
                  <a:pt x="138800" y="147998"/>
                </a:lnTo>
                <a:lnTo>
                  <a:pt x="143850" y="144385"/>
                </a:lnTo>
                <a:lnTo>
                  <a:pt x="148169" y="139119"/>
                </a:lnTo>
                <a:lnTo>
                  <a:pt x="152001" y="132751"/>
                </a:lnTo>
                <a:lnTo>
                  <a:pt x="173838" y="88827"/>
                </a:lnTo>
                <a:lnTo>
                  <a:pt x="175781" y="83031"/>
                </a:lnTo>
                <a:lnTo>
                  <a:pt x="177076" y="77261"/>
                </a:lnTo>
                <a:lnTo>
                  <a:pt x="177940" y="71510"/>
                </a:lnTo>
                <a:lnTo>
                  <a:pt x="178516" y="66723"/>
                </a:lnTo>
                <a:lnTo>
                  <a:pt x="178900" y="62580"/>
                </a:lnTo>
                <a:lnTo>
                  <a:pt x="179155" y="58865"/>
                </a:lnTo>
                <a:lnTo>
                  <a:pt x="178374" y="54484"/>
                </a:lnTo>
                <a:lnTo>
                  <a:pt x="176900" y="49658"/>
                </a:lnTo>
                <a:lnTo>
                  <a:pt x="174964" y="44535"/>
                </a:lnTo>
                <a:lnTo>
                  <a:pt x="172722" y="40168"/>
                </a:lnTo>
                <a:lnTo>
                  <a:pt x="170275" y="36304"/>
                </a:lnTo>
                <a:lnTo>
                  <a:pt x="167691" y="32775"/>
                </a:lnTo>
                <a:lnTo>
                  <a:pt x="165015" y="29470"/>
                </a:lnTo>
                <a:lnTo>
                  <a:pt x="162279" y="26315"/>
                </a:lnTo>
                <a:lnTo>
                  <a:pt x="156700" y="20269"/>
                </a:lnTo>
                <a:lnTo>
                  <a:pt x="151044" y="14406"/>
                </a:lnTo>
                <a:lnTo>
                  <a:pt x="147250" y="12462"/>
                </a:lnTo>
                <a:lnTo>
                  <a:pt x="142816" y="11165"/>
                </a:lnTo>
                <a:lnTo>
                  <a:pt x="137954" y="10301"/>
                </a:lnTo>
                <a:lnTo>
                  <a:pt x="132809" y="9725"/>
                </a:lnTo>
                <a:lnTo>
                  <a:pt x="127474" y="9341"/>
                </a:lnTo>
                <a:lnTo>
                  <a:pt x="122011" y="9085"/>
                </a:lnTo>
                <a:lnTo>
                  <a:pt x="110862" y="8801"/>
                </a:lnTo>
                <a:lnTo>
                  <a:pt x="71069" y="8586"/>
                </a:lnTo>
                <a:lnTo>
                  <a:pt x="66311" y="9534"/>
                </a:lnTo>
                <a:lnTo>
                  <a:pt x="62187" y="11119"/>
                </a:lnTo>
                <a:lnTo>
                  <a:pt x="58484" y="13128"/>
                </a:lnTo>
                <a:lnTo>
                  <a:pt x="55064" y="14467"/>
                </a:lnTo>
                <a:lnTo>
                  <a:pt x="51831" y="15360"/>
                </a:lnTo>
                <a:lnTo>
                  <a:pt x="42507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2"/>
          <p:cNvSpPr/>
          <p:nvPr/>
        </p:nvSpPr>
        <p:spPr>
          <a:xfrm>
            <a:off x="7812417" y="4689157"/>
            <a:ext cx="25706" cy="257176"/>
          </a:xfrm>
          <a:custGeom>
            <a:avLst/>
            <a:gdLst/>
            <a:ahLst/>
            <a:cxnLst/>
            <a:rect l="0" t="0" r="0" b="0"/>
            <a:pathLst>
              <a:path w="25706" h="257176">
                <a:moveTo>
                  <a:pt x="25705" y="0"/>
                </a:moveTo>
                <a:lnTo>
                  <a:pt x="126" y="0"/>
                </a:lnTo>
                <a:lnTo>
                  <a:pt x="0" y="7381"/>
                </a:lnTo>
                <a:lnTo>
                  <a:pt x="948" y="9683"/>
                </a:lnTo>
                <a:lnTo>
                  <a:pt x="2533" y="13123"/>
                </a:lnTo>
                <a:lnTo>
                  <a:pt x="4543" y="17322"/>
                </a:lnTo>
                <a:lnTo>
                  <a:pt x="5882" y="21072"/>
                </a:lnTo>
                <a:lnTo>
                  <a:pt x="6774" y="24526"/>
                </a:lnTo>
                <a:lnTo>
                  <a:pt x="7370" y="27781"/>
                </a:lnTo>
                <a:lnTo>
                  <a:pt x="7766" y="32808"/>
                </a:lnTo>
                <a:lnTo>
                  <a:pt x="8031" y="39017"/>
                </a:lnTo>
                <a:lnTo>
                  <a:pt x="8207" y="46014"/>
                </a:lnTo>
                <a:lnTo>
                  <a:pt x="9277" y="52584"/>
                </a:lnTo>
                <a:lnTo>
                  <a:pt x="10943" y="58869"/>
                </a:lnTo>
                <a:lnTo>
                  <a:pt x="13006" y="64963"/>
                </a:lnTo>
                <a:lnTo>
                  <a:pt x="14382" y="71884"/>
                </a:lnTo>
                <a:lnTo>
                  <a:pt x="15299" y="79355"/>
                </a:lnTo>
                <a:lnTo>
                  <a:pt x="15910" y="87193"/>
                </a:lnTo>
                <a:lnTo>
                  <a:pt x="16318" y="95276"/>
                </a:lnTo>
                <a:lnTo>
                  <a:pt x="16771" y="111877"/>
                </a:lnTo>
                <a:lnTo>
                  <a:pt x="17123" y="188607"/>
                </a:lnTo>
                <a:lnTo>
                  <a:pt x="16174" y="197175"/>
                </a:lnTo>
                <a:lnTo>
                  <a:pt x="14588" y="205745"/>
                </a:lnTo>
                <a:lnTo>
                  <a:pt x="12579" y="214316"/>
                </a:lnTo>
                <a:lnTo>
                  <a:pt x="11240" y="221935"/>
                </a:lnTo>
                <a:lnTo>
                  <a:pt x="10346" y="228919"/>
                </a:lnTo>
                <a:lnTo>
                  <a:pt x="9751" y="235480"/>
                </a:lnTo>
                <a:lnTo>
                  <a:pt x="9354" y="240807"/>
                </a:lnTo>
                <a:lnTo>
                  <a:pt x="856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3"/>
          <p:cNvSpPr/>
          <p:nvPr/>
        </p:nvSpPr>
        <p:spPr>
          <a:xfrm>
            <a:off x="8146732" y="3386137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9289" y="7778"/>
                </a:lnTo>
                <a:lnTo>
                  <a:pt x="13019" y="8220"/>
                </a:lnTo>
                <a:lnTo>
                  <a:pt x="15348" y="8337"/>
                </a:lnTo>
                <a:lnTo>
                  <a:pt x="20474" y="8468"/>
                </a:lnTo>
                <a:lnTo>
                  <a:pt x="23173" y="9455"/>
                </a:lnTo>
                <a:lnTo>
                  <a:pt x="25927" y="11066"/>
                </a:lnTo>
                <a:lnTo>
                  <a:pt x="28714" y="13093"/>
                </a:lnTo>
                <a:lnTo>
                  <a:pt x="31526" y="14443"/>
                </a:lnTo>
                <a:lnTo>
                  <a:pt x="34352" y="15344"/>
                </a:lnTo>
                <a:lnTo>
                  <a:pt x="37189" y="15944"/>
                </a:lnTo>
                <a:lnTo>
                  <a:pt x="40033" y="16344"/>
                </a:lnTo>
                <a:lnTo>
                  <a:pt x="42882" y="16611"/>
                </a:lnTo>
                <a:lnTo>
                  <a:pt x="45733" y="16789"/>
                </a:lnTo>
                <a:lnTo>
                  <a:pt x="51440" y="16987"/>
                </a:lnTo>
                <a:lnTo>
                  <a:pt x="62866" y="17114"/>
                </a:lnTo>
                <a:lnTo>
                  <a:pt x="97155" y="17145"/>
                </a:lnTo>
                <a:lnTo>
                  <a:pt x="100012" y="16192"/>
                </a:lnTo>
                <a:lnTo>
                  <a:pt x="102870" y="14605"/>
                </a:lnTo>
                <a:lnTo>
                  <a:pt x="109750" y="9764"/>
                </a:lnTo>
                <a:lnTo>
                  <a:pt x="111266" y="9367"/>
                </a:lnTo>
                <a:lnTo>
                  <a:pt x="115493" y="8925"/>
                </a:lnTo>
                <a:lnTo>
                  <a:pt x="118675" y="8677"/>
                </a:lnTo>
                <a:lnTo>
                  <a:pt x="121960" y="8619"/>
                </a:lnTo>
                <a:lnTo>
                  <a:pt x="131830" y="8582"/>
                </a:lnTo>
                <a:lnTo>
                  <a:pt x="133606" y="7626"/>
                </a:lnTo>
                <a:lnTo>
                  <a:pt x="134791" y="6037"/>
                </a:lnTo>
                <a:lnTo>
                  <a:pt x="135581" y="4025"/>
                </a:lnTo>
                <a:lnTo>
                  <a:pt x="137060" y="2683"/>
                </a:lnTo>
                <a:lnTo>
                  <a:pt x="138999" y="1789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4"/>
          <p:cNvSpPr/>
          <p:nvPr/>
        </p:nvSpPr>
        <p:spPr>
          <a:xfrm>
            <a:off x="8301037" y="3274695"/>
            <a:ext cx="240031" cy="197168"/>
          </a:xfrm>
          <a:custGeom>
            <a:avLst/>
            <a:gdLst/>
            <a:ahLst/>
            <a:cxnLst/>
            <a:rect l="0" t="0" r="0" b="0"/>
            <a:pathLst>
              <a:path w="240031" h="197168">
                <a:moveTo>
                  <a:pt x="0" y="34290"/>
                </a:moveTo>
                <a:lnTo>
                  <a:pt x="0" y="26909"/>
                </a:lnTo>
                <a:lnTo>
                  <a:pt x="953" y="26512"/>
                </a:lnTo>
                <a:lnTo>
                  <a:pt x="4551" y="26070"/>
                </a:lnTo>
                <a:lnTo>
                  <a:pt x="5892" y="25000"/>
                </a:lnTo>
                <a:lnTo>
                  <a:pt x="6785" y="23334"/>
                </a:lnTo>
                <a:lnTo>
                  <a:pt x="7382" y="21271"/>
                </a:lnTo>
                <a:lnTo>
                  <a:pt x="10583" y="16438"/>
                </a:lnTo>
                <a:lnTo>
                  <a:pt x="12771" y="13816"/>
                </a:lnTo>
                <a:lnTo>
                  <a:pt x="15182" y="12068"/>
                </a:lnTo>
                <a:lnTo>
                  <a:pt x="20400" y="10126"/>
                </a:lnTo>
                <a:lnTo>
                  <a:pt x="25895" y="9263"/>
                </a:lnTo>
                <a:lnTo>
                  <a:pt x="28693" y="9032"/>
                </a:lnTo>
                <a:lnTo>
                  <a:pt x="31510" y="7927"/>
                </a:lnTo>
                <a:lnTo>
                  <a:pt x="37182" y="4157"/>
                </a:lnTo>
                <a:lnTo>
                  <a:pt x="42878" y="1848"/>
                </a:lnTo>
                <a:lnTo>
                  <a:pt x="49537" y="821"/>
                </a:lnTo>
                <a:lnTo>
                  <a:pt x="53980" y="547"/>
                </a:lnTo>
                <a:lnTo>
                  <a:pt x="63043" y="243"/>
                </a:lnTo>
                <a:lnTo>
                  <a:pt x="74454" y="72"/>
                </a:lnTo>
                <a:lnTo>
                  <a:pt x="121567" y="0"/>
                </a:lnTo>
                <a:lnTo>
                  <a:pt x="123908" y="953"/>
                </a:lnTo>
                <a:lnTo>
                  <a:pt x="125467" y="2540"/>
                </a:lnTo>
                <a:lnTo>
                  <a:pt x="126509" y="4550"/>
                </a:lnTo>
                <a:lnTo>
                  <a:pt x="128153" y="5891"/>
                </a:lnTo>
                <a:lnTo>
                  <a:pt x="130203" y="6785"/>
                </a:lnTo>
                <a:lnTo>
                  <a:pt x="132522" y="7381"/>
                </a:lnTo>
                <a:lnTo>
                  <a:pt x="137640" y="10583"/>
                </a:lnTo>
                <a:lnTo>
                  <a:pt x="144134" y="15848"/>
                </a:lnTo>
                <a:lnTo>
                  <a:pt x="144667" y="17233"/>
                </a:lnTo>
                <a:lnTo>
                  <a:pt x="145259" y="21311"/>
                </a:lnTo>
                <a:lnTo>
                  <a:pt x="145522" y="26299"/>
                </a:lnTo>
                <a:lnTo>
                  <a:pt x="145639" y="31691"/>
                </a:lnTo>
                <a:lnTo>
                  <a:pt x="145729" y="54302"/>
                </a:lnTo>
                <a:lnTo>
                  <a:pt x="144777" y="57156"/>
                </a:lnTo>
                <a:lnTo>
                  <a:pt x="141181" y="62867"/>
                </a:lnTo>
                <a:lnTo>
                  <a:pt x="138947" y="68581"/>
                </a:lnTo>
                <a:lnTo>
                  <a:pt x="138351" y="71438"/>
                </a:lnTo>
                <a:lnTo>
                  <a:pt x="136050" y="75248"/>
                </a:lnTo>
                <a:lnTo>
                  <a:pt x="132610" y="79692"/>
                </a:lnTo>
                <a:lnTo>
                  <a:pt x="128412" y="84561"/>
                </a:lnTo>
                <a:lnTo>
                  <a:pt x="124661" y="88759"/>
                </a:lnTo>
                <a:lnTo>
                  <a:pt x="117952" y="95963"/>
                </a:lnTo>
                <a:lnTo>
                  <a:pt x="115782" y="99218"/>
                </a:lnTo>
                <a:lnTo>
                  <a:pt x="113371" y="105374"/>
                </a:lnTo>
                <a:lnTo>
                  <a:pt x="110823" y="108349"/>
                </a:lnTo>
                <a:lnTo>
                  <a:pt x="107220" y="111285"/>
                </a:lnTo>
                <a:lnTo>
                  <a:pt x="102912" y="114195"/>
                </a:lnTo>
                <a:lnTo>
                  <a:pt x="95586" y="119968"/>
                </a:lnTo>
                <a:lnTo>
                  <a:pt x="92300" y="122841"/>
                </a:lnTo>
                <a:lnTo>
                  <a:pt x="90108" y="125709"/>
                </a:lnTo>
                <a:lnTo>
                  <a:pt x="87672" y="131435"/>
                </a:lnTo>
                <a:lnTo>
                  <a:pt x="84051" y="137156"/>
                </a:lnTo>
                <a:lnTo>
                  <a:pt x="81752" y="140015"/>
                </a:lnTo>
                <a:lnTo>
                  <a:pt x="80218" y="142873"/>
                </a:lnTo>
                <a:lnTo>
                  <a:pt x="78515" y="148589"/>
                </a:lnTo>
                <a:lnTo>
                  <a:pt x="75219" y="154304"/>
                </a:lnTo>
                <a:lnTo>
                  <a:pt x="69891" y="161184"/>
                </a:lnTo>
                <a:lnTo>
                  <a:pt x="64419" y="166926"/>
                </a:lnTo>
                <a:lnTo>
                  <a:pt x="62948" y="169387"/>
                </a:lnTo>
                <a:lnTo>
                  <a:pt x="61315" y="174660"/>
                </a:lnTo>
                <a:lnTo>
                  <a:pt x="59926" y="176447"/>
                </a:lnTo>
                <a:lnTo>
                  <a:pt x="58048" y="177639"/>
                </a:lnTo>
                <a:lnTo>
                  <a:pt x="55844" y="178433"/>
                </a:lnTo>
                <a:lnTo>
                  <a:pt x="54374" y="179915"/>
                </a:lnTo>
                <a:lnTo>
                  <a:pt x="53395" y="181856"/>
                </a:lnTo>
                <a:lnTo>
                  <a:pt x="51470" y="188478"/>
                </a:lnTo>
                <a:lnTo>
                  <a:pt x="51446" y="193111"/>
                </a:lnTo>
                <a:lnTo>
                  <a:pt x="52394" y="194463"/>
                </a:lnTo>
                <a:lnTo>
                  <a:pt x="53980" y="195364"/>
                </a:lnTo>
                <a:lnTo>
                  <a:pt x="58817" y="196811"/>
                </a:lnTo>
                <a:lnTo>
                  <a:pt x="64206" y="197062"/>
                </a:lnTo>
                <a:lnTo>
                  <a:pt x="88617" y="197164"/>
                </a:lnTo>
                <a:lnTo>
                  <a:pt x="134451" y="197167"/>
                </a:lnTo>
                <a:lnTo>
                  <a:pt x="140117" y="196214"/>
                </a:lnTo>
                <a:lnTo>
                  <a:pt x="145800" y="194627"/>
                </a:lnTo>
                <a:lnTo>
                  <a:pt x="151492" y="192617"/>
                </a:lnTo>
                <a:lnTo>
                  <a:pt x="157192" y="191275"/>
                </a:lnTo>
                <a:lnTo>
                  <a:pt x="162898" y="190382"/>
                </a:lnTo>
                <a:lnTo>
                  <a:pt x="168606" y="189786"/>
                </a:lnTo>
                <a:lnTo>
                  <a:pt x="174316" y="189389"/>
                </a:lnTo>
                <a:lnTo>
                  <a:pt x="180029" y="189124"/>
                </a:lnTo>
                <a:lnTo>
                  <a:pt x="191455" y="188830"/>
                </a:lnTo>
                <a:lnTo>
                  <a:pt x="24003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5"/>
          <p:cNvSpPr/>
          <p:nvPr/>
        </p:nvSpPr>
        <p:spPr>
          <a:xfrm>
            <a:off x="8198167" y="364331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21334" y="17145"/>
                </a:lnTo>
                <a:lnTo>
                  <a:pt x="24700" y="16192"/>
                </a:lnTo>
                <a:lnTo>
                  <a:pt x="28850" y="14605"/>
                </a:lnTo>
                <a:lnTo>
                  <a:pt x="33521" y="12594"/>
                </a:lnTo>
                <a:lnTo>
                  <a:pt x="38540" y="11254"/>
                </a:lnTo>
                <a:lnTo>
                  <a:pt x="43791" y="10360"/>
                </a:lnTo>
                <a:lnTo>
                  <a:pt x="49197" y="9764"/>
                </a:lnTo>
                <a:lnTo>
                  <a:pt x="54705" y="9367"/>
                </a:lnTo>
                <a:lnTo>
                  <a:pt x="60283" y="9102"/>
                </a:lnTo>
                <a:lnTo>
                  <a:pt x="71560" y="8808"/>
                </a:lnTo>
                <a:lnTo>
                  <a:pt x="82922" y="8677"/>
                </a:lnTo>
                <a:lnTo>
                  <a:pt x="88618" y="7690"/>
                </a:lnTo>
                <a:lnTo>
                  <a:pt x="94322" y="6079"/>
                </a:lnTo>
                <a:lnTo>
                  <a:pt x="100029" y="4053"/>
                </a:lnTo>
                <a:lnTo>
                  <a:pt x="105738" y="2702"/>
                </a:lnTo>
                <a:lnTo>
                  <a:pt x="111450" y="1801"/>
                </a:lnTo>
                <a:lnTo>
                  <a:pt x="117162" y="1201"/>
                </a:lnTo>
                <a:lnTo>
                  <a:pt x="122876" y="801"/>
                </a:lnTo>
                <a:lnTo>
                  <a:pt x="128589" y="534"/>
                </a:lnTo>
                <a:lnTo>
                  <a:pt x="140019" y="237"/>
                </a:lnTo>
                <a:lnTo>
                  <a:pt x="224402" y="0"/>
                </a:lnTo>
                <a:lnTo>
                  <a:pt x="227707" y="953"/>
                </a:lnTo>
                <a:lnTo>
                  <a:pt x="230862" y="2540"/>
                </a:lnTo>
                <a:lnTo>
                  <a:pt x="24003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6"/>
          <p:cNvSpPr/>
          <p:nvPr/>
        </p:nvSpPr>
        <p:spPr>
          <a:xfrm>
            <a:off x="8575357" y="3514725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5181"/>
                </a:lnTo>
                <a:lnTo>
                  <a:pt x="10583" y="17740"/>
                </a:lnTo>
                <a:lnTo>
                  <a:pt x="12771" y="20399"/>
                </a:lnTo>
                <a:lnTo>
                  <a:pt x="14228" y="23124"/>
                </a:lnTo>
                <a:lnTo>
                  <a:pt x="15201" y="25894"/>
                </a:lnTo>
                <a:lnTo>
                  <a:pt x="15850" y="28692"/>
                </a:lnTo>
                <a:lnTo>
                  <a:pt x="17234" y="32463"/>
                </a:lnTo>
                <a:lnTo>
                  <a:pt x="19109" y="36882"/>
                </a:lnTo>
                <a:lnTo>
                  <a:pt x="21312" y="41733"/>
                </a:lnTo>
                <a:lnTo>
                  <a:pt x="22780" y="45919"/>
                </a:lnTo>
                <a:lnTo>
                  <a:pt x="23759" y="49663"/>
                </a:lnTo>
                <a:lnTo>
                  <a:pt x="24413" y="53111"/>
                </a:lnTo>
                <a:lnTo>
                  <a:pt x="24847" y="57315"/>
                </a:lnTo>
                <a:lnTo>
                  <a:pt x="25138" y="62022"/>
                </a:lnTo>
                <a:lnTo>
                  <a:pt x="25460" y="72333"/>
                </a:lnTo>
                <a:lnTo>
                  <a:pt x="25703" y="108954"/>
                </a:lnTo>
                <a:lnTo>
                  <a:pt x="25708" y="112641"/>
                </a:lnTo>
                <a:lnTo>
                  <a:pt x="26663" y="117004"/>
                </a:lnTo>
                <a:lnTo>
                  <a:pt x="28253" y="121818"/>
                </a:lnTo>
                <a:lnTo>
                  <a:pt x="30265" y="126932"/>
                </a:lnTo>
                <a:lnTo>
                  <a:pt x="31607" y="132246"/>
                </a:lnTo>
                <a:lnTo>
                  <a:pt x="32502" y="137694"/>
                </a:lnTo>
                <a:lnTo>
                  <a:pt x="33098" y="143231"/>
                </a:lnTo>
                <a:lnTo>
                  <a:pt x="33495" y="147875"/>
                </a:lnTo>
                <a:lnTo>
                  <a:pt x="33760" y="151923"/>
                </a:lnTo>
                <a:lnTo>
                  <a:pt x="34055" y="158961"/>
                </a:lnTo>
                <a:lnTo>
                  <a:pt x="34185" y="165264"/>
                </a:lnTo>
                <a:lnTo>
                  <a:pt x="35174" y="169231"/>
                </a:lnTo>
                <a:lnTo>
                  <a:pt x="36783" y="173780"/>
                </a:lnTo>
                <a:lnTo>
                  <a:pt x="41662" y="185668"/>
                </a:lnTo>
                <a:lnTo>
                  <a:pt x="42329" y="189834"/>
                </a:lnTo>
                <a:lnTo>
                  <a:pt x="42831" y="196738"/>
                </a:lnTo>
                <a:lnTo>
                  <a:pt x="42862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77"/>
          <p:cNvSpPr/>
          <p:nvPr/>
        </p:nvSpPr>
        <p:spPr>
          <a:xfrm>
            <a:off x="8301041" y="3909063"/>
            <a:ext cx="256765" cy="231410"/>
          </a:xfrm>
          <a:custGeom>
            <a:avLst/>
            <a:gdLst/>
            <a:ahLst/>
            <a:cxnLst/>
            <a:rect l="0" t="0" r="0" b="0"/>
            <a:pathLst>
              <a:path w="256765" h="231410">
                <a:moveTo>
                  <a:pt x="85721" y="17141"/>
                </a:moveTo>
                <a:lnTo>
                  <a:pt x="78341" y="17141"/>
                </a:lnTo>
                <a:lnTo>
                  <a:pt x="70520" y="10357"/>
                </a:lnTo>
                <a:lnTo>
                  <a:pt x="69872" y="9761"/>
                </a:lnTo>
                <a:lnTo>
                  <a:pt x="69441" y="10316"/>
                </a:lnTo>
                <a:lnTo>
                  <a:pt x="68960" y="13473"/>
                </a:lnTo>
                <a:lnTo>
                  <a:pt x="67879" y="14696"/>
                </a:lnTo>
                <a:lnTo>
                  <a:pt x="66207" y="15511"/>
                </a:lnTo>
                <a:lnTo>
                  <a:pt x="61229" y="16819"/>
                </a:lnTo>
                <a:lnTo>
                  <a:pt x="55816" y="17046"/>
                </a:lnTo>
                <a:lnTo>
                  <a:pt x="53401" y="18031"/>
                </a:lnTo>
                <a:lnTo>
                  <a:pt x="48180" y="21664"/>
                </a:lnTo>
                <a:lnTo>
                  <a:pt x="46406" y="23967"/>
                </a:lnTo>
                <a:lnTo>
                  <a:pt x="45223" y="26454"/>
                </a:lnTo>
                <a:lnTo>
                  <a:pt x="44435" y="29065"/>
                </a:lnTo>
                <a:lnTo>
                  <a:pt x="41020" y="34506"/>
                </a:lnTo>
                <a:lnTo>
                  <a:pt x="36326" y="40099"/>
                </a:lnTo>
                <a:lnTo>
                  <a:pt x="31065" y="45760"/>
                </a:lnTo>
                <a:lnTo>
                  <a:pt x="22748" y="54302"/>
                </a:lnTo>
                <a:lnTo>
                  <a:pt x="20879" y="57155"/>
                </a:lnTo>
                <a:lnTo>
                  <a:pt x="18803" y="62866"/>
                </a:lnTo>
                <a:lnTo>
                  <a:pt x="17296" y="66674"/>
                </a:lnTo>
                <a:lnTo>
                  <a:pt x="15339" y="71118"/>
                </a:lnTo>
                <a:lnTo>
                  <a:pt x="13083" y="75986"/>
                </a:lnTo>
                <a:lnTo>
                  <a:pt x="10625" y="80184"/>
                </a:lnTo>
                <a:lnTo>
                  <a:pt x="5355" y="87388"/>
                </a:lnTo>
                <a:lnTo>
                  <a:pt x="3569" y="91595"/>
                </a:lnTo>
                <a:lnTo>
                  <a:pt x="2378" y="96304"/>
                </a:lnTo>
                <a:lnTo>
                  <a:pt x="1584" y="101349"/>
                </a:lnTo>
                <a:lnTo>
                  <a:pt x="1055" y="106618"/>
                </a:lnTo>
                <a:lnTo>
                  <a:pt x="702" y="112035"/>
                </a:lnTo>
                <a:lnTo>
                  <a:pt x="310" y="122182"/>
                </a:lnTo>
                <a:lnTo>
                  <a:pt x="136" y="129866"/>
                </a:lnTo>
                <a:lnTo>
                  <a:pt x="0" y="169889"/>
                </a:lnTo>
                <a:lnTo>
                  <a:pt x="952" y="174218"/>
                </a:lnTo>
                <a:lnTo>
                  <a:pt x="2538" y="178057"/>
                </a:lnTo>
                <a:lnTo>
                  <a:pt x="4548" y="181568"/>
                </a:lnTo>
                <a:lnTo>
                  <a:pt x="9322" y="190550"/>
                </a:lnTo>
                <a:lnTo>
                  <a:pt x="11929" y="195612"/>
                </a:lnTo>
                <a:lnTo>
                  <a:pt x="14618" y="199940"/>
                </a:lnTo>
                <a:lnTo>
                  <a:pt x="17364" y="203777"/>
                </a:lnTo>
                <a:lnTo>
                  <a:pt x="22955" y="210580"/>
                </a:lnTo>
                <a:lnTo>
                  <a:pt x="28615" y="216779"/>
                </a:lnTo>
                <a:lnTo>
                  <a:pt x="32411" y="219766"/>
                </a:lnTo>
                <a:lnTo>
                  <a:pt x="36846" y="222709"/>
                </a:lnTo>
                <a:lnTo>
                  <a:pt x="41707" y="225624"/>
                </a:lnTo>
                <a:lnTo>
                  <a:pt x="46854" y="227568"/>
                </a:lnTo>
                <a:lnTo>
                  <a:pt x="52190" y="228863"/>
                </a:lnTo>
                <a:lnTo>
                  <a:pt x="57651" y="229727"/>
                </a:lnTo>
                <a:lnTo>
                  <a:pt x="63198" y="230302"/>
                </a:lnTo>
                <a:lnTo>
                  <a:pt x="68801" y="230687"/>
                </a:lnTo>
                <a:lnTo>
                  <a:pt x="79153" y="231113"/>
                </a:lnTo>
                <a:lnTo>
                  <a:pt x="86929" y="231303"/>
                </a:lnTo>
                <a:lnTo>
                  <a:pt x="101214" y="231409"/>
                </a:lnTo>
                <a:lnTo>
                  <a:pt x="106527" y="230472"/>
                </a:lnTo>
                <a:lnTo>
                  <a:pt x="111974" y="228894"/>
                </a:lnTo>
                <a:lnTo>
                  <a:pt x="117511" y="226890"/>
                </a:lnTo>
                <a:lnTo>
                  <a:pt x="122154" y="224601"/>
                </a:lnTo>
                <a:lnTo>
                  <a:pt x="134192" y="216830"/>
                </a:lnTo>
                <a:lnTo>
                  <a:pt x="138991" y="214084"/>
                </a:lnTo>
                <a:lnTo>
                  <a:pt x="149402" y="208494"/>
                </a:lnTo>
                <a:lnTo>
                  <a:pt x="160378" y="202835"/>
                </a:lnTo>
                <a:lnTo>
                  <a:pt x="165972" y="199040"/>
                </a:lnTo>
                <a:lnTo>
                  <a:pt x="171607" y="194605"/>
                </a:lnTo>
                <a:lnTo>
                  <a:pt x="177268" y="189743"/>
                </a:lnTo>
                <a:lnTo>
                  <a:pt x="181995" y="184596"/>
                </a:lnTo>
                <a:lnTo>
                  <a:pt x="186099" y="179261"/>
                </a:lnTo>
                <a:lnTo>
                  <a:pt x="189788" y="173799"/>
                </a:lnTo>
                <a:lnTo>
                  <a:pt x="194151" y="168252"/>
                </a:lnTo>
                <a:lnTo>
                  <a:pt x="198965" y="162649"/>
                </a:lnTo>
                <a:lnTo>
                  <a:pt x="204080" y="157009"/>
                </a:lnTo>
                <a:lnTo>
                  <a:pt x="208442" y="151344"/>
                </a:lnTo>
                <a:lnTo>
                  <a:pt x="212302" y="145663"/>
                </a:lnTo>
                <a:lnTo>
                  <a:pt x="215829" y="139970"/>
                </a:lnTo>
                <a:lnTo>
                  <a:pt x="220084" y="134270"/>
                </a:lnTo>
                <a:lnTo>
                  <a:pt x="224826" y="128564"/>
                </a:lnTo>
                <a:lnTo>
                  <a:pt x="229894" y="122856"/>
                </a:lnTo>
                <a:lnTo>
                  <a:pt x="234224" y="117145"/>
                </a:lnTo>
                <a:lnTo>
                  <a:pt x="238063" y="111433"/>
                </a:lnTo>
                <a:lnTo>
                  <a:pt x="241575" y="105721"/>
                </a:lnTo>
                <a:lnTo>
                  <a:pt x="243916" y="100007"/>
                </a:lnTo>
                <a:lnTo>
                  <a:pt x="245477" y="94293"/>
                </a:lnTo>
                <a:lnTo>
                  <a:pt x="246517" y="88578"/>
                </a:lnTo>
                <a:lnTo>
                  <a:pt x="248163" y="82863"/>
                </a:lnTo>
                <a:lnTo>
                  <a:pt x="250214" y="77149"/>
                </a:lnTo>
                <a:lnTo>
                  <a:pt x="252533" y="71434"/>
                </a:lnTo>
                <a:lnTo>
                  <a:pt x="254079" y="66671"/>
                </a:lnTo>
                <a:lnTo>
                  <a:pt x="255110" y="62544"/>
                </a:lnTo>
                <a:lnTo>
                  <a:pt x="255797" y="58840"/>
                </a:lnTo>
                <a:lnTo>
                  <a:pt x="256256" y="54466"/>
                </a:lnTo>
                <a:lnTo>
                  <a:pt x="256560" y="49644"/>
                </a:lnTo>
                <a:lnTo>
                  <a:pt x="256764" y="44525"/>
                </a:lnTo>
                <a:lnTo>
                  <a:pt x="255947" y="40160"/>
                </a:lnTo>
                <a:lnTo>
                  <a:pt x="254450" y="36297"/>
                </a:lnTo>
                <a:lnTo>
                  <a:pt x="250247" y="29465"/>
                </a:lnTo>
                <a:lnTo>
                  <a:pt x="245204" y="23254"/>
                </a:lnTo>
                <a:lnTo>
                  <a:pt x="237247" y="17318"/>
                </a:lnTo>
                <a:lnTo>
                  <a:pt x="232459" y="14402"/>
                </a:lnTo>
                <a:lnTo>
                  <a:pt x="224599" y="11162"/>
                </a:lnTo>
                <a:lnTo>
                  <a:pt x="216977" y="8769"/>
                </a:lnTo>
                <a:lnTo>
                  <a:pt x="212278" y="6797"/>
                </a:lnTo>
                <a:lnTo>
                  <a:pt x="207240" y="4530"/>
                </a:lnTo>
                <a:lnTo>
                  <a:pt x="201976" y="3019"/>
                </a:lnTo>
                <a:lnTo>
                  <a:pt x="196562" y="2011"/>
                </a:lnTo>
                <a:lnTo>
                  <a:pt x="191047" y="1340"/>
                </a:lnTo>
                <a:lnTo>
                  <a:pt x="185466" y="892"/>
                </a:lnTo>
                <a:lnTo>
                  <a:pt x="179841" y="594"/>
                </a:lnTo>
                <a:lnTo>
                  <a:pt x="168510" y="262"/>
                </a:lnTo>
                <a:lnTo>
                  <a:pt x="135364" y="12"/>
                </a:lnTo>
                <a:lnTo>
                  <a:pt x="118493" y="0"/>
                </a:lnTo>
                <a:lnTo>
                  <a:pt x="115189" y="951"/>
                </a:lnTo>
                <a:lnTo>
                  <a:pt x="108978" y="4548"/>
                </a:lnTo>
                <a:lnTo>
                  <a:pt x="102866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78"/>
          <p:cNvSpPr/>
          <p:nvPr/>
        </p:nvSpPr>
        <p:spPr>
          <a:xfrm>
            <a:off x="8215312" y="441483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0"/>
                </a:moveTo>
                <a:lnTo>
                  <a:pt x="160051" y="0"/>
                </a:lnTo>
                <a:lnTo>
                  <a:pt x="164803" y="953"/>
                </a:lnTo>
                <a:lnTo>
                  <a:pt x="168924" y="2540"/>
                </a:lnTo>
                <a:lnTo>
                  <a:pt x="172623" y="4551"/>
                </a:lnTo>
                <a:lnTo>
                  <a:pt x="176995" y="5892"/>
                </a:lnTo>
                <a:lnTo>
                  <a:pt x="181814" y="6785"/>
                </a:lnTo>
                <a:lnTo>
                  <a:pt x="186932" y="7381"/>
                </a:lnTo>
                <a:lnTo>
                  <a:pt x="191296" y="7778"/>
                </a:lnTo>
                <a:lnTo>
                  <a:pt x="195159" y="8043"/>
                </a:lnTo>
                <a:lnTo>
                  <a:pt x="198686" y="8219"/>
                </a:lnTo>
                <a:lnTo>
                  <a:pt x="207686" y="8416"/>
                </a:lnTo>
                <a:lnTo>
                  <a:pt x="27432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79"/>
          <p:cNvSpPr/>
          <p:nvPr/>
        </p:nvSpPr>
        <p:spPr>
          <a:xfrm>
            <a:off x="8575357" y="4277677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12771" y="0"/>
                </a:lnTo>
                <a:lnTo>
                  <a:pt x="14228" y="952"/>
                </a:lnTo>
                <a:lnTo>
                  <a:pt x="15201" y="2540"/>
                </a:lnTo>
                <a:lnTo>
                  <a:pt x="15850" y="4551"/>
                </a:lnTo>
                <a:lnTo>
                  <a:pt x="17234" y="6844"/>
                </a:lnTo>
                <a:lnTo>
                  <a:pt x="19109" y="9325"/>
                </a:lnTo>
                <a:lnTo>
                  <a:pt x="21312" y="11932"/>
                </a:lnTo>
                <a:lnTo>
                  <a:pt x="22780" y="14622"/>
                </a:lnTo>
                <a:lnTo>
                  <a:pt x="23759" y="17368"/>
                </a:lnTo>
                <a:lnTo>
                  <a:pt x="24413" y="20151"/>
                </a:lnTo>
                <a:lnTo>
                  <a:pt x="25138" y="25784"/>
                </a:lnTo>
                <a:lnTo>
                  <a:pt x="25460" y="32414"/>
                </a:lnTo>
                <a:lnTo>
                  <a:pt x="25642" y="46858"/>
                </a:lnTo>
                <a:lnTo>
                  <a:pt x="25718" y="209788"/>
                </a:lnTo>
                <a:lnTo>
                  <a:pt x="26670" y="211296"/>
                </a:lnTo>
                <a:lnTo>
                  <a:pt x="28258" y="212302"/>
                </a:lnTo>
                <a:lnTo>
                  <a:pt x="30268" y="212972"/>
                </a:lnTo>
                <a:lnTo>
                  <a:pt x="31609" y="214372"/>
                </a:lnTo>
                <a:lnTo>
                  <a:pt x="32502" y="216257"/>
                </a:lnTo>
                <a:lnTo>
                  <a:pt x="3429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80"/>
          <p:cNvSpPr/>
          <p:nvPr/>
        </p:nvSpPr>
        <p:spPr>
          <a:xfrm>
            <a:off x="8283892" y="4817745"/>
            <a:ext cx="145734" cy="25718"/>
          </a:xfrm>
          <a:custGeom>
            <a:avLst/>
            <a:gdLst/>
            <a:ahLst/>
            <a:cxnLst/>
            <a:rect l="0" t="0" r="0" b="0"/>
            <a:pathLst>
              <a:path w="145734" h="25718">
                <a:moveTo>
                  <a:pt x="0" y="25717"/>
                </a:moveTo>
                <a:lnTo>
                  <a:pt x="20473" y="25717"/>
                </a:lnTo>
                <a:lnTo>
                  <a:pt x="23173" y="24765"/>
                </a:lnTo>
                <a:lnTo>
                  <a:pt x="25927" y="23177"/>
                </a:lnTo>
                <a:lnTo>
                  <a:pt x="28715" y="21167"/>
                </a:lnTo>
                <a:lnTo>
                  <a:pt x="31526" y="19825"/>
                </a:lnTo>
                <a:lnTo>
                  <a:pt x="34352" y="18932"/>
                </a:lnTo>
                <a:lnTo>
                  <a:pt x="37189" y="18336"/>
                </a:lnTo>
                <a:lnTo>
                  <a:pt x="40033" y="17939"/>
                </a:lnTo>
                <a:lnTo>
                  <a:pt x="42881" y="17674"/>
                </a:lnTo>
                <a:lnTo>
                  <a:pt x="45733" y="17498"/>
                </a:lnTo>
                <a:lnTo>
                  <a:pt x="48586" y="16428"/>
                </a:lnTo>
                <a:lnTo>
                  <a:pt x="51441" y="14762"/>
                </a:lnTo>
                <a:lnTo>
                  <a:pt x="54296" y="12698"/>
                </a:lnTo>
                <a:lnTo>
                  <a:pt x="58105" y="11323"/>
                </a:lnTo>
                <a:lnTo>
                  <a:pt x="62549" y="10406"/>
                </a:lnTo>
                <a:lnTo>
                  <a:pt x="67417" y="9795"/>
                </a:lnTo>
                <a:lnTo>
                  <a:pt x="71615" y="8434"/>
                </a:lnTo>
                <a:lnTo>
                  <a:pt x="75366" y="6576"/>
                </a:lnTo>
                <a:lnTo>
                  <a:pt x="78819" y="4384"/>
                </a:lnTo>
                <a:lnTo>
                  <a:pt x="82073" y="2922"/>
                </a:lnTo>
                <a:lnTo>
                  <a:pt x="85196" y="1948"/>
                </a:lnTo>
                <a:lnTo>
                  <a:pt x="88231" y="1298"/>
                </a:lnTo>
                <a:lnTo>
                  <a:pt x="92157" y="865"/>
                </a:lnTo>
                <a:lnTo>
                  <a:pt x="96681" y="577"/>
                </a:lnTo>
                <a:lnTo>
                  <a:pt x="105835" y="256"/>
                </a:lnTo>
                <a:lnTo>
                  <a:pt x="116343" y="7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81"/>
          <p:cNvSpPr/>
          <p:nvPr/>
        </p:nvSpPr>
        <p:spPr>
          <a:xfrm>
            <a:off x="8481059" y="4663474"/>
            <a:ext cx="317184" cy="248568"/>
          </a:xfrm>
          <a:custGeom>
            <a:avLst/>
            <a:gdLst/>
            <a:ahLst/>
            <a:cxnLst/>
            <a:rect l="0" t="0" r="0" b="0"/>
            <a:pathLst>
              <a:path w="317184" h="248568">
                <a:moveTo>
                  <a:pt x="0" y="59973"/>
                </a:moveTo>
                <a:lnTo>
                  <a:pt x="4551" y="55423"/>
                </a:lnTo>
                <a:lnTo>
                  <a:pt x="4940" y="54082"/>
                </a:lnTo>
                <a:lnTo>
                  <a:pt x="4246" y="53188"/>
                </a:lnTo>
                <a:lnTo>
                  <a:pt x="839" y="51754"/>
                </a:lnTo>
                <a:lnTo>
                  <a:pt x="4799" y="51505"/>
                </a:lnTo>
                <a:lnTo>
                  <a:pt x="6057" y="50518"/>
                </a:lnTo>
                <a:lnTo>
                  <a:pt x="6897" y="48907"/>
                </a:lnTo>
                <a:lnTo>
                  <a:pt x="8242" y="44029"/>
                </a:lnTo>
                <a:lnTo>
                  <a:pt x="13026" y="38633"/>
                </a:lnTo>
                <a:lnTo>
                  <a:pt x="15352" y="37174"/>
                </a:lnTo>
                <a:lnTo>
                  <a:pt x="23175" y="34168"/>
                </a:lnTo>
                <a:lnTo>
                  <a:pt x="28716" y="30089"/>
                </a:lnTo>
                <a:lnTo>
                  <a:pt x="30574" y="27668"/>
                </a:lnTo>
                <a:lnTo>
                  <a:pt x="31812" y="25101"/>
                </a:lnTo>
                <a:lnTo>
                  <a:pt x="32638" y="22438"/>
                </a:lnTo>
                <a:lnTo>
                  <a:pt x="35094" y="20662"/>
                </a:lnTo>
                <a:lnTo>
                  <a:pt x="42903" y="18689"/>
                </a:lnTo>
                <a:lnTo>
                  <a:pt x="50183" y="15272"/>
                </a:lnTo>
                <a:lnTo>
                  <a:pt x="53458" y="13027"/>
                </a:lnTo>
                <a:lnTo>
                  <a:pt x="62177" y="10534"/>
                </a:lnTo>
                <a:lnTo>
                  <a:pt x="67169" y="9868"/>
                </a:lnTo>
                <a:lnTo>
                  <a:pt x="75256" y="6589"/>
                </a:lnTo>
                <a:lnTo>
                  <a:pt x="82024" y="2910"/>
                </a:lnTo>
                <a:lnTo>
                  <a:pt x="88209" y="1274"/>
                </a:lnTo>
                <a:lnTo>
                  <a:pt x="97045" y="353"/>
                </a:lnTo>
                <a:lnTo>
                  <a:pt x="105361" y="138"/>
                </a:lnTo>
                <a:lnTo>
                  <a:pt x="121672" y="0"/>
                </a:lnTo>
                <a:lnTo>
                  <a:pt x="124930" y="941"/>
                </a:lnTo>
                <a:lnTo>
                  <a:pt x="134067" y="5864"/>
                </a:lnTo>
                <a:lnTo>
                  <a:pt x="142805" y="8698"/>
                </a:lnTo>
                <a:lnTo>
                  <a:pt x="151428" y="15147"/>
                </a:lnTo>
                <a:lnTo>
                  <a:pt x="157154" y="20366"/>
                </a:lnTo>
                <a:lnTo>
                  <a:pt x="159062" y="23091"/>
                </a:lnTo>
                <a:lnTo>
                  <a:pt x="161182" y="28658"/>
                </a:lnTo>
                <a:lnTo>
                  <a:pt x="162125" y="34308"/>
                </a:lnTo>
                <a:lnTo>
                  <a:pt x="162543" y="39994"/>
                </a:lnTo>
                <a:lnTo>
                  <a:pt x="162729" y="45697"/>
                </a:lnTo>
                <a:lnTo>
                  <a:pt x="162834" y="58812"/>
                </a:lnTo>
                <a:lnTo>
                  <a:pt x="161897" y="63962"/>
                </a:lnTo>
                <a:lnTo>
                  <a:pt x="160318" y="69299"/>
                </a:lnTo>
                <a:lnTo>
                  <a:pt x="158315" y="74763"/>
                </a:lnTo>
                <a:lnTo>
                  <a:pt x="156978" y="80311"/>
                </a:lnTo>
                <a:lnTo>
                  <a:pt x="156088" y="85914"/>
                </a:lnTo>
                <a:lnTo>
                  <a:pt x="155493" y="91554"/>
                </a:lnTo>
                <a:lnTo>
                  <a:pt x="154144" y="97220"/>
                </a:lnTo>
                <a:lnTo>
                  <a:pt x="152293" y="102902"/>
                </a:lnTo>
                <a:lnTo>
                  <a:pt x="150107" y="108595"/>
                </a:lnTo>
                <a:lnTo>
                  <a:pt x="147696" y="113342"/>
                </a:lnTo>
                <a:lnTo>
                  <a:pt x="145136" y="117460"/>
                </a:lnTo>
                <a:lnTo>
                  <a:pt x="142478" y="121158"/>
                </a:lnTo>
                <a:lnTo>
                  <a:pt x="139752" y="125528"/>
                </a:lnTo>
                <a:lnTo>
                  <a:pt x="136983" y="130346"/>
                </a:lnTo>
                <a:lnTo>
                  <a:pt x="131368" y="140780"/>
                </a:lnTo>
                <a:lnTo>
                  <a:pt x="117147" y="168663"/>
                </a:lnTo>
                <a:lnTo>
                  <a:pt x="114293" y="173391"/>
                </a:lnTo>
                <a:lnTo>
                  <a:pt x="111439" y="177495"/>
                </a:lnTo>
                <a:lnTo>
                  <a:pt x="108582" y="181184"/>
                </a:lnTo>
                <a:lnTo>
                  <a:pt x="105726" y="185547"/>
                </a:lnTo>
                <a:lnTo>
                  <a:pt x="102869" y="190362"/>
                </a:lnTo>
                <a:lnTo>
                  <a:pt x="100013" y="195477"/>
                </a:lnTo>
                <a:lnTo>
                  <a:pt x="97155" y="199839"/>
                </a:lnTo>
                <a:lnTo>
                  <a:pt x="91441" y="207225"/>
                </a:lnTo>
                <a:lnTo>
                  <a:pt x="88583" y="211481"/>
                </a:lnTo>
                <a:lnTo>
                  <a:pt x="85725" y="216223"/>
                </a:lnTo>
                <a:lnTo>
                  <a:pt x="82867" y="221291"/>
                </a:lnTo>
                <a:lnTo>
                  <a:pt x="80011" y="225620"/>
                </a:lnTo>
                <a:lnTo>
                  <a:pt x="74295" y="232971"/>
                </a:lnTo>
                <a:lnTo>
                  <a:pt x="70274" y="237915"/>
                </a:lnTo>
                <a:lnTo>
                  <a:pt x="69710" y="239561"/>
                </a:lnTo>
                <a:lnTo>
                  <a:pt x="68729" y="247194"/>
                </a:lnTo>
                <a:lnTo>
                  <a:pt x="68594" y="248448"/>
                </a:lnTo>
                <a:lnTo>
                  <a:pt x="78265" y="248561"/>
                </a:lnTo>
                <a:lnTo>
                  <a:pt x="96362" y="248567"/>
                </a:lnTo>
                <a:lnTo>
                  <a:pt x="105057" y="246028"/>
                </a:lnTo>
                <a:lnTo>
                  <a:pt x="110044" y="244017"/>
                </a:lnTo>
                <a:lnTo>
                  <a:pt x="115273" y="242676"/>
                </a:lnTo>
                <a:lnTo>
                  <a:pt x="120664" y="241783"/>
                </a:lnTo>
                <a:lnTo>
                  <a:pt x="126162" y="241187"/>
                </a:lnTo>
                <a:lnTo>
                  <a:pt x="132686" y="240790"/>
                </a:lnTo>
                <a:lnTo>
                  <a:pt x="147555" y="240349"/>
                </a:lnTo>
                <a:lnTo>
                  <a:pt x="154567" y="239279"/>
                </a:lnTo>
                <a:lnTo>
                  <a:pt x="161147" y="237613"/>
                </a:lnTo>
                <a:lnTo>
                  <a:pt x="167440" y="235549"/>
                </a:lnTo>
                <a:lnTo>
                  <a:pt x="174491" y="234174"/>
                </a:lnTo>
                <a:lnTo>
                  <a:pt x="182051" y="233257"/>
                </a:lnTo>
                <a:lnTo>
                  <a:pt x="189948" y="232646"/>
                </a:lnTo>
                <a:lnTo>
                  <a:pt x="197117" y="231286"/>
                </a:lnTo>
                <a:lnTo>
                  <a:pt x="203802" y="229426"/>
                </a:lnTo>
                <a:lnTo>
                  <a:pt x="210163" y="227235"/>
                </a:lnTo>
                <a:lnTo>
                  <a:pt x="216309" y="225773"/>
                </a:lnTo>
                <a:lnTo>
                  <a:pt x="222311" y="224799"/>
                </a:lnTo>
                <a:lnTo>
                  <a:pt x="228217" y="224149"/>
                </a:lnTo>
                <a:lnTo>
                  <a:pt x="237320" y="223428"/>
                </a:lnTo>
                <a:lnTo>
                  <a:pt x="245493" y="223107"/>
                </a:lnTo>
                <a:lnTo>
                  <a:pt x="267256" y="222885"/>
                </a:lnTo>
                <a:lnTo>
                  <a:pt x="317183" y="2228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82"/>
          <p:cNvSpPr/>
          <p:nvPr/>
        </p:nvSpPr>
        <p:spPr>
          <a:xfrm>
            <a:off x="3826192" y="4654982"/>
            <a:ext cx="73185" cy="68453"/>
          </a:xfrm>
          <a:custGeom>
            <a:avLst/>
            <a:gdLst/>
            <a:ahLst/>
            <a:cxnLst/>
            <a:rect l="0" t="0" r="0" b="0"/>
            <a:pathLst>
              <a:path w="73185" h="68453">
                <a:moveTo>
                  <a:pt x="0" y="17030"/>
                </a:moveTo>
                <a:lnTo>
                  <a:pt x="46944" y="17030"/>
                </a:lnTo>
                <a:lnTo>
                  <a:pt x="48440" y="17983"/>
                </a:lnTo>
                <a:lnTo>
                  <a:pt x="49439" y="19570"/>
                </a:lnTo>
                <a:lnTo>
                  <a:pt x="50104" y="21581"/>
                </a:lnTo>
                <a:lnTo>
                  <a:pt x="50548" y="23874"/>
                </a:lnTo>
                <a:lnTo>
                  <a:pt x="50844" y="26355"/>
                </a:lnTo>
                <a:lnTo>
                  <a:pt x="51318" y="32631"/>
                </a:lnTo>
                <a:lnTo>
                  <a:pt x="51383" y="36029"/>
                </a:lnTo>
                <a:lnTo>
                  <a:pt x="51400" y="38268"/>
                </a:lnTo>
                <a:lnTo>
                  <a:pt x="50459" y="39762"/>
                </a:lnTo>
                <a:lnTo>
                  <a:pt x="48879" y="40757"/>
                </a:lnTo>
                <a:lnTo>
                  <a:pt x="44051" y="42355"/>
                </a:lnTo>
                <a:lnTo>
                  <a:pt x="42702" y="42485"/>
                </a:lnTo>
                <a:lnTo>
                  <a:pt x="40851" y="42573"/>
                </a:lnTo>
                <a:lnTo>
                  <a:pt x="36254" y="42670"/>
                </a:lnTo>
                <a:lnTo>
                  <a:pt x="12988" y="42747"/>
                </a:lnTo>
                <a:lnTo>
                  <a:pt x="11517" y="41795"/>
                </a:lnTo>
                <a:lnTo>
                  <a:pt x="10535" y="40207"/>
                </a:lnTo>
                <a:lnTo>
                  <a:pt x="9881" y="38197"/>
                </a:lnTo>
                <a:lnTo>
                  <a:pt x="8492" y="36856"/>
                </a:lnTo>
                <a:lnTo>
                  <a:pt x="6614" y="35963"/>
                </a:lnTo>
                <a:lnTo>
                  <a:pt x="4409" y="35366"/>
                </a:lnTo>
                <a:lnTo>
                  <a:pt x="2939" y="34017"/>
                </a:lnTo>
                <a:lnTo>
                  <a:pt x="1960" y="32165"/>
                </a:lnTo>
                <a:lnTo>
                  <a:pt x="387" y="26899"/>
                </a:lnTo>
                <a:lnTo>
                  <a:pt x="258" y="25514"/>
                </a:lnTo>
                <a:lnTo>
                  <a:pt x="172" y="23639"/>
                </a:lnTo>
                <a:lnTo>
                  <a:pt x="34" y="18335"/>
                </a:lnTo>
                <a:lnTo>
                  <a:pt x="10" y="12866"/>
                </a:lnTo>
                <a:lnTo>
                  <a:pt x="960" y="11397"/>
                </a:lnTo>
                <a:lnTo>
                  <a:pt x="2544" y="10417"/>
                </a:lnTo>
                <a:lnTo>
                  <a:pt x="4554" y="9764"/>
                </a:lnTo>
                <a:lnTo>
                  <a:pt x="6846" y="8376"/>
                </a:lnTo>
                <a:lnTo>
                  <a:pt x="9326" y="6498"/>
                </a:lnTo>
                <a:lnTo>
                  <a:pt x="11933" y="4294"/>
                </a:lnTo>
                <a:lnTo>
                  <a:pt x="14623" y="2824"/>
                </a:lnTo>
                <a:lnTo>
                  <a:pt x="17368" y="1844"/>
                </a:lnTo>
                <a:lnTo>
                  <a:pt x="20151" y="1191"/>
                </a:lnTo>
                <a:lnTo>
                  <a:pt x="22959" y="756"/>
                </a:lnTo>
                <a:lnTo>
                  <a:pt x="25784" y="466"/>
                </a:lnTo>
                <a:lnTo>
                  <a:pt x="28619" y="272"/>
                </a:lnTo>
                <a:lnTo>
                  <a:pt x="31462" y="143"/>
                </a:lnTo>
                <a:lnTo>
                  <a:pt x="37160" y="0"/>
                </a:lnTo>
                <a:lnTo>
                  <a:pt x="40013" y="914"/>
                </a:lnTo>
                <a:lnTo>
                  <a:pt x="42868" y="2476"/>
                </a:lnTo>
                <a:lnTo>
                  <a:pt x="45724" y="4470"/>
                </a:lnTo>
                <a:lnTo>
                  <a:pt x="48580" y="5799"/>
                </a:lnTo>
                <a:lnTo>
                  <a:pt x="51437" y="6685"/>
                </a:lnTo>
                <a:lnTo>
                  <a:pt x="54294" y="7276"/>
                </a:lnTo>
                <a:lnTo>
                  <a:pt x="57151" y="8622"/>
                </a:lnTo>
                <a:lnTo>
                  <a:pt x="60008" y="10473"/>
                </a:lnTo>
                <a:lnTo>
                  <a:pt x="62865" y="12659"/>
                </a:lnTo>
                <a:lnTo>
                  <a:pt x="64770" y="15068"/>
                </a:lnTo>
                <a:lnTo>
                  <a:pt x="66040" y="17627"/>
                </a:lnTo>
                <a:lnTo>
                  <a:pt x="66887" y="20286"/>
                </a:lnTo>
                <a:lnTo>
                  <a:pt x="68403" y="23011"/>
                </a:lnTo>
                <a:lnTo>
                  <a:pt x="70367" y="25779"/>
                </a:lnTo>
                <a:lnTo>
                  <a:pt x="72629" y="28578"/>
                </a:lnTo>
                <a:lnTo>
                  <a:pt x="73184" y="31396"/>
                </a:lnTo>
                <a:lnTo>
                  <a:pt x="72602" y="34227"/>
                </a:lnTo>
                <a:lnTo>
                  <a:pt x="71261" y="37068"/>
                </a:lnTo>
                <a:lnTo>
                  <a:pt x="70368" y="39913"/>
                </a:lnTo>
                <a:lnTo>
                  <a:pt x="69772" y="42763"/>
                </a:lnTo>
                <a:lnTo>
                  <a:pt x="69374" y="45616"/>
                </a:lnTo>
                <a:lnTo>
                  <a:pt x="69109" y="48470"/>
                </a:lnTo>
                <a:lnTo>
                  <a:pt x="68933" y="51325"/>
                </a:lnTo>
                <a:lnTo>
                  <a:pt x="68815" y="54180"/>
                </a:lnTo>
                <a:lnTo>
                  <a:pt x="67784" y="57037"/>
                </a:lnTo>
                <a:lnTo>
                  <a:pt x="66145" y="59894"/>
                </a:lnTo>
                <a:lnTo>
                  <a:pt x="61220" y="66772"/>
                </a:lnTo>
                <a:lnTo>
                  <a:pt x="59863" y="67337"/>
                </a:lnTo>
                <a:lnTo>
                  <a:pt x="58006" y="67713"/>
                </a:lnTo>
                <a:lnTo>
                  <a:pt x="52733" y="68316"/>
                </a:lnTo>
                <a:lnTo>
                  <a:pt x="51348" y="68366"/>
                </a:lnTo>
                <a:lnTo>
                  <a:pt x="42281" y="68446"/>
                </a:lnTo>
                <a:lnTo>
                  <a:pt x="39617" y="68452"/>
                </a:lnTo>
                <a:lnTo>
                  <a:pt x="36889" y="67504"/>
                </a:lnTo>
                <a:lnTo>
                  <a:pt x="34118" y="65920"/>
                </a:lnTo>
                <a:lnTo>
                  <a:pt x="31317" y="63910"/>
                </a:lnTo>
                <a:lnTo>
                  <a:pt x="29451" y="61619"/>
                </a:lnTo>
                <a:lnTo>
                  <a:pt x="28206" y="59138"/>
                </a:lnTo>
                <a:lnTo>
                  <a:pt x="27377" y="56533"/>
                </a:lnTo>
                <a:lnTo>
                  <a:pt x="26823" y="53842"/>
                </a:lnTo>
                <a:lnTo>
                  <a:pt x="26455" y="51097"/>
                </a:lnTo>
                <a:lnTo>
                  <a:pt x="26209" y="48314"/>
                </a:lnTo>
                <a:lnTo>
                  <a:pt x="26046" y="45505"/>
                </a:lnTo>
                <a:lnTo>
                  <a:pt x="25760" y="35855"/>
                </a:lnTo>
                <a:lnTo>
                  <a:pt x="25721" y="22391"/>
                </a:lnTo>
                <a:lnTo>
                  <a:pt x="26672" y="20604"/>
                </a:lnTo>
                <a:lnTo>
                  <a:pt x="28259" y="19413"/>
                </a:lnTo>
                <a:lnTo>
                  <a:pt x="33099" y="17501"/>
                </a:lnTo>
                <a:lnTo>
                  <a:pt x="34449" y="17344"/>
                </a:lnTo>
                <a:lnTo>
                  <a:pt x="36301" y="17239"/>
                </a:lnTo>
                <a:lnTo>
                  <a:pt x="42828" y="17031"/>
                </a:lnTo>
                <a:lnTo>
                  <a:pt x="42862" y="25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83"/>
          <p:cNvSpPr/>
          <p:nvPr/>
        </p:nvSpPr>
        <p:spPr>
          <a:xfrm>
            <a:off x="4066222" y="4431995"/>
            <a:ext cx="68571" cy="68533"/>
          </a:xfrm>
          <a:custGeom>
            <a:avLst/>
            <a:gdLst/>
            <a:ahLst/>
            <a:cxnLst/>
            <a:rect l="0" t="0" r="0" b="0"/>
            <a:pathLst>
              <a:path w="68571" h="68533">
                <a:moveTo>
                  <a:pt x="0" y="17132"/>
                </a:moveTo>
                <a:lnTo>
                  <a:pt x="21238" y="17132"/>
                </a:lnTo>
                <a:lnTo>
                  <a:pt x="22731" y="18085"/>
                </a:lnTo>
                <a:lnTo>
                  <a:pt x="23727" y="19672"/>
                </a:lnTo>
                <a:lnTo>
                  <a:pt x="24390" y="21683"/>
                </a:lnTo>
                <a:lnTo>
                  <a:pt x="25785" y="23024"/>
                </a:lnTo>
                <a:lnTo>
                  <a:pt x="27668" y="23917"/>
                </a:lnTo>
                <a:lnTo>
                  <a:pt x="32982" y="25351"/>
                </a:lnTo>
                <a:lnTo>
                  <a:pt x="34371" y="26422"/>
                </a:lnTo>
                <a:lnTo>
                  <a:pt x="36248" y="28088"/>
                </a:lnTo>
                <a:lnTo>
                  <a:pt x="41556" y="33054"/>
                </a:lnTo>
                <a:lnTo>
                  <a:pt x="41991" y="34415"/>
                </a:lnTo>
                <a:lnTo>
                  <a:pt x="42282" y="36274"/>
                </a:lnTo>
                <a:lnTo>
                  <a:pt x="42748" y="41551"/>
                </a:lnTo>
                <a:lnTo>
                  <a:pt x="42812" y="44812"/>
                </a:lnTo>
                <a:lnTo>
                  <a:pt x="42853" y="50117"/>
                </a:lnTo>
                <a:lnTo>
                  <a:pt x="41903" y="50551"/>
                </a:lnTo>
                <a:lnTo>
                  <a:pt x="40318" y="50842"/>
                </a:lnTo>
                <a:lnTo>
                  <a:pt x="38309" y="51036"/>
                </a:lnTo>
                <a:lnTo>
                  <a:pt x="36969" y="52116"/>
                </a:lnTo>
                <a:lnTo>
                  <a:pt x="36076" y="53790"/>
                </a:lnTo>
                <a:lnTo>
                  <a:pt x="34643" y="58769"/>
                </a:lnTo>
                <a:lnTo>
                  <a:pt x="34525" y="58225"/>
                </a:lnTo>
                <a:lnTo>
                  <a:pt x="34447" y="56910"/>
                </a:lnTo>
                <a:lnTo>
                  <a:pt x="34395" y="55081"/>
                </a:lnTo>
                <a:lnTo>
                  <a:pt x="33407" y="53861"/>
                </a:lnTo>
                <a:lnTo>
                  <a:pt x="31796" y="53048"/>
                </a:lnTo>
                <a:lnTo>
                  <a:pt x="26918" y="51743"/>
                </a:lnTo>
                <a:lnTo>
                  <a:pt x="26518" y="50684"/>
                </a:lnTo>
                <a:lnTo>
                  <a:pt x="26251" y="49025"/>
                </a:lnTo>
                <a:lnTo>
                  <a:pt x="25823" y="44069"/>
                </a:lnTo>
                <a:lnTo>
                  <a:pt x="26740" y="42710"/>
                </a:lnTo>
                <a:lnTo>
                  <a:pt x="28304" y="40852"/>
                </a:lnTo>
                <a:lnTo>
                  <a:pt x="30299" y="38660"/>
                </a:lnTo>
                <a:lnTo>
                  <a:pt x="31630" y="36246"/>
                </a:lnTo>
                <a:lnTo>
                  <a:pt x="32517" y="33685"/>
                </a:lnTo>
                <a:lnTo>
                  <a:pt x="33108" y="31025"/>
                </a:lnTo>
                <a:lnTo>
                  <a:pt x="34454" y="28299"/>
                </a:lnTo>
                <a:lnTo>
                  <a:pt x="36304" y="25529"/>
                </a:lnTo>
                <a:lnTo>
                  <a:pt x="38491" y="22730"/>
                </a:lnTo>
                <a:lnTo>
                  <a:pt x="39948" y="19911"/>
                </a:lnTo>
                <a:lnTo>
                  <a:pt x="40920" y="17080"/>
                </a:lnTo>
                <a:lnTo>
                  <a:pt x="41567" y="14240"/>
                </a:lnTo>
                <a:lnTo>
                  <a:pt x="42951" y="12347"/>
                </a:lnTo>
                <a:lnTo>
                  <a:pt x="44827" y="11084"/>
                </a:lnTo>
                <a:lnTo>
                  <a:pt x="47030" y="10243"/>
                </a:lnTo>
                <a:lnTo>
                  <a:pt x="49450" y="8729"/>
                </a:lnTo>
                <a:lnTo>
                  <a:pt x="52017" y="6768"/>
                </a:lnTo>
                <a:lnTo>
                  <a:pt x="58429" y="1327"/>
                </a:lnTo>
                <a:lnTo>
                  <a:pt x="59907" y="880"/>
                </a:lnTo>
                <a:lnTo>
                  <a:pt x="61846" y="582"/>
                </a:lnTo>
                <a:lnTo>
                  <a:pt x="67250" y="105"/>
                </a:lnTo>
                <a:lnTo>
                  <a:pt x="67693" y="1018"/>
                </a:lnTo>
                <a:lnTo>
                  <a:pt x="67989" y="2579"/>
                </a:lnTo>
                <a:lnTo>
                  <a:pt x="68186" y="4573"/>
                </a:lnTo>
                <a:lnTo>
                  <a:pt x="68317" y="6854"/>
                </a:lnTo>
                <a:lnTo>
                  <a:pt x="68463" y="11929"/>
                </a:lnTo>
                <a:lnTo>
                  <a:pt x="68570" y="33158"/>
                </a:lnTo>
                <a:lnTo>
                  <a:pt x="67621" y="37341"/>
                </a:lnTo>
                <a:lnTo>
                  <a:pt x="66035" y="41082"/>
                </a:lnTo>
                <a:lnTo>
                  <a:pt x="64026" y="44529"/>
                </a:lnTo>
                <a:lnTo>
                  <a:pt x="61734" y="47779"/>
                </a:lnTo>
                <a:lnTo>
                  <a:pt x="59254" y="50898"/>
                </a:lnTo>
                <a:lnTo>
                  <a:pt x="56647" y="53930"/>
                </a:lnTo>
                <a:lnTo>
                  <a:pt x="53957" y="55951"/>
                </a:lnTo>
                <a:lnTo>
                  <a:pt x="51211" y="57299"/>
                </a:lnTo>
                <a:lnTo>
                  <a:pt x="48429" y="58198"/>
                </a:lnTo>
                <a:lnTo>
                  <a:pt x="46573" y="59749"/>
                </a:lnTo>
                <a:lnTo>
                  <a:pt x="45336" y="61736"/>
                </a:lnTo>
                <a:lnTo>
                  <a:pt x="44512" y="64013"/>
                </a:lnTo>
                <a:lnTo>
                  <a:pt x="43010" y="65531"/>
                </a:lnTo>
                <a:lnTo>
                  <a:pt x="41056" y="66543"/>
                </a:lnTo>
                <a:lnTo>
                  <a:pt x="38801" y="67218"/>
                </a:lnTo>
                <a:lnTo>
                  <a:pt x="36345" y="67668"/>
                </a:lnTo>
                <a:lnTo>
                  <a:pt x="33755" y="67967"/>
                </a:lnTo>
                <a:lnTo>
                  <a:pt x="27305" y="68449"/>
                </a:lnTo>
                <a:lnTo>
                  <a:pt x="23883" y="68515"/>
                </a:lnTo>
                <a:lnTo>
                  <a:pt x="21637" y="68532"/>
                </a:lnTo>
                <a:lnTo>
                  <a:pt x="19187" y="67591"/>
                </a:lnTo>
                <a:lnTo>
                  <a:pt x="16601" y="66012"/>
                </a:lnTo>
                <a:lnTo>
                  <a:pt x="13925" y="64006"/>
                </a:lnTo>
                <a:lnTo>
                  <a:pt x="12141" y="61717"/>
                </a:lnTo>
                <a:lnTo>
                  <a:pt x="10952" y="59237"/>
                </a:lnTo>
                <a:lnTo>
                  <a:pt x="10159" y="56632"/>
                </a:lnTo>
                <a:lnTo>
                  <a:pt x="8677" y="53943"/>
                </a:lnTo>
                <a:lnTo>
                  <a:pt x="6737" y="51198"/>
                </a:lnTo>
                <a:lnTo>
                  <a:pt x="4491" y="48415"/>
                </a:lnTo>
                <a:lnTo>
                  <a:pt x="2994" y="45608"/>
                </a:lnTo>
                <a:lnTo>
                  <a:pt x="1996" y="42783"/>
                </a:lnTo>
                <a:lnTo>
                  <a:pt x="1330" y="39948"/>
                </a:lnTo>
                <a:lnTo>
                  <a:pt x="1840" y="37105"/>
                </a:lnTo>
                <a:lnTo>
                  <a:pt x="3131" y="34257"/>
                </a:lnTo>
                <a:lnTo>
                  <a:pt x="4945" y="31407"/>
                </a:lnTo>
                <a:lnTo>
                  <a:pt x="6154" y="28554"/>
                </a:lnTo>
                <a:lnTo>
                  <a:pt x="6960" y="25699"/>
                </a:lnTo>
                <a:lnTo>
                  <a:pt x="7498" y="22843"/>
                </a:lnTo>
                <a:lnTo>
                  <a:pt x="7856" y="19987"/>
                </a:lnTo>
                <a:lnTo>
                  <a:pt x="8095" y="17131"/>
                </a:lnTo>
                <a:lnTo>
                  <a:pt x="8254" y="14274"/>
                </a:lnTo>
                <a:lnTo>
                  <a:pt x="9313" y="11416"/>
                </a:lnTo>
                <a:lnTo>
                  <a:pt x="10971" y="8559"/>
                </a:lnTo>
                <a:lnTo>
                  <a:pt x="13029" y="5702"/>
                </a:lnTo>
                <a:lnTo>
                  <a:pt x="15354" y="3797"/>
                </a:lnTo>
                <a:lnTo>
                  <a:pt x="17855" y="2527"/>
                </a:lnTo>
                <a:lnTo>
                  <a:pt x="24165" y="489"/>
                </a:lnTo>
                <a:lnTo>
                  <a:pt x="25635" y="322"/>
                </a:lnTo>
                <a:lnTo>
                  <a:pt x="27567" y="210"/>
                </a:lnTo>
                <a:lnTo>
                  <a:pt x="32962" y="31"/>
                </a:lnTo>
                <a:lnTo>
                  <a:pt x="38447" y="0"/>
                </a:lnTo>
                <a:lnTo>
                  <a:pt x="39919" y="948"/>
                </a:lnTo>
                <a:lnTo>
                  <a:pt x="40900" y="2533"/>
                </a:lnTo>
                <a:lnTo>
                  <a:pt x="42475" y="7369"/>
                </a:lnTo>
                <a:lnTo>
                  <a:pt x="42604" y="8719"/>
                </a:lnTo>
                <a:lnTo>
                  <a:pt x="42690" y="10571"/>
                </a:lnTo>
                <a:lnTo>
                  <a:pt x="42829" y="15836"/>
                </a:lnTo>
                <a:lnTo>
                  <a:pt x="42862" y="2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84"/>
          <p:cNvSpPr/>
          <p:nvPr/>
        </p:nvSpPr>
        <p:spPr>
          <a:xfrm>
            <a:off x="4271963" y="4209493"/>
            <a:ext cx="51425" cy="59498"/>
          </a:xfrm>
          <a:custGeom>
            <a:avLst/>
            <a:gdLst/>
            <a:ahLst/>
            <a:cxnLst/>
            <a:rect l="0" t="0" r="0" b="0"/>
            <a:pathLst>
              <a:path w="51425" h="59498">
                <a:moveTo>
                  <a:pt x="8571" y="25322"/>
                </a:moveTo>
                <a:lnTo>
                  <a:pt x="13123" y="25322"/>
                </a:lnTo>
                <a:lnTo>
                  <a:pt x="14463" y="24369"/>
                </a:lnTo>
                <a:lnTo>
                  <a:pt x="15357" y="22782"/>
                </a:lnTo>
                <a:lnTo>
                  <a:pt x="17113" y="16854"/>
                </a:lnTo>
                <a:lnTo>
                  <a:pt x="18076" y="16819"/>
                </a:lnTo>
                <a:lnTo>
                  <a:pt x="25612" y="16750"/>
                </a:lnTo>
                <a:lnTo>
                  <a:pt x="25647" y="17702"/>
                </a:lnTo>
                <a:lnTo>
                  <a:pt x="25715" y="31930"/>
                </a:lnTo>
                <a:lnTo>
                  <a:pt x="25716" y="40891"/>
                </a:lnTo>
                <a:lnTo>
                  <a:pt x="24764" y="42369"/>
                </a:lnTo>
                <a:lnTo>
                  <a:pt x="23176" y="44306"/>
                </a:lnTo>
                <a:lnTo>
                  <a:pt x="21166" y="46551"/>
                </a:lnTo>
                <a:lnTo>
                  <a:pt x="18873" y="48047"/>
                </a:lnTo>
                <a:lnTo>
                  <a:pt x="16391" y="49044"/>
                </a:lnTo>
                <a:lnTo>
                  <a:pt x="13785" y="49709"/>
                </a:lnTo>
                <a:lnTo>
                  <a:pt x="12047" y="51105"/>
                </a:lnTo>
                <a:lnTo>
                  <a:pt x="10889" y="52988"/>
                </a:lnTo>
                <a:lnTo>
                  <a:pt x="10116" y="55196"/>
                </a:lnTo>
                <a:lnTo>
                  <a:pt x="8649" y="56668"/>
                </a:lnTo>
                <a:lnTo>
                  <a:pt x="6718" y="57649"/>
                </a:lnTo>
                <a:lnTo>
                  <a:pt x="392" y="59497"/>
                </a:lnTo>
                <a:lnTo>
                  <a:pt x="261" y="58583"/>
                </a:lnTo>
                <a:lnTo>
                  <a:pt x="174" y="57020"/>
                </a:lnTo>
                <a:lnTo>
                  <a:pt x="33" y="52221"/>
                </a:lnTo>
                <a:lnTo>
                  <a:pt x="0" y="35469"/>
                </a:lnTo>
                <a:lnTo>
                  <a:pt x="952" y="33992"/>
                </a:lnTo>
                <a:lnTo>
                  <a:pt x="2539" y="32055"/>
                </a:lnTo>
                <a:lnTo>
                  <a:pt x="4550" y="29810"/>
                </a:lnTo>
                <a:lnTo>
                  <a:pt x="9324" y="24776"/>
                </a:lnTo>
                <a:lnTo>
                  <a:pt x="11930" y="22101"/>
                </a:lnTo>
                <a:lnTo>
                  <a:pt x="13669" y="19364"/>
                </a:lnTo>
                <a:lnTo>
                  <a:pt x="14827" y="16588"/>
                </a:lnTo>
                <a:lnTo>
                  <a:pt x="15600" y="13784"/>
                </a:lnTo>
                <a:lnTo>
                  <a:pt x="17067" y="11915"/>
                </a:lnTo>
                <a:lnTo>
                  <a:pt x="18998" y="10669"/>
                </a:lnTo>
                <a:lnTo>
                  <a:pt x="21237" y="9838"/>
                </a:lnTo>
                <a:lnTo>
                  <a:pt x="23683" y="8332"/>
                </a:lnTo>
                <a:lnTo>
                  <a:pt x="26266" y="6375"/>
                </a:lnTo>
                <a:lnTo>
                  <a:pt x="28940" y="4118"/>
                </a:lnTo>
                <a:lnTo>
                  <a:pt x="31675" y="2614"/>
                </a:lnTo>
                <a:lnTo>
                  <a:pt x="34452" y="1610"/>
                </a:lnTo>
                <a:lnTo>
                  <a:pt x="41200" y="0"/>
                </a:lnTo>
                <a:lnTo>
                  <a:pt x="42706" y="821"/>
                </a:lnTo>
                <a:lnTo>
                  <a:pt x="44663" y="2320"/>
                </a:lnTo>
                <a:lnTo>
                  <a:pt x="50097" y="7020"/>
                </a:lnTo>
                <a:lnTo>
                  <a:pt x="50542" y="8358"/>
                </a:lnTo>
                <a:lnTo>
                  <a:pt x="50840" y="10202"/>
                </a:lnTo>
                <a:lnTo>
                  <a:pt x="51316" y="15456"/>
                </a:lnTo>
                <a:lnTo>
                  <a:pt x="51356" y="16839"/>
                </a:lnTo>
                <a:lnTo>
                  <a:pt x="51424" y="28568"/>
                </a:lnTo>
                <a:lnTo>
                  <a:pt x="50475" y="30343"/>
                </a:lnTo>
                <a:lnTo>
                  <a:pt x="48889" y="31527"/>
                </a:lnTo>
                <a:lnTo>
                  <a:pt x="46880" y="32316"/>
                </a:lnTo>
                <a:lnTo>
                  <a:pt x="45540" y="33794"/>
                </a:lnTo>
                <a:lnTo>
                  <a:pt x="44648" y="35733"/>
                </a:lnTo>
                <a:lnTo>
                  <a:pt x="42966" y="42073"/>
                </a:lnTo>
                <a:lnTo>
                  <a:pt x="41979" y="41251"/>
                </a:lnTo>
                <a:lnTo>
                  <a:pt x="40368" y="39751"/>
                </a:lnTo>
                <a:lnTo>
                  <a:pt x="34645" y="34237"/>
                </a:lnTo>
                <a:lnTo>
                  <a:pt x="33574" y="34123"/>
                </a:lnTo>
                <a:lnTo>
                  <a:pt x="31907" y="34047"/>
                </a:lnTo>
                <a:lnTo>
                  <a:pt x="29844" y="33996"/>
                </a:lnTo>
                <a:lnTo>
                  <a:pt x="28468" y="33009"/>
                </a:lnTo>
                <a:lnTo>
                  <a:pt x="27551" y="31399"/>
                </a:lnTo>
                <a:lnTo>
                  <a:pt x="25716" y="253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5"/>
          <p:cNvSpPr/>
          <p:nvPr/>
        </p:nvSpPr>
        <p:spPr>
          <a:xfrm>
            <a:off x="4494951" y="4431994"/>
            <a:ext cx="68090" cy="68173"/>
          </a:xfrm>
          <a:custGeom>
            <a:avLst/>
            <a:gdLst/>
            <a:ahLst/>
            <a:cxnLst/>
            <a:rect l="0" t="0" r="0" b="0"/>
            <a:pathLst>
              <a:path w="68090" h="68173">
                <a:moveTo>
                  <a:pt x="17041" y="17133"/>
                </a:moveTo>
                <a:lnTo>
                  <a:pt x="17041" y="58336"/>
                </a:lnTo>
                <a:lnTo>
                  <a:pt x="16089" y="59842"/>
                </a:lnTo>
                <a:lnTo>
                  <a:pt x="14501" y="61798"/>
                </a:lnTo>
                <a:lnTo>
                  <a:pt x="8822" y="68172"/>
                </a:lnTo>
                <a:lnTo>
                  <a:pt x="8704" y="67351"/>
                </a:lnTo>
                <a:lnTo>
                  <a:pt x="8626" y="65852"/>
                </a:lnTo>
                <a:lnTo>
                  <a:pt x="8499" y="61153"/>
                </a:lnTo>
                <a:lnTo>
                  <a:pt x="7536" y="60767"/>
                </a:lnTo>
                <a:lnTo>
                  <a:pt x="5942" y="60510"/>
                </a:lnTo>
                <a:lnTo>
                  <a:pt x="3927" y="60338"/>
                </a:lnTo>
                <a:lnTo>
                  <a:pt x="2583" y="59272"/>
                </a:lnTo>
                <a:lnTo>
                  <a:pt x="1688" y="57608"/>
                </a:lnTo>
                <a:lnTo>
                  <a:pt x="250" y="52645"/>
                </a:lnTo>
                <a:lnTo>
                  <a:pt x="132" y="51285"/>
                </a:lnTo>
                <a:lnTo>
                  <a:pt x="54" y="49426"/>
                </a:lnTo>
                <a:lnTo>
                  <a:pt x="0" y="47234"/>
                </a:lnTo>
                <a:lnTo>
                  <a:pt x="918" y="45773"/>
                </a:lnTo>
                <a:lnTo>
                  <a:pt x="2483" y="44799"/>
                </a:lnTo>
                <a:lnTo>
                  <a:pt x="4478" y="44149"/>
                </a:lnTo>
                <a:lnTo>
                  <a:pt x="5808" y="42764"/>
                </a:lnTo>
                <a:lnTo>
                  <a:pt x="6695" y="40888"/>
                </a:lnTo>
                <a:lnTo>
                  <a:pt x="8118" y="35584"/>
                </a:lnTo>
                <a:lnTo>
                  <a:pt x="9188" y="34196"/>
                </a:lnTo>
                <a:lnTo>
                  <a:pt x="10853" y="32319"/>
                </a:lnTo>
                <a:lnTo>
                  <a:pt x="12916" y="30114"/>
                </a:lnTo>
                <a:lnTo>
                  <a:pt x="15243" y="28644"/>
                </a:lnTo>
                <a:lnTo>
                  <a:pt x="17747" y="27665"/>
                </a:lnTo>
                <a:lnTo>
                  <a:pt x="20370" y="27012"/>
                </a:lnTo>
                <a:lnTo>
                  <a:pt x="23070" y="27529"/>
                </a:lnTo>
                <a:lnTo>
                  <a:pt x="25823" y="28826"/>
                </a:lnTo>
                <a:lnTo>
                  <a:pt x="32534" y="33201"/>
                </a:lnTo>
                <a:lnTo>
                  <a:pt x="34038" y="33560"/>
                </a:lnTo>
                <a:lnTo>
                  <a:pt x="35992" y="33799"/>
                </a:lnTo>
                <a:lnTo>
                  <a:pt x="38247" y="33959"/>
                </a:lnTo>
                <a:lnTo>
                  <a:pt x="40704" y="34066"/>
                </a:lnTo>
                <a:lnTo>
                  <a:pt x="45972" y="34183"/>
                </a:lnTo>
                <a:lnTo>
                  <a:pt x="47759" y="35168"/>
                </a:lnTo>
                <a:lnTo>
                  <a:pt x="48950" y="36776"/>
                </a:lnTo>
                <a:lnTo>
                  <a:pt x="50861" y="41651"/>
                </a:lnTo>
                <a:lnTo>
                  <a:pt x="51970" y="42051"/>
                </a:lnTo>
                <a:lnTo>
                  <a:pt x="53662" y="42317"/>
                </a:lnTo>
                <a:lnTo>
                  <a:pt x="55742" y="42495"/>
                </a:lnTo>
                <a:lnTo>
                  <a:pt x="57129" y="43566"/>
                </a:lnTo>
                <a:lnTo>
                  <a:pt x="58054" y="45233"/>
                </a:lnTo>
                <a:lnTo>
                  <a:pt x="59795" y="51061"/>
                </a:lnTo>
                <a:lnTo>
                  <a:pt x="58879" y="51181"/>
                </a:lnTo>
                <a:lnTo>
                  <a:pt x="57316" y="51262"/>
                </a:lnTo>
                <a:lnTo>
                  <a:pt x="51681" y="51414"/>
                </a:lnTo>
                <a:lnTo>
                  <a:pt x="50612" y="50464"/>
                </a:lnTo>
                <a:lnTo>
                  <a:pt x="46884" y="46869"/>
                </a:lnTo>
                <a:lnTo>
                  <a:pt x="44556" y="45530"/>
                </a:lnTo>
                <a:lnTo>
                  <a:pt x="42052" y="44637"/>
                </a:lnTo>
                <a:lnTo>
                  <a:pt x="39430" y="44042"/>
                </a:lnTo>
                <a:lnTo>
                  <a:pt x="37682" y="42692"/>
                </a:lnTo>
                <a:lnTo>
                  <a:pt x="36517" y="40840"/>
                </a:lnTo>
                <a:lnTo>
                  <a:pt x="34646" y="35575"/>
                </a:lnTo>
                <a:lnTo>
                  <a:pt x="34493" y="34189"/>
                </a:lnTo>
                <a:lnTo>
                  <a:pt x="34391" y="32314"/>
                </a:lnTo>
                <a:lnTo>
                  <a:pt x="34277" y="27690"/>
                </a:lnTo>
                <a:lnTo>
                  <a:pt x="34198" y="18712"/>
                </a:lnTo>
                <a:lnTo>
                  <a:pt x="35147" y="17233"/>
                </a:lnTo>
                <a:lnTo>
                  <a:pt x="36732" y="15295"/>
                </a:lnTo>
                <a:lnTo>
                  <a:pt x="38741" y="13050"/>
                </a:lnTo>
                <a:lnTo>
                  <a:pt x="40079" y="10601"/>
                </a:lnTo>
                <a:lnTo>
                  <a:pt x="40973" y="8016"/>
                </a:lnTo>
                <a:lnTo>
                  <a:pt x="41568" y="5340"/>
                </a:lnTo>
                <a:lnTo>
                  <a:pt x="42917" y="3556"/>
                </a:lnTo>
                <a:lnTo>
                  <a:pt x="44769" y="2367"/>
                </a:lnTo>
                <a:lnTo>
                  <a:pt x="50035" y="458"/>
                </a:lnTo>
                <a:lnTo>
                  <a:pt x="51419" y="302"/>
                </a:lnTo>
                <a:lnTo>
                  <a:pt x="53295" y="197"/>
                </a:lnTo>
                <a:lnTo>
                  <a:pt x="58598" y="30"/>
                </a:lnTo>
                <a:lnTo>
                  <a:pt x="64068" y="0"/>
                </a:lnTo>
                <a:lnTo>
                  <a:pt x="65537" y="949"/>
                </a:lnTo>
                <a:lnTo>
                  <a:pt x="66517" y="2534"/>
                </a:lnTo>
                <a:lnTo>
                  <a:pt x="67170" y="4543"/>
                </a:lnTo>
                <a:lnTo>
                  <a:pt x="67605" y="6835"/>
                </a:lnTo>
                <a:lnTo>
                  <a:pt x="67896" y="9315"/>
                </a:lnTo>
                <a:lnTo>
                  <a:pt x="68089" y="11921"/>
                </a:lnTo>
                <a:lnTo>
                  <a:pt x="67266" y="14611"/>
                </a:lnTo>
                <a:lnTo>
                  <a:pt x="65764" y="17356"/>
                </a:lnTo>
                <a:lnTo>
                  <a:pt x="63811" y="20140"/>
                </a:lnTo>
                <a:lnTo>
                  <a:pt x="62508" y="22948"/>
                </a:lnTo>
                <a:lnTo>
                  <a:pt x="61640" y="25772"/>
                </a:lnTo>
                <a:lnTo>
                  <a:pt x="61061" y="28607"/>
                </a:lnTo>
                <a:lnTo>
                  <a:pt x="59723" y="30498"/>
                </a:lnTo>
                <a:lnTo>
                  <a:pt x="57878" y="31758"/>
                </a:lnTo>
                <a:lnTo>
                  <a:pt x="55696" y="32598"/>
                </a:lnTo>
                <a:lnTo>
                  <a:pt x="54241" y="34111"/>
                </a:lnTo>
                <a:lnTo>
                  <a:pt x="53271" y="36071"/>
                </a:lnTo>
                <a:lnTo>
                  <a:pt x="52624" y="38331"/>
                </a:lnTo>
                <a:lnTo>
                  <a:pt x="51240" y="40790"/>
                </a:lnTo>
                <a:lnTo>
                  <a:pt x="49366" y="43382"/>
                </a:lnTo>
                <a:lnTo>
                  <a:pt x="47164" y="46063"/>
                </a:lnTo>
                <a:lnTo>
                  <a:pt x="44743" y="47849"/>
                </a:lnTo>
                <a:lnTo>
                  <a:pt x="42176" y="49041"/>
                </a:lnTo>
                <a:lnTo>
                  <a:pt x="34186" y="51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86"/>
          <p:cNvSpPr/>
          <p:nvPr/>
        </p:nvSpPr>
        <p:spPr>
          <a:xfrm>
            <a:off x="4743450" y="4663579"/>
            <a:ext cx="60008" cy="68327"/>
          </a:xfrm>
          <a:custGeom>
            <a:avLst/>
            <a:gdLst/>
            <a:ahLst/>
            <a:cxnLst/>
            <a:rect l="0" t="0" r="0" b="0"/>
            <a:pathLst>
              <a:path w="60008" h="68327">
                <a:moveTo>
                  <a:pt x="0" y="34150"/>
                </a:moveTo>
                <a:lnTo>
                  <a:pt x="21588" y="34150"/>
                </a:lnTo>
                <a:lnTo>
                  <a:pt x="23917" y="35103"/>
                </a:lnTo>
                <a:lnTo>
                  <a:pt x="26422" y="36691"/>
                </a:lnTo>
                <a:lnTo>
                  <a:pt x="32735" y="41532"/>
                </a:lnTo>
                <a:lnTo>
                  <a:pt x="33254" y="42881"/>
                </a:lnTo>
                <a:lnTo>
                  <a:pt x="33599" y="44734"/>
                </a:lnTo>
                <a:lnTo>
                  <a:pt x="34153" y="49999"/>
                </a:lnTo>
                <a:lnTo>
                  <a:pt x="34199" y="51384"/>
                </a:lnTo>
                <a:lnTo>
                  <a:pt x="34278" y="58562"/>
                </a:lnTo>
                <a:lnTo>
                  <a:pt x="33329" y="59950"/>
                </a:lnTo>
                <a:lnTo>
                  <a:pt x="31744" y="61828"/>
                </a:lnTo>
                <a:lnTo>
                  <a:pt x="26908" y="67134"/>
                </a:lnTo>
                <a:lnTo>
                  <a:pt x="25558" y="67570"/>
                </a:lnTo>
                <a:lnTo>
                  <a:pt x="23706" y="67860"/>
                </a:lnTo>
                <a:lnTo>
                  <a:pt x="18441" y="68326"/>
                </a:lnTo>
                <a:lnTo>
                  <a:pt x="18009" y="67412"/>
                </a:lnTo>
                <a:lnTo>
                  <a:pt x="17721" y="65850"/>
                </a:lnTo>
                <a:lnTo>
                  <a:pt x="17529" y="63856"/>
                </a:lnTo>
                <a:lnTo>
                  <a:pt x="16448" y="62527"/>
                </a:lnTo>
                <a:lnTo>
                  <a:pt x="14775" y="61640"/>
                </a:lnTo>
                <a:lnTo>
                  <a:pt x="12708" y="61050"/>
                </a:lnTo>
                <a:lnTo>
                  <a:pt x="11329" y="59703"/>
                </a:lnTo>
                <a:lnTo>
                  <a:pt x="10410" y="57853"/>
                </a:lnTo>
                <a:lnTo>
                  <a:pt x="8680" y="51680"/>
                </a:lnTo>
                <a:lnTo>
                  <a:pt x="8644" y="50599"/>
                </a:lnTo>
                <a:lnTo>
                  <a:pt x="8604" y="46859"/>
                </a:lnTo>
                <a:lnTo>
                  <a:pt x="9546" y="44528"/>
                </a:lnTo>
                <a:lnTo>
                  <a:pt x="11126" y="42021"/>
                </a:lnTo>
                <a:lnTo>
                  <a:pt x="15956" y="35705"/>
                </a:lnTo>
                <a:lnTo>
                  <a:pt x="17305" y="34234"/>
                </a:lnTo>
                <a:lnTo>
                  <a:pt x="21343" y="30060"/>
                </a:lnTo>
                <a:lnTo>
                  <a:pt x="23753" y="28566"/>
                </a:lnTo>
                <a:lnTo>
                  <a:pt x="26313" y="27570"/>
                </a:lnTo>
                <a:lnTo>
                  <a:pt x="32714" y="25971"/>
                </a:lnTo>
                <a:lnTo>
                  <a:pt x="34192" y="25840"/>
                </a:lnTo>
                <a:lnTo>
                  <a:pt x="36129" y="25753"/>
                </a:lnTo>
                <a:lnTo>
                  <a:pt x="41532" y="25613"/>
                </a:lnTo>
                <a:lnTo>
                  <a:pt x="42928" y="26553"/>
                </a:lnTo>
                <a:lnTo>
                  <a:pt x="44811" y="28133"/>
                </a:lnTo>
                <a:lnTo>
                  <a:pt x="50126" y="32963"/>
                </a:lnTo>
                <a:lnTo>
                  <a:pt x="58701" y="41427"/>
                </a:lnTo>
                <a:lnTo>
                  <a:pt x="59136" y="42812"/>
                </a:lnTo>
                <a:lnTo>
                  <a:pt x="59426" y="44687"/>
                </a:lnTo>
                <a:lnTo>
                  <a:pt x="59997" y="51181"/>
                </a:lnTo>
                <a:lnTo>
                  <a:pt x="59048" y="51219"/>
                </a:lnTo>
                <a:lnTo>
                  <a:pt x="51276" y="51289"/>
                </a:lnTo>
                <a:lnTo>
                  <a:pt x="47237" y="51293"/>
                </a:lnTo>
                <a:lnTo>
                  <a:pt x="45778" y="50341"/>
                </a:lnTo>
                <a:lnTo>
                  <a:pt x="44806" y="48754"/>
                </a:lnTo>
                <a:lnTo>
                  <a:pt x="44158" y="46744"/>
                </a:lnTo>
                <a:lnTo>
                  <a:pt x="43726" y="44451"/>
                </a:lnTo>
                <a:lnTo>
                  <a:pt x="43438" y="41970"/>
                </a:lnTo>
                <a:lnTo>
                  <a:pt x="43246" y="39363"/>
                </a:lnTo>
                <a:lnTo>
                  <a:pt x="43118" y="36674"/>
                </a:lnTo>
                <a:lnTo>
                  <a:pt x="42976" y="31144"/>
                </a:lnTo>
                <a:lnTo>
                  <a:pt x="42863" y="5222"/>
                </a:lnTo>
                <a:lnTo>
                  <a:pt x="43815" y="3435"/>
                </a:lnTo>
                <a:lnTo>
                  <a:pt x="45402" y="2243"/>
                </a:lnTo>
                <a:lnTo>
                  <a:pt x="51081" y="0"/>
                </a:lnTo>
                <a:lnTo>
                  <a:pt x="52152" y="906"/>
                </a:lnTo>
                <a:lnTo>
                  <a:pt x="53818" y="2462"/>
                </a:lnTo>
                <a:lnTo>
                  <a:pt x="58784" y="7254"/>
                </a:lnTo>
                <a:lnTo>
                  <a:pt x="59192" y="8600"/>
                </a:lnTo>
                <a:lnTo>
                  <a:pt x="59464" y="10449"/>
                </a:lnTo>
                <a:lnTo>
                  <a:pt x="59900" y="15710"/>
                </a:lnTo>
                <a:lnTo>
                  <a:pt x="59959" y="18970"/>
                </a:lnTo>
                <a:lnTo>
                  <a:pt x="60007" y="34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87"/>
          <p:cNvSpPr/>
          <p:nvPr/>
        </p:nvSpPr>
        <p:spPr>
          <a:xfrm>
            <a:off x="3543300" y="4226242"/>
            <a:ext cx="762953" cy="771526"/>
          </a:xfrm>
          <a:custGeom>
            <a:avLst/>
            <a:gdLst/>
            <a:ahLst/>
            <a:cxnLst/>
            <a:rect l="0" t="0" r="0" b="0"/>
            <a:pathLst>
              <a:path w="762953" h="771526">
                <a:moveTo>
                  <a:pt x="0" y="771525"/>
                </a:moveTo>
                <a:lnTo>
                  <a:pt x="0" y="764144"/>
                </a:lnTo>
                <a:lnTo>
                  <a:pt x="952" y="763747"/>
                </a:lnTo>
                <a:lnTo>
                  <a:pt x="4550" y="763306"/>
                </a:lnTo>
                <a:lnTo>
                  <a:pt x="6843" y="762236"/>
                </a:lnTo>
                <a:lnTo>
                  <a:pt x="15600" y="755603"/>
                </a:lnTo>
                <a:lnTo>
                  <a:pt x="18998" y="754924"/>
                </a:lnTo>
                <a:lnTo>
                  <a:pt x="21238" y="754742"/>
                </a:lnTo>
                <a:lnTo>
                  <a:pt x="22731" y="753669"/>
                </a:lnTo>
                <a:lnTo>
                  <a:pt x="23726" y="752001"/>
                </a:lnTo>
                <a:lnTo>
                  <a:pt x="24389" y="749937"/>
                </a:lnTo>
                <a:lnTo>
                  <a:pt x="27667" y="745103"/>
                </a:lnTo>
                <a:lnTo>
                  <a:pt x="29874" y="742481"/>
                </a:lnTo>
                <a:lnTo>
                  <a:pt x="32299" y="740732"/>
                </a:lnTo>
                <a:lnTo>
                  <a:pt x="37532" y="738790"/>
                </a:lnTo>
                <a:lnTo>
                  <a:pt x="39309" y="737319"/>
                </a:lnTo>
                <a:lnTo>
                  <a:pt x="40493" y="735386"/>
                </a:lnTo>
                <a:lnTo>
                  <a:pt x="41283" y="733145"/>
                </a:lnTo>
                <a:lnTo>
                  <a:pt x="44700" y="728115"/>
                </a:lnTo>
                <a:lnTo>
                  <a:pt x="46945" y="725440"/>
                </a:lnTo>
                <a:lnTo>
                  <a:pt x="49394" y="723657"/>
                </a:lnTo>
                <a:lnTo>
                  <a:pt x="57391" y="720194"/>
                </a:lnTo>
                <a:lnTo>
                  <a:pt x="75468" y="704531"/>
                </a:lnTo>
                <a:lnTo>
                  <a:pt x="140017" y="640080"/>
                </a:lnTo>
                <a:lnTo>
                  <a:pt x="142875" y="638175"/>
                </a:lnTo>
                <a:lnTo>
                  <a:pt x="151447" y="634541"/>
                </a:lnTo>
                <a:lnTo>
                  <a:pt x="162877" y="625263"/>
                </a:lnTo>
                <a:lnTo>
                  <a:pt x="185737" y="602912"/>
                </a:lnTo>
                <a:lnTo>
                  <a:pt x="200024" y="588642"/>
                </a:lnTo>
                <a:lnTo>
                  <a:pt x="202882" y="586738"/>
                </a:lnTo>
                <a:lnTo>
                  <a:pt x="208597" y="584623"/>
                </a:lnTo>
                <a:lnTo>
                  <a:pt x="211455" y="582154"/>
                </a:lnTo>
                <a:lnTo>
                  <a:pt x="228600" y="560629"/>
                </a:lnTo>
                <a:lnTo>
                  <a:pt x="251459" y="537232"/>
                </a:lnTo>
                <a:lnTo>
                  <a:pt x="294322" y="494348"/>
                </a:lnTo>
                <a:lnTo>
                  <a:pt x="311643" y="481965"/>
                </a:lnTo>
                <a:lnTo>
                  <a:pt x="331234" y="457995"/>
                </a:lnTo>
                <a:lnTo>
                  <a:pt x="354321" y="434371"/>
                </a:lnTo>
                <a:lnTo>
                  <a:pt x="380047" y="408624"/>
                </a:lnTo>
                <a:lnTo>
                  <a:pt x="394334" y="387550"/>
                </a:lnTo>
                <a:lnTo>
                  <a:pt x="414337" y="365865"/>
                </a:lnTo>
                <a:lnTo>
                  <a:pt x="422909" y="357219"/>
                </a:lnTo>
                <a:lnTo>
                  <a:pt x="424814" y="354351"/>
                </a:lnTo>
                <a:lnTo>
                  <a:pt x="426931" y="348625"/>
                </a:lnTo>
                <a:lnTo>
                  <a:pt x="429401" y="345764"/>
                </a:lnTo>
                <a:lnTo>
                  <a:pt x="450925" y="328614"/>
                </a:lnTo>
                <a:lnTo>
                  <a:pt x="465699" y="314325"/>
                </a:lnTo>
                <a:lnTo>
                  <a:pt x="480050" y="293253"/>
                </a:lnTo>
                <a:lnTo>
                  <a:pt x="500061" y="271567"/>
                </a:lnTo>
                <a:lnTo>
                  <a:pt x="508634" y="262921"/>
                </a:lnTo>
                <a:lnTo>
                  <a:pt x="510539" y="260053"/>
                </a:lnTo>
                <a:lnTo>
                  <a:pt x="514173" y="251466"/>
                </a:lnTo>
                <a:lnTo>
                  <a:pt x="518399" y="245748"/>
                </a:lnTo>
                <a:lnTo>
                  <a:pt x="525992" y="240031"/>
                </a:lnTo>
                <a:lnTo>
                  <a:pt x="530683" y="237174"/>
                </a:lnTo>
                <a:lnTo>
                  <a:pt x="533811" y="233363"/>
                </a:lnTo>
                <a:lnTo>
                  <a:pt x="535896" y="228918"/>
                </a:lnTo>
                <a:lnTo>
                  <a:pt x="539166" y="219852"/>
                </a:lnTo>
                <a:lnTo>
                  <a:pt x="546362" y="209392"/>
                </a:lnTo>
                <a:lnTo>
                  <a:pt x="568665" y="185769"/>
                </a:lnTo>
                <a:lnTo>
                  <a:pt x="602932" y="151448"/>
                </a:lnTo>
                <a:lnTo>
                  <a:pt x="604837" y="148590"/>
                </a:lnTo>
                <a:lnTo>
                  <a:pt x="608470" y="140018"/>
                </a:lnTo>
                <a:lnTo>
                  <a:pt x="617749" y="128587"/>
                </a:lnTo>
                <a:lnTo>
                  <a:pt x="620430" y="125730"/>
                </a:lnTo>
                <a:lnTo>
                  <a:pt x="623170" y="123825"/>
                </a:lnTo>
                <a:lnTo>
                  <a:pt x="631577" y="120191"/>
                </a:lnTo>
                <a:lnTo>
                  <a:pt x="637253" y="115966"/>
                </a:lnTo>
                <a:lnTo>
                  <a:pt x="639148" y="113506"/>
                </a:lnTo>
                <a:lnTo>
                  <a:pt x="640411" y="110913"/>
                </a:lnTo>
                <a:lnTo>
                  <a:pt x="641253" y="108232"/>
                </a:lnTo>
                <a:lnTo>
                  <a:pt x="644728" y="102713"/>
                </a:lnTo>
                <a:lnTo>
                  <a:pt x="646989" y="99908"/>
                </a:lnTo>
                <a:lnTo>
                  <a:pt x="649449" y="98038"/>
                </a:lnTo>
                <a:lnTo>
                  <a:pt x="652041" y="96791"/>
                </a:lnTo>
                <a:lnTo>
                  <a:pt x="654721" y="95960"/>
                </a:lnTo>
                <a:lnTo>
                  <a:pt x="660239" y="92497"/>
                </a:lnTo>
                <a:lnTo>
                  <a:pt x="681279" y="73072"/>
                </a:lnTo>
                <a:lnTo>
                  <a:pt x="682786" y="70622"/>
                </a:lnTo>
                <a:lnTo>
                  <a:pt x="684460" y="65360"/>
                </a:lnTo>
                <a:lnTo>
                  <a:pt x="685859" y="63576"/>
                </a:lnTo>
                <a:lnTo>
                  <a:pt x="687744" y="62387"/>
                </a:lnTo>
                <a:lnTo>
                  <a:pt x="689954" y="61593"/>
                </a:lnTo>
                <a:lnTo>
                  <a:pt x="694948" y="58173"/>
                </a:lnTo>
                <a:lnTo>
                  <a:pt x="715674" y="38699"/>
                </a:lnTo>
                <a:lnTo>
                  <a:pt x="718098" y="37229"/>
                </a:lnTo>
                <a:lnTo>
                  <a:pt x="723332" y="35597"/>
                </a:lnTo>
                <a:lnTo>
                  <a:pt x="725109" y="34209"/>
                </a:lnTo>
                <a:lnTo>
                  <a:pt x="726293" y="32331"/>
                </a:lnTo>
                <a:lnTo>
                  <a:pt x="728194" y="27024"/>
                </a:lnTo>
                <a:lnTo>
                  <a:pt x="728621" y="18451"/>
                </a:lnTo>
                <a:lnTo>
                  <a:pt x="729587" y="18016"/>
                </a:lnTo>
                <a:lnTo>
                  <a:pt x="736880" y="17179"/>
                </a:lnTo>
                <a:lnTo>
                  <a:pt x="741680" y="12604"/>
                </a:lnTo>
                <a:lnTo>
                  <a:pt x="744009" y="11260"/>
                </a:lnTo>
                <a:lnTo>
                  <a:pt x="753919" y="8677"/>
                </a:lnTo>
                <a:lnTo>
                  <a:pt x="7629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88"/>
          <p:cNvSpPr/>
          <p:nvPr/>
        </p:nvSpPr>
        <p:spPr>
          <a:xfrm>
            <a:off x="4314825" y="4209097"/>
            <a:ext cx="2391728" cy="2331721"/>
          </a:xfrm>
          <a:custGeom>
            <a:avLst/>
            <a:gdLst/>
            <a:ahLst/>
            <a:cxnLst/>
            <a:rect l="0" t="0" r="0" b="0"/>
            <a:pathLst>
              <a:path w="2391728" h="2331721">
                <a:moveTo>
                  <a:pt x="0" y="0"/>
                </a:moveTo>
                <a:lnTo>
                  <a:pt x="11931" y="11932"/>
                </a:lnTo>
                <a:lnTo>
                  <a:pt x="14621" y="13670"/>
                </a:lnTo>
                <a:lnTo>
                  <a:pt x="20150" y="15600"/>
                </a:lnTo>
                <a:lnTo>
                  <a:pt x="22006" y="17068"/>
                </a:lnTo>
                <a:lnTo>
                  <a:pt x="23243" y="18999"/>
                </a:lnTo>
                <a:lnTo>
                  <a:pt x="24068" y="21238"/>
                </a:lnTo>
                <a:lnTo>
                  <a:pt x="27524" y="26267"/>
                </a:lnTo>
                <a:lnTo>
                  <a:pt x="29779" y="28941"/>
                </a:lnTo>
                <a:lnTo>
                  <a:pt x="32235" y="30724"/>
                </a:lnTo>
                <a:lnTo>
                  <a:pt x="40242" y="34186"/>
                </a:lnTo>
                <a:lnTo>
                  <a:pt x="45825" y="38372"/>
                </a:lnTo>
                <a:lnTo>
                  <a:pt x="47695" y="40821"/>
                </a:lnTo>
                <a:lnTo>
                  <a:pt x="48941" y="43406"/>
                </a:lnTo>
                <a:lnTo>
                  <a:pt x="49773" y="46083"/>
                </a:lnTo>
                <a:lnTo>
                  <a:pt x="53236" y="51596"/>
                </a:lnTo>
                <a:lnTo>
                  <a:pt x="63220" y="62897"/>
                </a:lnTo>
                <a:lnTo>
                  <a:pt x="65959" y="64791"/>
                </a:lnTo>
                <a:lnTo>
                  <a:pt x="74365" y="68410"/>
                </a:lnTo>
                <a:lnTo>
                  <a:pt x="80041" y="72632"/>
                </a:lnTo>
                <a:lnTo>
                  <a:pt x="81935" y="75091"/>
                </a:lnTo>
                <a:lnTo>
                  <a:pt x="83198" y="77683"/>
                </a:lnTo>
                <a:lnTo>
                  <a:pt x="84041" y="80364"/>
                </a:lnTo>
                <a:lnTo>
                  <a:pt x="86507" y="82151"/>
                </a:lnTo>
                <a:lnTo>
                  <a:pt x="94327" y="84137"/>
                </a:lnTo>
                <a:lnTo>
                  <a:pt x="97175" y="85619"/>
                </a:lnTo>
                <a:lnTo>
                  <a:pt x="99073" y="87559"/>
                </a:lnTo>
                <a:lnTo>
                  <a:pt x="102135" y="92255"/>
                </a:lnTo>
                <a:lnTo>
                  <a:pt x="133366" y="125736"/>
                </a:lnTo>
                <a:lnTo>
                  <a:pt x="136988" y="134304"/>
                </a:lnTo>
                <a:lnTo>
                  <a:pt x="141211" y="140018"/>
                </a:lnTo>
                <a:lnTo>
                  <a:pt x="143671" y="141923"/>
                </a:lnTo>
                <a:lnTo>
                  <a:pt x="146263" y="143193"/>
                </a:lnTo>
                <a:lnTo>
                  <a:pt x="148944" y="144040"/>
                </a:lnTo>
                <a:lnTo>
                  <a:pt x="154462" y="147520"/>
                </a:lnTo>
                <a:lnTo>
                  <a:pt x="157267" y="149782"/>
                </a:lnTo>
                <a:lnTo>
                  <a:pt x="160089" y="151290"/>
                </a:lnTo>
                <a:lnTo>
                  <a:pt x="168612" y="154364"/>
                </a:lnTo>
                <a:lnTo>
                  <a:pt x="174316" y="158459"/>
                </a:lnTo>
                <a:lnTo>
                  <a:pt x="176218" y="160884"/>
                </a:lnTo>
                <a:lnTo>
                  <a:pt x="177486" y="163454"/>
                </a:lnTo>
                <a:lnTo>
                  <a:pt x="178331" y="166119"/>
                </a:lnTo>
                <a:lnTo>
                  <a:pt x="181811" y="171621"/>
                </a:lnTo>
                <a:lnTo>
                  <a:pt x="191806" y="182914"/>
                </a:lnTo>
                <a:lnTo>
                  <a:pt x="194545" y="184808"/>
                </a:lnTo>
                <a:lnTo>
                  <a:pt x="202952" y="188426"/>
                </a:lnTo>
                <a:lnTo>
                  <a:pt x="214142" y="197227"/>
                </a:lnTo>
                <a:lnTo>
                  <a:pt x="226096" y="208982"/>
                </a:lnTo>
                <a:lnTo>
                  <a:pt x="228836" y="210759"/>
                </a:lnTo>
                <a:lnTo>
                  <a:pt x="234419" y="212733"/>
                </a:lnTo>
                <a:lnTo>
                  <a:pt x="236289" y="214212"/>
                </a:lnTo>
                <a:lnTo>
                  <a:pt x="237536" y="216151"/>
                </a:lnTo>
                <a:lnTo>
                  <a:pt x="238367" y="218395"/>
                </a:lnTo>
                <a:lnTo>
                  <a:pt x="241831" y="223430"/>
                </a:lnTo>
                <a:lnTo>
                  <a:pt x="244088" y="226105"/>
                </a:lnTo>
                <a:lnTo>
                  <a:pt x="246545" y="227890"/>
                </a:lnTo>
                <a:lnTo>
                  <a:pt x="251816" y="229872"/>
                </a:lnTo>
                <a:lnTo>
                  <a:pt x="253602" y="231353"/>
                </a:lnTo>
                <a:lnTo>
                  <a:pt x="254793" y="233293"/>
                </a:lnTo>
                <a:lnTo>
                  <a:pt x="255587" y="235539"/>
                </a:lnTo>
                <a:lnTo>
                  <a:pt x="259009" y="240574"/>
                </a:lnTo>
                <a:lnTo>
                  <a:pt x="261255" y="243250"/>
                </a:lnTo>
                <a:lnTo>
                  <a:pt x="263705" y="245034"/>
                </a:lnTo>
                <a:lnTo>
                  <a:pt x="271704" y="248498"/>
                </a:lnTo>
                <a:lnTo>
                  <a:pt x="277284" y="252684"/>
                </a:lnTo>
                <a:lnTo>
                  <a:pt x="279153" y="255133"/>
                </a:lnTo>
                <a:lnTo>
                  <a:pt x="280400" y="257719"/>
                </a:lnTo>
                <a:lnTo>
                  <a:pt x="281230" y="260395"/>
                </a:lnTo>
                <a:lnTo>
                  <a:pt x="284693" y="265909"/>
                </a:lnTo>
                <a:lnTo>
                  <a:pt x="286951" y="268712"/>
                </a:lnTo>
                <a:lnTo>
                  <a:pt x="288456" y="271534"/>
                </a:lnTo>
                <a:lnTo>
                  <a:pt x="291526" y="280056"/>
                </a:lnTo>
                <a:lnTo>
                  <a:pt x="295619" y="285760"/>
                </a:lnTo>
                <a:lnTo>
                  <a:pt x="298044" y="287662"/>
                </a:lnTo>
                <a:lnTo>
                  <a:pt x="300614" y="288929"/>
                </a:lnTo>
                <a:lnTo>
                  <a:pt x="303279" y="289774"/>
                </a:lnTo>
                <a:lnTo>
                  <a:pt x="305056" y="291291"/>
                </a:lnTo>
                <a:lnTo>
                  <a:pt x="306240" y="293254"/>
                </a:lnTo>
                <a:lnTo>
                  <a:pt x="307030" y="295516"/>
                </a:lnTo>
                <a:lnTo>
                  <a:pt x="310448" y="300568"/>
                </a:lnTo>
                <a:lnTo>
                  <a:pt x="330589" y="322918"/>
                </a:lnTo>
                <a:lnTo>
                  <a:pt x="334172" y="331477"/>
                </a:lnTo>
                <a:lnTo>
                  <a:pt x="339890" y="340044"/>
                </a:lnTo>
                <a:lnTo>
                  <a:pt x="341562" y="345759"/>
                </a:lnTo>
                <a:lnTo>
                  <a:pt x="342961" y="347663"/>
                </a:lnTo>
                <a:lnTo>
                  <a:pt x="344846" y="348933"/>
                </a:lnTo>
                <a:lnTo>
                  <a:pt x="347054" y="349780"/>
                </a:lnTo>
                <a:lnTo>
                  <a:pt x="358465" y="358705"/>
                </a:lnTo>
                <a:lnTo>
                  <a:pt x="389821" y="389822"/>
                </a:lnTo>
                <a:lnTo>
                  <a:pt x="391325" y="392279"/>
                </a:lnTo>
                <a:lnTo>
                  <a:pt x="392997" y="397549"/>
                </a:lnTo>
                <a:lnTo>
                  <a:pt x="394396" y="399335"/>
                </a:lnTo>
                <a:lnTo>
                  <a:pt x="396280" y="400526"/>
                </a:lnTo>
                <a:lnTo>
                  <a:pt x="398489" y="401320"/>
                </a:lnTo>
                <a:lnTo>
                  <a:pt x="403483" y="404742"/>
                </a:lnTo>
                <a:lnTo>
                  <a:pt x="441360" y="441361"/>
                </a:lnTo>
                <a:lnTo>
                  <a:pt x="443782" y="442831"/>
                </a:lnTo>
                <a:lnTo>
                  <a:pt x="449014" y="444463"/>
                </a:lnTo>
                <a:lnTo>
                  <a:pt x="450790" y="445852"/>
                </a:lnTo>
                <a:lnTo>
                  <a:pt x="451974" y="447729"/>
                </a:lnTo>
                <a:lnTo>
                  <a:pt x="452763" y="449934"/>
                </a:lnTo>
                <a:lnTo>
                  <a:pt x="456181" y="454923"/>
                </a:lnTo>
                <a:lnTo>
                  <a:pt x="458425" y="457587"/>
                </a:lnTo>
                <a:lnTo>
                  <a:pt x="460874" y="459363"/>
                </a:lnTo>
                <a:lnTo>
                  <a:pt x="466135" y="461336"/>
                </a:lnTo>
                <a:lnTo>
                  <a:pt x="467919" y="462815"/>
                </a:lnTo>
                <a:lnTo>
                  <a:pt x="469108" y="464754"/>
                </a:lnTo>
                <a:lnTo>
                  <a:pt x="469901" y="466998"/>
                </a:lnTo>
                <a:lnTo>
                  <a:pt x="471382" y="468495"/>
                </a:lnTo>
                <a:lnTo>
                  <a:pt x="473323" y="469493"/>
                </a:lnTo>
                <a:lnTo>
                  <a:pt x="475568" y="470158"/>
                </a:lnTo>
                <a:lnTo>
                  <a:pt x="477065" y="471554"/>
                </a:lnTo>
                <a:lnTo>
                  <a:pt x="478063" y="473436"/>
                </a:lnTo>
                <a:lnTo>
                  <a:pt x="478729" y="475644"/>
                </a:lnTo>
                <a:lnTo>
                  <a:pt x="482008" y="480638"/>
                </a:lnTo>
                <a:lnTo>
                  <a:pt x="518513" y="518514"/>
                </a:lnTo>
                <a:lnTo>
                  <a:pt x="520935" y="519984"/>
                </a:lnTo>
                <a:lnTo>
                  <a:pt x="526167" y="521616"/>
                </a:lnTo>
                <a:lnTo>
                  <a:pt x="527942" y="523004"/>
                </a:lnTo>
                <a:lnTo>
                  <a:pt x="529127" y="524882"/>
                </a:lnTo>
                <a:lnTo>
                  <a:pt x="530442" y="529508"/>
                </a:lnTo>
                <a:lnTo>
                  <a:pt x="531027" y="534740"/>
                </a:lnTo>
                <a:lnTo>
                  <a:pt x="532135" y="536516"/>
                </a:lnTo>
                <a:lnTo>
                  <a:pt x="533827" y="537700"/>
                </a:lnTo>
                <a:lnTo>
                  <a:pt x="535907" y="538489"/>
                </a:lnTo>
                <a:lnTo>
                  <a:pt x="537294" y="539968"/>
                </a:lnTo>
                <a:lnTo>
                  <a:pt x="538218" y="541906"/>
                </a:lnTo>
                <a:lnTo>
                  <a:pt x="538835" y="544151"/>
                </a:lnTo>
                <a:lnTo>
                  <a:pt x="540198" y="545647"/>
                </a:lnTo>
                <a:lnTo>
                  <a:pt x="542059" y="546645"/>
                </a:lnTo>
                <a:lnTo>
                  <a:pt x="544253" y="547310"/>
                </a:lnTo>
                <a:lnTo>
                  <a:pt x="549230" y="550589"/>
                </a:lnTo>
                <a:lnTo>
                  <a:pt x="551890" y="552797"/>
                </a:lnTo>
                <a:lnTo>
                  <a:pt x="553665" y="555221"/>
                </a:lnTo>
                <a:lnTo>
                  <a:pt x="555635" y="560455"/>
                </a:lnTo>
                <a:lnTo>
                  <a:pt x="557114" y="562232"/>
                </a:lnTo>
                <a:lnTo>
                  <a:pt x="559051" y="563417"/>
                </a:lnTo>
                <a:lnTo>
                  <a:pt x="561296" y="564206"/>
                </a:lnTo>
                <a:lnTo>
                  <a:pt x="562792" y="565685"/>
                </a:lnTo>
                <a:lnTo>
                  <a:pt x="563790" y="567623"/>
                </a:lnTo>
                <a:lnTo>
                  <a:pt x="565391" y="573028"/>
                </a:lnTo>
                <a:lnTo>
                  <a:pt x="588514" y="598035"/>
                </a:lnTo>
                <a:lnTo>
                  <a:pt x="591569" y="606032"/>
                </a:lnTo>
                <a:lnTo>
                  <a:pt x="597131" y="614434"/>
                </a:lnTo>
                <a:lnTo>
                  <a:pt x="598766" y="620109"/>
                </a:lnTo>
                <a:lnTo>
                  <a:pt x="600155" y="622004"/>
                </a:lnTo>
                <a:lnTo>
                  <a:pt x="602033" y="623267"/>
                </a:lnTo>
                <a:lnTo>
                  <a:pt x="604238" y="624109"/>
                </a:lnTo>
                <a:lnTo>
                  <a:pt x="605707" y="625623"/>
                </a:lnTo>
                <a:lnTo>
                  <a:pt x="606688" y="627584"/>
                </a:lnTo>
                <a:lnTo>
                  <a:pt x="607340" y="629844"/>
                </a:lnTo>
                <a:lnTo>
                  <a:pt x="610606" y="634896"/>
                </a:lnTo>
                <a:lnTo>
                  <a:pt x="612811" y="637577"/>
                </a:lnTo>
                <a:lnTo>
                  <a:pt x="614281" y="640316"/>
                </a:lnTo>
                <a:lnTo>
                  <a:pt x="615913" y="645900"/>
                </a:lnTo>
                <a:lnTo>
                  <a:pt x="617301" y="647770"/>
                </a:lnTo>
                <a:lnTo>
                  <a:pt x="619179" y="649017"/>
                </a:lnTo>
                <a:lnTo>
                  <a:pt x="621383" y="649848"/>
                </a:lnTo>
                <a:lnTo>
                  <a:pt x="622853" y="651355"/>
                </a:lnTo>
                <a:lnTo>
                  <a:pt x="623832" y="653312"/>
                </a:lnTo>
                <a:lnTo>
                  <a:pt x="624485" y="655569"/>
                </a:lnTo>
                <a:lnTo>
                  <a:pt x="625874" y="657073"/>
                </a:lnTo>
                <a:lnTo>
                  <a:pt x="627751" y="658077"/>
                </a:lnTo>
                <a:lnTo>
                  <a:pt x="629956" y="658745"/>
                </a:lnTo>
                <a:lnTo>
                  <a:pt x="634945" y="662028"/>
                </a:lnTo>
                <a:lnTo>
                  <a:pt x="637609" y="664237"/>
                </a:lnTo>
                <a:lnTo>
                  <a:pt x="639385" y="666662"/>
                </a:lnTo>
                <a:lnTo>
                  <a:pt x="642469" y="675648"/>
                </a:lnTo>
                <a:lnTo>
                  <a:pt x="684221" y="718511"/>
                </a:lnTo>
                <a:lnTo>
                  <a:pt x="684747" y="719990"/>
                </a:lnTo>
                <a:lnTo>
                  <a:pt x="685332" y="724173"/>
                </a:lnTo>
                <a:lnTo>
                  <a:pt x="686440" y="726622"/>
                </a:lnTo>
                <a:lnTo>
                  <a:pt x="693139" y="735650"/>
                </a:lnTo>
                <a:lnTo>
                  <a:pt x="715601" y="758461"/>
                </a:lnTo>
                <a:lnTo>
                  <a:pt x="717097" y="760911"/>
                </a:lnTo>
                <a:lnTo>
                  <a:pt x="718760" y="766172"/>
                </a:lnTo>
                <a:lnTo>
                  <a:pt x="720156" y="767957"/>
                </a:lnTo>
                <a:lnTo>
                  <a:pt x="722038" y="769147"/>
                </a:lnTo>
                <a:lnTo>
                  <a:pt x="724246" y="769939"/>
                </a:lnTo>
                <a:lnTo>
                  <a:pt x="725718" y="771421"/>
                </a:lnTo>
                <a:lnTo>
                  <a:pt x="726699" y="773360"/>
                </a:lnTo>
                <a:lnTo>
                  <a:pt x="727354" y="775606"/>
                </a:lnTo>
                <a:lnTo>
                  <a:pt x="730621" y="780641"/>
                </a:lnTo>
                <a:lnTo>
                  <a:pt x="775961" y="827397"/>
                </a:lnTo>
                <a:lnTo>
                  <a:pt x="777340" y="829727"/>
                </a:lnTo>
                <a:lnTo>
                  <a:pt x="778872" y="834858"/>
                </a:lnTo>
                <a:lnTo>
                  <a:pt x="780232" y="836607"/>
                </a:lnTo>
                <a:lnTo>
                  <a:pt x="782092" y="837773"/>
                </a:lnTo>
                <a:lnTo>
                  <a:pt x="784285" y="838551"/>
                </a:lnTo>
                <a:lnTo>
                  <a:pt x="785746" y="840021"/>
                </a:lnTo>
                <a:lnTo>
                  <a:pt x="786721" y="841954"/>
                </a:lnTo>
                <a:lnTo>
                  <a:pt x="787370" y="844196"/>
                </a:lnTo>
                <a:lnTo>
                  <a:pt x="790632" y="849226"/>
                </a:lnTo>
                <a:lnTo>
                  <a:pt x="801406" y="861331"/>
                </a:lnTo>
                <a:lnTo>
                  <a:pt x="803828" y="862829"/>
                </a:lnTo>
                <a:lnTo>
                  <a:pt x="809059" y="864492"/>
                </a:lnTo>
                <a:lnTo>
                  <a:pt x="810835" y="865888"/>
                </a:lnTo>
                <a:lnTo>
                  <a:pt x="812019" y="867771"/>
                </a:lnTo>
                <a:lnTo>
                  <a:pt x="813919" y="873086"/>
                </a:lnTo>
                <a:lnTo>
                  <a:pt x="814346" y="881661"/>
                </a:lnTo>
                <a:lnTo>
                  <a:pt x="818925" y="887131"/>
                </a:lnTo>
                <a:lnTo>
                  <a:pt x="821223" y="888601"/>
                </a:lnTo>
                <a:lnTo>
                  <a:pt x="826315" y="890233"/>
                </a:lnTo>
                <a:lnTo>
                  <a:pt x="828054" y="891622"/>
                </a:lnTo>
                <a:lnTo>
                  <a:pt x="829214" y="893500"/>
                </a:lnTo>
                <a:lnTo>
                  <a:pt x="829986" y="895704"/>
                </a:lnTo>
                <a:lnTo>
                  <a:pt x="831454" y="897174"/>
                </a:lnTo>
                <a:lnTo>
                  <a:pt x="833385" y="898153"/>
                </a:lnTo>
                <a:lnTo>
                  <a:pt x="838777" y="899726"/>
                </a:lnTo>
                <a:lnTo>
                  <a:pt x="839220" y="900807"/>
                </a:lnTo>
                <a:lnTo>
                  <a:pt x="839711" y="904549"/>
                </a:lnTo>
                <a:lnTo>
                  <a:pt x="840795" y="905928"/>
                </a:lnTo>
                <a:lnTo>
                  <a:pt x="842470" y="906847"/>
                </a:lnTo>
                <a:lnTo>
                  <a:pt x="848314" y="908577"/>
                </a:lnTo>
                <a:lnTo>
                  <a:pt x="856026" y="916057"/>
                </a:lnTo>
                <a:lnTo>
                  <a:pt x="859246" y="916724"/>
                </a:lnTo>
                <a:lnTo>
                  <a:pt x="861438" y="916902"/>
                </a:lnTo>
                <a:lnTo>
                  <a:pt x="862899" y="917973"/>
                </a:lnTo>
                <a:lnTo>
                  <a:pt x="863874" y="919640"/>
                </a:lnTo>
                <a:lnTo>
                  <a:pt x="865437" y="924607"/>
                </a:lnTo>
                <a:lnTo>
                  <a:pt x="866518" y="925015"/>
                </a:lnTo>
                <a:lnTo>
                  <a:pt x="873169" y="925723"/>
                </a:lnTo>
                <a:lnTo>
                  <a:pt x="881668" y="933202"/>
                </a:lnTo>
                <a:lnTo>
                  <a:pt x="884930" y="933869"/>
                </a:lnTo>
                <a:lnTo>
                  <a:pt x="890234" y="934297"/>
                </a:lnTo>
                <a:lnTo>
                  <a:pt x="890669" y="935285"/>
                </a:lnTo>
                <a:lnTo>
                  <a:pt x="891153" y="938922"/>
                </a:lnTo>
                <a:lnTo>
                  <a:pt x="892234" y="940273"/>
                </a:lnTo>
                <a:lnTo>
                  <a:pt x="893908" y="941174"/>
                </a:lnTo>
                <a:lnTo>
                  <a:pt x="898886" y="942619"/>
                </a:lnTo>
                <a:lnTo>
                  <a:pt x="899295" y="943690"/>
                </a:lnTo>
                <a:lnTo>
                  <a:pt x="899749" y="947421"/>
                </a:lnTo>
                <a:lnTo>
                  <a:pt x="900822" y="948797"/>
                </a:lnTo>
                <a:lnTo>
                  <a:pt x="902491" y="949714"/>
                </a:lnTo>
                <a:lnTo>
                  <a:pt x="908322" y="951440"/>
                </a:lnTo>
                <a:lnTo>
                  <a:pt x="916894" y="959764"/>
                </a:lnTo>
                <a:lnTo>
                  <a:pt x="921701" y="960015"/>
                </a:lnTo>
                <a:lnTo>
                  <a:pt x="923077" y="961002"/>
                </a:lnTo>
                <a:lnTo>
                  <a:pt x="923995" y="962613"/>
                </a:lnTo>
                <a:lnTo>
                  <a:pt x="924606" y="964640"/>
                </a:lnTo>
                <a:lnTo>
                  <a:pt x="925967" y="965990"/>
                </a:lnTo>
                <a:lnTo>
                  <a:pt x="927825" y="966892"/>
                </a:lnTo>
                <a:lnTo>
                  <a:pt x="934017" y="968587"/>
                </a:lnTo>
                <a:lnTo>
                  <a:pt x="934288" y="973212"/>
                </a:lnTo>
                <a:lnTo>
                  <a:pt x="935278" y="974563"/>
                </a:lnTo>
                <a:lnTo>
                  <a:pt x="936892" y="975464"/>
                </a:lnTo>
                <a:lnTo>
                  <a:pt x="942619" y="977160"/>
                </a:lnTo>
                <a:lnTo>
                  <a:pt x="942869" y="981785"/>
                </a:lnTo>
                <a:lnTo>
                  <a:pt x="943857" y="983136"/>
                </a:lnTo>
                <a:lnTo>
                  <a:pt x="945468" y="984037"/>
                </a:lnTo>
                <a:lnTo>
                  <a:pt x="951191" y="985732"/>
                </a:lnTo>
                <a:lnTo>
                  <a:pt x="955993" y="985806"/>
                </a:lnTo>
                <a:lnTo>
                  <a:pt x="957368" y="986769"/>
                </a:lnTo>
                <a:lnTo>
                  <a:pt x="958286" y="988364"/>
                </a:lnTo>
                <a:lnTo>
                  <a:pt x="959758" y="993216"/>
                </a:lnTo>
                <a:lnTo>
                  <a:pt x="960830" y="993614"/>
                </a:lnTo>
                <a:lnTo>
                  <a:pt x="964563" y="994056"/>
                </a:lnTo>
                <a:lnTo>
                  <a:pt x="965939" y="995127"/>
                </a:lnTo>
                <a:lnTo>
                  <a:pt x="966857" y="996793"/>
                </a:lnTo>
                <a:lnTo>
                  <a:pt x="968330" y="1001760"/>
                </a:lnTo>
                <a:lnTo>
                  <a:pt x="969403" y="1002167"/>
                </a:lnTo>
                <a:lnTo>
                  <a:pt x="977401" y="1002911"/>
                </a:lnTo>
                <a:lnTo>
                  <a:pt x="984538" y="1002973"/>
                </a:lnTo>
                <a:lnTo>
                  <a:pt x="984971" y="1003929"/>
                </a:lnTo>
                <a:lnTo>
                  <a:pt x="985803" y="1011202"/>
                </a:lnTo>
                <a:lnTo>
                  <a:pt x="994055" y="1019766"/>
                </a:lnTo>
                <a:lnTo>
                  <a:pt x="998855" y="1020020"/>
                </a:lnTo>
                <a:lnTo>
                  <a:pt x="1000231" y="1021009"/>
                </a:lnTo>
                <a:lnTo>
                  <a:pt x="1001148" y="1022620"/>
                </a:lnTo>
                <a:lnTo>
                  <a:pt x="1002620" y="1027499"/>
                </a:lnTo>
                <a:lnTo>
                  <a:pt x="1003693" y="1027900"/>
                </a:lnTo>
                <a:lnTo>
                  <a:pt x="1007426" y="1028344"/>
                </a:lnTo>
                <a:lnTo>
                  <a:pt x="1008802" y="1029415"/>
                </a:lnTo>
                <a:lnTo>
                  <a:pt x="1009720" y="1031082"/>
                </a:lnTo>
                <a:lnTo>
                  <a:pt x="1011447" y="1036910"/>
                </a:lnTo>
                <a:lnTo>
                  <a:pt x="1018926" y="1037241"/>
                </a:lnTo>
                <a:lnTo>
                  <a:pt x="1019326" y="1038204"/>
                </a:lnTo>
                <a:lnTo>
                  <a:pt x="1020022" y="1044650"/>
                </a:lnTo>
                <a:lnTo>
                  <a:pt x="1021009" y="1045049"/>
                </a:lnTo>
                <a:lnTo>
                  <a:pt x="1027499" y="1045740"/>
                </a:lnTo>
                <a:lnTo>
                  <a:pt x="1027899" y="1046728"/>
                </a:lnTo>
                <a:lnTo>
                  <a:pt x="1028668" y="1054062"/>
                </a:lnTo>
                <a:lnTo>
                  <a:pt x="1033241" y="1054312"/>
                </a:lnTo>
                <a:lnTo>
                  <a:pt x="1034585" y="1055300"/>
                </a:lnTo>
                <a:lnTo>
                  <a:pt x="1035480" y="1056911"/>
                </a:lnTo>
                <a:lnTo>
                  <a:pt x="1037167" y="1062634"/>
                </a:lnTo>
                <a:lnTo>
                  <a:pt x="1045489" y="1071200"/>
                </a:lnTo>
                <a:lnTo>
                  <a:pt x="1045739" y="1076006"/>
                </a:lnTo>
                <a:lnTo>
                  <a:pt x="1046727" y="1077383"/>
                </a:lnTo>
                <a:lnTo>
                  <a:pt x="1048338" y="1078300"/>
                </a:lnTo>
                <a:lnTo>
                  <a:pt x="1050364" y="1078912"/>
                </a:lnTo>
                <a:lnTo>
                  <a:pt x="1055156" y="1082131"/>
                </a:lnTo>
                <a:lnTo>
                  <a:pt x="1062531" y="1088323"/>
                </a:lnTo>
                <a:lnTo>
                  <a:pt x="1062854" y="1093144"/>
                </a:lnTo>
                <a:lnTo>
                  <a:pt x="1063851" y="1094523"/>
                </a:lnTo>
                <a:lnTo>
                  <a:pt x="1065469" y="1095442"/>
                </a:lnTo>
                <a:lnTo>
                  <a:pt x="1067500" y="1096055"/>
                </a:lnTo>
                <a:lnTo>
                  <a:pt x="1068854" y="1097415"/>
                </a:lnTo>
                <a:lnTo>
                  <a:pt x="1069757" y="1099276"/>
                </a:lnTo>
                <a:lnTo>
                  <a:pt x="1071206" y="1104553"/>
                </a:lnTo>
                <a:lnTo>
                  <a:pt x="1072277" y="1104987"/>
                </a:lnTo>
                <a:lnTo>
                  <a:pt x="1076007" y="1105468"/>
                </a:lnTo>
                <a:lnTo>
                  <a:pt x="1077383" y="1106549"/>
                </a:lnTo>
                <a:lnTo>
                  <a:pt x="1078300" y="1108222"/>
                </a:lnTo>
                <a:lnTo>
                  <a:pt x="1080027" y="1114062"/>
                </a:lnTo>
                <a:lnTo>
                  <a:pt x="1096085" y="1130375"/>
                </a:lnTo>
                <a:lnTo>
                  <a:pt x="1099289" y="1131040"/>
                </a:lnTo>
                <a:lnTo>
                  <a:pt x="1105739" y="1131561"/>
                </a:lnTo>
                <a:lnTo>
                  <a:pt x="1105818" y="1136118"/>
                </a:lnTo>
                <a:lnTo>
                  <a:pt x="1106782" y="1137460"/>
                </a:lnTo>
                <a:lnTo>
                  <a:pt x="1108377" y="1138354"/>
                </a:lnTo>
                <a:lnTo>
                  <a:pt x="1114420" y="1140141"/>
                </a:lnTo>
                <a:lnTo>
                  <a:pt x="1122644" y="1140143"/>
                </a:lnTo>
                <a:lnTo>
                  <a:pt x="1122988" y="1148362"/>
                </a:lnTo>
                <a:lnTo>
                  <a:pt x="1138919" y="1148714"/>
                </a:lnTo>
                <a:lnTo>
                  <a:pt x="1139327" y="1149667"/>
                </a:lnTo>
                <a:lnTo>
                  <a:pt x="1140111" y="1156934"/>
                </a:lnTo>
                <a:lnTo>
                  <a:pt x="1156934" y="1157288"/>
                </a:lnTo>
                <a:lnTo>
                  <a:pt x="1157284" y="1165755"/>
                </a:lnTo>
                <a:lnTo>
                  <a:pt x="1164668" y="1165851"/>
                </a:lnTo>
                <a:lnTo>
                  <a:pt x="1165065" y="1166807"/>
                </a:lnTo>
                <a:lnTo>
                  <a:pt x="1165506" y="1170409"/>
                </a:lnTo>
                <a:lnTo>
                  <a:pt x="1166577" y="1171750"/>
                </a:lnTo>
                <a:lnTo>
                  <a:pt x="1168243" y="1172644"/>
                </a:lnTo>
                <a:lnTo>
                  <a:pt x="1174401" y="1174423"/>
                </a:lnTo>
                <a:lnTo>
                  <a:pt x="1174422" y="1178981"/>
                </a:lnTo>
                <a:lnTo>
                  <a:pt x="1175379" y="1180322"/>
                </a:lnTo>
                <a:lnTo>
                  <a:pt x="1176968" y="1181217"/>
                </a:lnTo>
                <a:lnTo>
                  <a:pt x="1181812" y="1182652"/>
                </a:lnTo>
                <a:lnTo>
                  <a:pt x="1182210" y="1183723"/>
                </a:lnTo>
                <a:lnTo>
                  <a:pt x="1182995" y="1191470"/>
                </a:lnTo>
                <a:lnTo>
                  <a:pt x="1183003" y="1198949"/>
                </a:lnTo>
                <a:lnTo>
                  <a:pt x="1183956" y="1199350"/>
                </a:lnTo>
                <a:lnTo>
                  <a:pt x="1191224" y="1200119"/>
                </a:lnTo>
                <a:lnTo>
                  <a:pt x="1200042" y="1208618"/>
                </a:lnTo>
                <a:lnTo>
                  <a:pt x="1200147" y="1216939"/>
                </a:lnTo>
                <a:lnTo>
                  <a:pt x="1204700" y="1217190"/>
                </a:lnTo>
                <a:lnTo>
                  <a:pt x="1206041" y="1218177"/>
                </a:lnTo>
                <a:lnTo>
                  <a:pt x="1206934" y="1219788"/>
                </a:lnTo>
                <a:lnTo>
                  <a:pt x="1208369" y="1224667"/>
                </a:lnTo>
                <a:lnTo>
                  <a:pt x="1208691" y="1233143"/>
                </a:lnTo>
                <a:lnTo>
                  <a:pt x="1209654" y="1233576"/>
                </a:lnTo>
                <a:lnTo>
                  <a:pt x="1213263" y="1234056"/>
                </a:lnTo>
                <a:lnTo>
                  <a:pt x="1214607" y="1235136"/>
                </a:lnTo>
                <a:lnTo>
                  <a:pt x="1215503" y="1236809"/>
                </a:lnTo>
                <a:lnTo>
                  <a:pt x="1216498" y="1241208"/>
                </a:lnTo>
                <a:lnTo>
                  <a:pt x="1216941" y="1246338"/>
                </a:lnTo>
                <a:lnTo>
                  <a:pt x="1218011" y="1248087"/>
                </a:lnTo>
                <a:lnTo>
                  <a:pt x="1219677" y="1249253"/>
                </a:lnTo>
                <a:lnTo>
                  <a:pt x="1221740" y="1250031"/>
                </a:lnTo>
                <a:lnTo>
                  <a:pt x="1223116" y="1251501"/>
                </a:lnTo>
                <a:lnTo>
                  <a:pt x="1224033" y="1253434"/>
                </a:lnTo>
                <a:lnTo>
                  <a:pt x="1224644" y="1255676"/>
                </a:lnTo>
                <a:lnTo>
                  <a:pt x="1226005" y="1257170"/>
                </a:lnTo>
                <a:lnTo>
                  <a:pt x="1227864" y="1258166"/>
                </a:lnTo>
                <a:lnTo>
                  <a:pt x="1230055" y="1258830"/>
                </a:lnTo>
                <a:lnTo>
                  <a:pt x="1231517" y="1260224"/>
                </a:lnTo>
                <a:lnTo>
                  <a:pt x="1232491" y="1262108"/>
                </a:lnTo>
                <a:lnTo>
                  <a:pt x="1233141" y="1264315"/>
                </a:lnTo>
                <a:lnTo>
                  <a:pt x="1234526" y="1265787"/>
                </a:lnTo>
                <a:lnTo>
                  <a:pt x="1236402" y="1266768"/>
                </a:lnTo>
                <a:lnTo>
                  <a:pt x="1238605" y="1267422"/>
                </a:lnTo>
                <a:lnTo>
                  <a:pt x="1240074" y="1268811"/>
                </a:lnTo>
                <a:lnTo>
                  <a:pt x="1241054" y="1270689"/>
                </a:lnTo>
                <a:lnTo>
                  <a:pt x="1241707" y="1272893"/>
                </a:lnTo>
                <a:lnTo>
                  <a:pt x="1244972" y="1277883"/>
                </a:lnTo>
                <a:lnTo>
                  <a:pt x="1247176" y="1280547"/>
                </a:lnTo>
                <a:lnTo>
                  <a:pt x="1249598" y="1282323"/>
                </a:lnTo>
                <a:lnTo>
                  <a:pt x="1254829" y="1284297"/>
                </a:lnTo>
                <a:lnTo>
                  <a:pt x="1256605" y="1285775"/>
                </a:lnTo>
                <a:lnTo>
                  <a:pt x="1257789" y="1287714"/>
                </a:lnTo>
                <a:lnTo>
                  <a:pt x="1258578" y="1289958"/>
                </a:lnTo>
                <a:lnTo>
                  <a:pt x="1261996" y="1294992"/>
                </a:lnTo>
                <a:lnTo>
                  <a:pt x="1272886" y="1307101"/>
                </a:lnTo>
                <a:lnTo>
                  <a:pt x="1275310" y="1308598"/>
                </a:lnTo>
                <a:lnTo>
                  <a:pt x="1280545" y="1310262"/>
                </a:lnTo>
                <a:lnTo>
                  <a:pt x="1282321" y="1311658"/>
                </a:lnTo>
                <a:lnTo>
                  <a:pt x="1283506" y="1313541"/>
                </a:lnTo>
                <a:lnTo>
                  <a:pt x="1284822" y="1318174"/>
                </a:lnTo>
                <a:lnTo>
                  <a:pt x="1285407" y="1323407"/>
                </a:lnTo>
                <a:lnTo>
                  <a:pt x="1286515" y="1325184"/>
                </a:lnTo>
                <a:lnTo>
                  <a:pt x="1288207" y="1326369"/>
                </a:lnTo>
                <a:lnTo>
                  <a:pt x="1290287" y="1327158"/>
                </a:lnTo>
                <a:lnTo>
                  <a:pt x="1297765" y="1332820"/>
                </a:lnTo>
                <a:lnTo>
                  <a:pt x="1299517" y="1335270"/>
                </a:lnTo>
                <a:lnTo>
                  <a:pt x="1301463" y="1340530"/>
                </a:lnTo>
                <a:lnTo>
                  <a:pt x="1302934" y="1342315"/>
                </a:lnTo>
                <a:lnTo>
                  <a:pt x="1304868" y="1343504"/>
                </a:lnTo>
                <a:lnTo>
                  <a:pt x="1307109" y="1344297"/>
                </a:lnTo>
                <a:lnTo>
                  <a:pt x="1312140" y="1347718"/>
                </a:lnTo>
                <a:lnTo>
                  <a:pt x="1314815" y="1349964"/>
                </a:lnTo>
                <a:lnTo>
                  <a:pt x="1317550" y="1351461"/>
                </a:lnTo>
                <a:lnTo>
                  <a:pt x="1323130" y="1353125"/>
                </a:lnTo>
                <a:lnTo>
                  <a:pt x="1324999" y="1354521"/>
                </a:lnTo>
                <a:lnTo>
                  <a:pt x="1326245" y="1356403"/>
                </a:lnTo>
                <a:lnTo>
                  <a:pt x="1327076" y="1358611"/>
                </a:lnTo>
                <a:lnTo>
                  <a:pt x="1335972" y="1370021"/>
                </a:lnTo>
                <a:lnTo>
                  <a:pt x="1350045" y="1384329"/>
                </a:lnTo>
                <a:lnTo>
                  <a:pt x="1352467" y="1385801"/>
                </a:lnTo>
                <a:lnTo>
                  <a:pt x="1357699" y="1387436"/>
                </a:lnTo>
                <a:lnTo>
                  <a:pt x="1359475" y="1388825"/>
                </a:lnTo>
                <a:lnTo>
                  <a:pt x="1360659" y="1390704"/>
                </a:lnTo>
                <a:lnTo>
                  <a:pt x="1361449" y="1392908"/>
                </a:lnTo>
                <a:lnTo>
                  <a:pt x="1362927" y="1394378"/>
                </a:lnTo>
                <a:lnTo>
                  <a:pt x="1364865" y="1395358"/>
                </a:lnTo>
                <a:lnTo>
                  <a:pt x="1367110" y="1396011"/>
                </a:lnTo>
                <a:lnTo>
                  <a:pt x="1368607" y="1397399"/>
                </a:lnTo>
                <a:lnTo>
                  <a:pt x="1369604" y="1399277"/>
                </a:lnTo>
                <a:lnTo>
                  <a:pt x="1371205" y="1404583"/>
                </a:lnTo>
                <a:lnTo>
                  <a:pt x="1372289" y="1405020"/>
                </a:lnTo>
                <a:lnTo>
                  <a:pt x="1376034" y="1405504"/>
                </a:lnTo>
                <a:lnTo>
                  <a:pt x="1377413" y="1406585"/>
                </a:lnTo>
                <a:lnTo>
                  <a:pt x="1378333" y="1408258"/>
                </a:lnTo>
                <a:lnTo>
                  <a:pt x="1378946" y="1410327"/>
                </a:lnTo>
                <a:lnTo>
                  <a:pt x="1380307" y="1411705"/>
                </a:lnTo>
                <a:lnTo>
                  <a:pt x="1382167" y="1412624"/>
                </a:lnTo>
                <a:lnTo>
                  <a:pt x="1384360" y="1413237"/>
                </a:lnTo>
                <a:lnTo>
                  <a:pt x="1385821" y="1414598"/>
                </a:lnTo>
                <a:lnTo>
                  <a:pt x="1386796" y="1416458"/>
                </a:lnTo>
                <a:lnTo>
                  <a:pt x="1387445" y="1418650"/>
                </a:lnTo>
                <a:lnTo>
                  <a:pt x="1388831" y="1420112"/>
                </a:lnTo>
                <a:lnTo>
                  <a:pt x="1390707" y="1421087"/>
                </a:lnTo>
                <a:lnTo>
                  <a:pt x="1392910" y="1421736"/>
                </a:lnTo>
                <a:lnTo>
                  <a:pt x="1397899" y="1424998"/>
                </a:lnTo>
                <a:lnTo>
                  <a:pt x="1413132" y="1438874"/>
                </a:lnTo>
                <a:lnTo>
                  <a:pt x="1413575" y="1440262"/>
                </a:lnTo>
                <a:lnTo>
                  <a:pt x="1414068" y="1444344"/>
                </a:lnTo>
                <a:lnTo>
                  <a:pt x="1415151" y="1445814"/>
                </a:lnTo>
                <a:lnTo>
                  <a:pt x="1416827" y="1446793"/>
                </a:lnTo>
                <a:lnTo>
                  <a:pt x="1418896" y="1447446"/>
                </a:lnTo>
                <a:lnTo>
                  <a:pt x="1423735" y="1450712"/>
                </a:lnTo>
                <a:lnTo>
                  <a:pt x="1426359" y="1452917"/>
                </a:lnTo>
                <a:lnTo>
                  <a:pt x="1428109" y="1455339"/>
                </a:lnTo>
                <a:lnTo>
                  <a:pt x="1430052" y="1460570"/>
                </a:lnTo>
                <a:lnTo>
                  <a:pt x="1431523" y="1462345"/>
                </a:lnTo>
                <a:lnTo>
                  <a:pt x="1433456" y="1463530"/>
                </a:lnTo>
                <a:lnTo>
                  <a:pt x="1435698" y="1464319"/>
                </a:lnTo>
                <a:lnTo>
                  <a:pt x="1437191" y="1465798"/>
                </a:lnTo>
                <a:lnTo>
                  <a:pt x="1438188" y="1467736"/>
                </a:lnTo>
                <a:lnTo>
                  <a:pt x="1438852" y="1469981"/>
                </a:lnTo>
                <a:lnTo>
                  <a:pt x="1440246" y="1471477"/>
                </a:lnTo>
                <a:lnTo>
                  <a:pt x="1442130" y="1472475"/>
                </a:lnTo>
                <a:lnTo>
                  <a:pt x="1444337" y="1473140"/>
                </a:lnTo>
                <a:lnTo>
                  <a:pt x="1449330" y="1476419"/>
                </a:lnTo>
                <a:lnTo>
                  <a:pt x="1472884" y="1498609"/>
                </a:lnTo>
                <a:lnTo>
                  <a:pt x="1474365" y="1499135"/>
                </a:lnTo>
                <a:lnTo>
                  <a:pt x="1478551" y="1499720"/>
                </a:lnTo>
                <a:lnTo>
                  <a:pt x="1480048" y="1500828"/>
                </a:lnTo>
                <a:lnTo>
                  <a:pt x="1481046" y="1502520"/>
                </a:lnTo>
                <a:lnTo>
                  <a:pt x="1481711" y="1504600"/>
                </a:lnTo>
                <a:lnTo>
                  <a:pt x="1484991" y="1509451"/>
                </a:lnTo>
                <a:lnTo>
                  <a:pt x="1504270" y="1529967"/>
                </a:lnTo>
                <a:lnTo>
                  <a:pt x="1505767" y="1532422"/>
                </a:lnTo>
                <a:lnTo>
                  <a:pt x="1508825" y="1540430"/>
                </a:lnTo>
                <a:lnTo>
                  <a:pt x="1512916" y="1546013"/>
                </a:lnTo>
                <a:lnTo>
                  <a:pt x="1515341" y="1547883"/>
                </a:lnTo>
                <a:lnTo>
                  <a:pt x="1517910" y="1549129"/>
                </a:lnTo>
                <a:lnTo>
                  <a:pt x="1520575" y="1549961"/>
                </a:lnTo>
                <a:lnTo>
                  <a:pt x="1522351" y="1551467"/>
                </a:lnTo>
                <a:lnTo>
                  <a:pt x="1523536" y="1553424"/>
                </a:lnTo>
                <a:lnTo>
                  <a:pt x="1524325" y="1555681"/>
                </a:lnTo>
                <a:lnTo>
                  <a:pt x="1527743" y="1560729"/>
                </a:lnTo>
                <a:lnTo>
                  <a:pt x="1529987" y="1563409"/>
                </a:lnTo>
                <a:lnTo>
                  <a:pt x="1532437" y="1565195"/>
                </a:lnTo>
                <a:lnTo>
                  <a:pt x="1537698" y="1567180"/>
                </a:lnTo>
                <a:lnTo>
                  <a:pt x="1539482" y="1568661"/>
                </a:lnTo>
                <a:lnTo>
                  <a:pt x="1540671" y="1570602"/>
                </a:lnTo>
                <a:lnTo>
                  <a:pt x="1541464" y="1572848"/>
                </a:lnTo>
                <a:lnTo>
                  <a:pt x="1544885" y="1577884"/>
                </a:lnTo>
                <a:lnTo>
                  <a:pt x="1571987" y="1606271"/>
                </a:lnTo>
                <a:lnTo>
                  <a:pt x="1574724" y="1608058"/>
                </a:lnTo>
                <a:lnTo>
                  <a:pt x="1580304" y="1610042"/>
                </a:lnTo>
                <a:lnTo>
                  <a:pt x="1582173" y="1611524"/>
                </a:lnTo>
                <a:lnTo>
                  <a:pt x="1583420" y="1613465"/>
                </a:lnTo>
                <a:lnTo>
                  <a:pt x="1584250" y="1615711"/>
                </a:lnTo>
                <a:lnTo>
                  <a:pt x="1587713" y="1620746"/>
                </a:lnTo>
                <a:lnTo>
                  <a:pt x="1615688" y="1649972"/>
                </a:lnTo>
                <a:lnTo>
                  <a:pt x="1618145" y="1651479"/>
                </a:lnTo>
                <a:lnTo>
                  <a:pt x="1623416" y="1653153"/>
                </a:lnTo>
                <a:lnTo>
                  <a:pt x="1625202" y="1654552"/>
                </a:lnTo>
                <a:lnTo>
                  <a:pt x="1626393" y="1656437"/>
                </a:lnTo>
                <a:lnTo>
                  <a:pt x="1627187" y="1658647"/>
                </a:lnTo>
                <a:lnTo>
                  <a:pt x="1630609" y="1663641"/>
                </a:lnTo>
                <a:lnTo>
                  <a:pt x="1632855" y="1666307"/>
                </a:lnTo>
                <a:lnTo>
                  <a:pt x="1635305" y="1668084"/>
                </a:lnTo>
                <a:lnTo>
                  <a:pt x="1640567" y="1670058"/>
                </a:lnTo>
                <a:lnTo>
                  <a:pt x="1642351" y="1671537"/>
                </a:lnTo>
                <a:lnTo>
                  <a:pt x="1643541" y="1673476"/>
                </a:lnTo>
                <a:lnTo>
                  <a:pt x="1644334" y="1675720"/>
                </a:lnTo>
                <a:lnTo>
                  <a:pt x="1647755" y="1680755"/>
                </a:lnTo>
                <a:lnTo>
                  <a:pt x="1657712" y="1691748"/>
                </a:lnTo>
                <a:lnTo>
                  <a:pt x="1660449" y="1693617"/>
                </a:lnTo>
                <a:lnTo>
                  <a:pt x="1666029" y="1695694"/>
                </a:lnTo>
                <a:lnTo>
                  <a:pt x="1667898" y="1697200"/>
                </a:lnTo>
                <a:lnTo>
                  <a:pt x="1669145" y="1699157"/>
                </a:lnTo>
                <a:lnTo>
                  <a:pt x="1670529" y="1703871"/>
                </a:lnTo>
                <a:lnTo>
                  <a:pt x="1671145" y="1709141"/>
                </a:lnTo>
                <a:lnTo>
                  <a:pt x="1672261" y="1710928"/>
                </a:lnTo>
                <a:lnTo>
                  <a:pt x="1673958" y="1712118"/>
                </a:lnTo>
                <a:lnTo>
                  <a:pt x="1676042" y="1712912"/>
                </a:lnTo>
                <a:lnTo>
                  <a:pt x="1683526" y="1718581"/>
                </a:lnTo>
                <a:lnTo>
                  <a:pt x="1691775" y="1726293"/>
                </a:lnTo>
                <a:lnTo>
                  <a:pt x="1693635" y="1729030"/>
                </a:lnTo>
                <a:lnTo>
                  <a:pt x="1697205" y="1737431"/>
                </a:lnTo>
                <a:lnTo>
                  <a:pt x="1706462" y="1748804"/>
                </a:lnTo>
                <a:lnTo>
                  <a:pt x="1709141" y="1751657"/>
                </a:lnTo>
                <a:lnTo>
                  <a:pt x="1710928" y="1754512"/>
                </a:lnTo>
                <a:lnTo>
                  <a:pt x="1714394" y="1763079"/>
                </a:lnTo>
                <a:lnTo>
                  <a:pt x="1718580" y="1768793"/>
                </a:lnTo>
                <a:lnTo>
                  <a:pt x="1721030" y="1770698"/>
                </a:lnTo>
                <a:lnTo>
                  <a:pt x="1723616" y="1771968"/>
                </a:lnTo>
                <a:lnTo>
                  <a:pt x="1726292" y="1772815"/>
                </a:lnTo>
                <a:lnTo>
                  <a:pt x="1731806" y="1776295"/>
                </a:lnTo>
                <a:lnTo>
                  <a:pt x="1780242" y="1822154"/>
                </a:lnTo>
                <a:lnTo>
                  <a:pt x="1788801" y="1825773"/>
                </a:lnTo>
                <a:lnTo>
                  <a:pt x="1794512" y="1829994"/>
                </a:lnTo>
                <a:lnTo>
                  <a:pt x="1796417" y="1832454"/>
                </a:lnTo>
                <a:lnTo>
                  <a:pt x="1797686" y="1835046"/>
                </a:lnTo>
                <a:lnTo>
                  <a:pt x="1798532" y="1837727"/>
                </a:lnTo>
                <a:lnTo>
                  <a:pt x="1800049" y="1839514"/>
                </a:lnTo>
                <a:lnTo>
                  <a:pt x="1802012" y="1840705"/>
                </a:lnTo>
                <a:lnTo>
                  <a:pt x="1804274" y="1841499"/>
                </a:lnTo>
                <a:lnTo>
                  <a:pt x="1809327" y="1844921"/>
                </a:lnTo>
                <a:lnTo>
                  <a:pt x="1831678" y="1865067"/>
                </a:lnTo>
                <a:lnTo>
                  <a:pt x="1837381" y="1867143"/>
                </a:lnTo>
                <a:lnTo>
                  <a:pt x="1839283" y="1868650"/>
                </a:lnTo>
                <a:lnTo>
                  <a:pt x="1840551" y="1870607"/>
                </a:lnTo>
                <a:lnTo>
                  <a:pt x="1841396" y="1872864"/>
                </a:lnTo>
                <a:lnTo>
                  <a:pt x="1844876" y="1877911"/>
                </a:lnTo>
                <a:lnTo>
                  <a:pt x="1847137" y="1880591"/>
                </a:lnTo>
                <a:lnTo>
                  <a:pt x="1849597" y="1882378"/>
                </a:lnTo>
                <a:lnTo>
                  <a:pt x="1857610" y="1885844"/>
                </a:lnTo>
                <a:lnTo>
                  <a:pt x="1871693" y="1897743"/>
                </a:lnTo>
                <a:lnTo>
                  <a:pt x="1888810" y="1914557"/>
                </a:lnTo>
                <a:lnTo>
                  <a:pt x="1890714" y="1917404"/>
                </a:lnTo>
                <a:lnTo>
                  <a:pt x="1894346" y="1925962"/>
                </a:lnTo>
                <a:lnTo>
                  <a:pt x="1898571" y="1931673"/>
                </a:lnTo>
                <a:lnTo>
                  <a:pt x="1901984" y="1933577"/>
                </a:lnTo>
                <a:lnTo>
                  <a:pt x="1914936" y="1937209"/>
                </a:lnTo>
                <a:lnTo>
                  <a:pt x="1922010" y="1941434"/>
                </a:lnTo>
                <a:lnTo>
                  <a:pt x="1931348" y="1949168"/>
                </a:lnTo>
                <a:lnTo>
                  <a:pt x="1967863" y="1994467"/>
                </a:lnTo>
                <a:lnTo>
                  <a:pt x="1969980" y="2000220"/>
                </a:lnTo>
                <a:lnTo>
                  <a:pt x="1972450" y="2002135"/>
                </a:lnTo>
                <a:lnTo>
                  <a:pt x="1976002" y="2003412"/>
                </a:lnTo>
                <a:lnTo>
                  <a:pt x="1980274" y="2004263"/>
                </a:lnTo>
                <a:lnTo>
                  <a:pt x="1987562" y="2007749"/>
                </a:lnTo>
                <a:lnTo>
                  <a:pt x="2002941" y="2020488"/>
                </a:lnTo>
                <a:lnTo>
                  <a:pt x="2008749" y="2026072"/>
                </a:lnTo>
                <a:lnTo>
                  <a:pt x="2020237" y="2042357"/>
                </a:lnTo>
                <a:lnTo>
                  <a:pt x="2023100" y="2044514"/>
                </a:lnTo>
                <a:lnTo>
                  <a:pt x="2028820" y="2047863"/>
                </a:lnTo>
                <a:lnTo>
                  <a:pt x="2054542" y="2070784"/>
                </a:lnTo>
                <a:lnTo>
                  <a:pt x="2060257" y="2072873"/>
                </a:lnTo>
                <a:lnTo>
                  <a:pt x="2062162" y="2074383"/>
                </a:lnTo>
                <a:lnTo>
                  <a:pt x="2063432" y="2076342"/>
                </a:lnTo>
                <a:lnTo>
                  <a:pt x="2064279" y="2078600"/>
                </a:lnTo>
                <a:lnTo>
                  <a:pt x="2065795" y="2080107"/>
                </a:lnTo>
                <a:lnTo>
                  <a:pt x="2067759" y="2081110"/>
                </a:lnTo>
                <a:lnTo>
                  <a:pt x="2070021" y="2081779"/>
                </a:lnTo>
                <a:lnTo>
                  <a:pt x="2075074" y="2085063"/>
                </a:lnTo>
                <a:lnTo>
                  <a:pt x="2090027" y="2098683"/>
                </a:lnTo>
                <a:lnTo>
                  <a:pt x="2091534" y="2099210"/>
                </a:lnTo>
                <a:lnTo>
                  <a:pt x="2095748" y="2099795"/>
                </a:lnTo>
                <a:lnTo>
                  <a:pt x="2097252" y="2100903"/>
                </a:lnTo>
                <a:lnTo>
                  <a:pt x="2098256" y="2102595"/>
                </a:lnTo>
                <a:lnTo>
                  <a:pt x="2099866" y="2107602"/>
                </a:lnTo>
                <a:lnTo>
                  <a:pt x="2100951" y="2108013"/>
                </a:lnTo>
                <a:lnTo>
                  <a:pt x="2108820" y="2108834"/>
                </a:lnTo>
                <a:lnTo>
                  <a:pt x="2108825" y="2108834"/>
                </a:lnTo>
                <a:lnTo>
                  <a:pt x="2108828" y="2108835"/>
                </a:lnTo>
                <a:lnTo>
                  <a:pt x="2108832" y="2108835"/>
                </a:lnTo>
                <a:lnTo>
                  <a:pt x="2108834" y="2108835"/>
                </a:lnTo>
                <a:lnTo>
                  <a:pt x="2108834" y="2116216"/>
                </a:lnTo>
                <a:lnTo>
                  <a:pt x="2109787" y="2116613"/>
                </a:lnTo>
                <a:lnTo>
                  <a:pt x="2113386" y="2117054"/>
                </a:lnTo>
                <a:lnTo>
                  <a:pt x="2114726" y="2118125"/>
                </a:lnTo>
                <a:lnTo>
                  <a:pt x="2115620" y="2119791"/>
                </a:lnTo>
                <a:lnTo>
                  <a:pt x="2116216" y="2121854"/>
                </a:lnTo>
                <a:lnTo>
                  <a:pt x="2117565" y="2123230"/>
                </a:lnTo>
                <a:lnTo>
                  <a:pt x="2119418" y="2124146"/>
                </a:lnTo>
                <a:lnTo>
                  <a:pt x="2121605" y="2124757"/>
                </a:lnTo>
                <a:lnTo>
                  <a:pt x="2123063" y="2126118"/>
                </a:lnTo>
                <a:lnTo>
                  <a:pt x="2124035" y="2127977"/>
                </a:lnTo>
                <a:lnTo>
                  <a:pt x="2124683" y="2130169"/>
                </a:lnTo>
                <a:lnTo>
                  <a:pt x="2127944" y="2135144"/>
                </a:lnTo>
                <a:lnTo>
                  <a:pt x="2148146" y="2157655"/>
                </a:lnTo>
                <a:lnTo>
                  <a:pt x="2151597" y="2166057"/>
                </a:lnTo>
                <a:lnTo>
                  <a:pt x="2160814" y="2177429"/>
                </a:lnTo>
                <a:lnTo>
                  <a:pt x="2163490" y="2180282"/>
                </a:lnTo>
                <a:lnTo>
                  <a:pt x="2166227" y="2182184"/>
                </a:lnTo>
                <a:lnTo>
                  <a:pt x="2174629" y="2185813"/>
                </a:lnTo>
                <a:lnTo>
                  <a:pt x="2247991" y="2237424"/>
                </a:lnTo>
                <a:lnTo>
                  <a:pt x="2261191" y="2245996"/>
                </a:lnTo>
                <a:lnTo>
                  <a:pt x="2264698" y="2248853"/>
                </a:lnTo>
                <a:lnTo>
                  <a:pt x="2271135" y="2252028"/>
                </a:lnTo>
                <a:lnTo>
                  <a:pt x="2282654" y="2256355"/>
                </a:lnTo>
                <a:lnTo>
                  <a:pt x="2291815" y="2261077"/>
                </a:lnTo>
                <a:lnTo>
                  <a:pt x="2308497" y="2274675"/>
                </a:lnTo>
                <a:lnTo>
                  <a:pt x="2329794" y="2294579"/>
                </a:lnTo>
                <a:lnTo>
                  <a:pt x="2343320" y="2302194"/>
                </a:lnTo>
                <a:lnTo>
                  <a:pt x="2350528" y="2304310"/>
                </a:lnTo>
                <a:lnTo>
                  <a:pt x="2352831" y="2305827"/>
                </a:lnTo>
                <a:lnTo>
                  <a:pt x="2354366" y="2307791"/>
                </a:lnTo>
                <a:lnTo>
                  <a:pt x="2355390" y="2310052"/>
                </a:lnTo>
                <a:lnTo>
                  <a:pt x="2361381" y="2317786"/>
                </a:lnTo>
                <a:lnTo>
                  <a:pt x="2363876" y="2319573"/>
                </a:lnTo>
                <a:lnTo>
                  <a:pt x="2371939" y="2323041"/>
                </a:lnTo>
                <a:lnTo>
                  <a:pt x="2381490" y="2330389"/>
                </a:lnTo>
                <a:lnTo>
                  <a:pt x="2384955" y="2331129"/>
                </a:lnTo>
                <a:lnTo>
                  <a:pt x="2391727" y="23317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89"/>
          <p:cNvSpPr/>
          <p:nvPr/>
        </p:nvSpPr>
        <p:spPr>
          <a:xfrm>
            <a:off x="6475095" y="6317932"/>
            <a:ext cx="282881" cy="299921"/>
          </a:xfrm>
          <a:custGeom>
            <a:avLst/>
            <a:gdLst/>
            <a:ahLst/>
            <a:cxnLst/>
            <a:rect l="0" t="0" r="0" b="0"/>
            <a:pathLst>
              <a:path w="282881" h="299921">
                <a:moveTo>
                  <a:pt x="0" y="162878"/>
                </a:moveTo>
                <a:lnTo>
                  <a:pt x="0" y="175648"/>
                </a:lnTo>
                <a:lnTo>
                  <a:pt x="952" y="177106"/>
                </a:lnTo>
                <a:lnTo>
                  <a:pt x="2540" y="178078"/>
                </a:lnTo>
                <a:lnTo>
                  <a:pt x="4550" y="178727"/>
                </a:lnTo>
                <a:lnTo>
                  <a:pt x="9325" y="181987"/>
                </a:lnTo>
                <a:lnTo>
                  <a:pt x="17368" y="189177"/>
                </a:lnTo>
                <a:lnTo>
                  <a:pt x="20151" y="191841"/>
                </a:lnTo>
                <a:lnTo>
                  <a:pt x="22959" y="193617"/>
                </a:lnTo>
                <a:lnTo>
                  <a:pt x="28619" y="195589"/>
                </a:lnTo>
                <a:lnTo>
                  <a:pt x="36849" y="201546"/>
                </a:lnTo>
                <a:lnTo>
                  <a:pt x="41711" y="205801"/>
                </a:lnTo>
                <a:lnTo>
                  <a:pt x="46858" y="209591"/>
                </a:lnTo>
                <a:lnTo>
                  <a:pt x="52193" y="213070"/>
                </a:lnTo>
                <a:lnTo>
                  <a:pt x="57655" y="216342"/>
                </a:lnTo>
                <a:lnTo>
                  <a:pt x="63202" y="219475"/>
                </a:lnTo>
                <a:lnTo>
                  <a:pt x="74444" y="225497"/>
                </a:lnTo>
                <a:lnTo>
                  <a:pt x="91484" y="234242"/>
                </a:lnTo>
                <a:lnTo>
                  <a:pt x="97184" y="238077"/>
                </a:lnTo>
                <a:lnTo>
                  <a:pt x="102889" y="242538"/>
                </a:lnTo>
                <a:lnTo>
                  <a:pt x="108598" y="247417"/>
                </a:lnTo>
                <a:lnTo>
                  <a:pt x="115260" y="251622"/>
                </a:lnTo>
                <a:lnTo>
                  <a:pt x="122561" y="255379"/>
                </a:lnTo>
                <a:lnTo>
                  <a:pt x="137338" y="262091"/>
                </a:lnTo>
                <a:lnTo>
                  <a:pt x="150257" y="268250"/>
                </a:lnTo>
                <a:lnTo>
                  <a:pt x="157321" y="271226"/>
                </a:lnTo>
                <a:lnTo>
                  <a:pt x="164888" y="274163"/>
                </a:lnTo>
                <a:lnTo>
                  <a:pt x="172790" y="277073"/>
                </a:lnTo>
                <a:lnTo>
                  <a:pt x="179011" y="279966"/>
                </a:lnTo>
                <a:lnTo>
                  <a:pt x="184110" y="282846"/>
                </a:lnTo>
                <a:lnTo>
                  <a:pt x="188463" y="285719"/>
                </a:lnTo>
                <a:lnTo>
                  <a:pt x="194221" y="287635"/>
                </a:lnTo>
                <a:lnTo>
                  <a:pt x="200919" y="288912"/>
                </a:lnTo>
                <a:lnTo>
                  <a:pt x="208241" y="289763"/>
                </a:lnTo>
                <a:lnTo>
                  <a:pt x="214074" y="291283"/>
                </a:lnTo>
                <a:lnTo>
                  <a:pt x="218916" y="293248"/>
                </a:lnTo>
                <a:lnTo>
                  <a:pt x="226836" y="297020"/>
                </a:lnTo>
                <a:lnTo>
                  <a:pt x="233531" y="298697"/>
                </a:lnTo>
                <a:lnTo>
                  <a:pt x="242222" y="299442"/>
                </a:lnTo>
                <a:lnTo>
                  <a:pt x="251482" y="299773"/>
                </a:lnTo>
                <a:lnTo>
                  <a:pt x="258772" y="299920"/>
                </a:lnTo>
                <a:lnTo>
                  <a:pt x="261096" y="299007"/>
                </a:lnTo>
                <a:lnTo>
                  <a:pt x="262647" y="297446"/>
                </a:lnTo>
                <a:lnTo>
                  <a:pt x="263680" y="295452"/>
                </a:lnTo>
                <a:lnTo>
                  <a:pt x="265322" y="294123"/>
                </a:lnTo>
                <a:lnTo>
                  <a:pt x="267368" y="293238"/>
                </a:lnTo>
                <a:lnTo>
                  <a:pt x="269685" y="292647"/>
                </a:lnTo>
                <a:lnTo>
                  <a:pt x="274799" y="289450"/>
                </a:lnTo>
                <a:lnTo>
                  <a:pt x="277498" y="287264"/>
                </a:lnTo>
                <a:lnTo>
                  <a:pt x="279295" y="284854"/>
                </a:lnTo>
                <a:lnTo>
                  <a:pt x="281294" y="279637"/>
                </a:lnTo>
                <a:lnTo>
                  <a:pt x="282182" y="271603"/>
                </a:lnTo>
                <a:lnTo>
                  <a:pt x="282577" y="262636"/>
                </a:lnTo>
                <a:lnTo>
                  <a:pt x="282752" y="255475"/>
                </a:lnTo>
                <a:lnTo>
                  <a:pt x="282880" y="225343"/>
                </a:lnTo>
                <a:lnTo>
                  <a:pt x="280979" y="218808"/>
                </a:lnTo>
                <a:lnTo>
                  <a:pt x="277807" y="211595"/>
                </a:lnTo>
                <a:lnTo>
                  <a:pt x="263578" y="184037"/>
                </a:lnTo>
                <a:lnTo>
                  <a:pt x="260491" y="176984"/>
                </a:lnTo>
                <a:lnTo>
                  <a:pt x="257480" y="169424"/>
                </a:lnTo>
                <a:lnTo>
                  <a:pt x="254521" y="161527"/>
                </a:lnTo>
                <a:lnTo>
                  <a:pt x="251595" y="152452"/>
                </a:lnTo>
                <a:lnTo>
                  <a:pt x="248693" y="142592"/>
                </a:lnTo>
                <a:lnTo>
                  <a:pt x="245805" y="132209"/>
                </a:lnTo>
                <a:lnTo>
                  <a:pt x="241975" y="123382"/>
                </a:lnTo>
                <a:lnTo>
                  <a:pt x="237516" y="115592"/>
                </a:lnTo>
                <a:lnTo>
                  <a:pt x="232639" y="108494"/>
                </a:lnTo>
                <a:lnTo>
                  <a:pt x="228436" y="101857"/>
                </a:lnTo>
                <a:lnTo>
                  <a:pt x="224680" y="95527"/>
                </a:lnTo>
                <a:lnTo>
                  <a:pt x="221224" y="89402"/>
                </a:lnTo>
                <a:lnTo>
                  <a:pt x="214844" y="77517"/>
                </a:lnTo>
                <a:lnTo>
                  <a:pt x="202988" y="54365"/>
                </a:lnTo>
                <a:lnTo>
                  <a:pt x="201047" y="48625"/>
                </a:lnTo>
                <a:lnTo>
                  <a:pt x="199754" y="42894"/>
                </a:lnTo>
                <a:lnTo>
                  <a:pt x="198892" y="37169"/>
                </a:lnTo>
                <a:lnTo>
                  <a:pt x="197934" y="28267"/>
                </a:lnTo>
                <a:lnTo>
                  <a:pt x="197507" y="21136"/>
                </a:lnTo>
                <a:lnTo>
                  <a:pt x="197268" y="1176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90"/>
          <p:cNvSpPr/>
          <p:nvPr/>
        </p:nvSpPr>
        <p:spPr>
          <a:xfrm>
            <a:off x="2111692" y="4954904"/>
            <a:ext cx="1483043" cy="1388747"/>
          </a:xfrm>
          <a:custGeom>
            <a:avLst/>
            <a:gdLst/>
            <a:ahLst/>
            <a:cxnLst/>
            <a:rect l="0" t="0" r="0" b="0"/>
            <a:pathLst>
              <a:path w="1483043" h="1388747">
                <a:moveTo>
                  <a:pt x="1483042" y="0"/>
                </a:moveTo>
                <a:lnTo>
                  <a:pt x="1475661" y="0"/>
                </a:lnTo>
                <a:lnTo>
                  <a:pt x="1475264" y="953"/>
                </a:lnTo>
                <a:lnTo>
                  <a:pt x="1474473" y="8542"/>
                </a:lnTo>
                <a:lnTo>
                  <a:pt x="1469920" y="8564"/>
                </a:lnTo>
                <a:lnTo>
                  <a:pt x="1468579" y="9520"/>
                </a:lnTo>
                <a:lnTo>
                  <a:pt x="1467685" y="11109"/>
                </a:lnTo>
                <a:lnTo>
                  <a:pt x="1466251" y="15953"/>
                </a:lnTo>
                <a:lnTo>
                  <a:pt x="1435339" y="48655"/>
                </a:lnTo>
                <a:lnTo>
                  <a:pt x="1431761" y="57173"/>
                </a:lnTo>
                <a:lnTo>
                  <a:pt x="1407932" y="97891"/>
                </a:lnTo>
                <a:lnTo>
                  <a:pt x="1388697" y="119892"/>
                </a:lnTo>
                <a:lnTo>
                  <a:pt x="1368740" y="140011"/>
                </a:lnTo>
                <a:lnTo>
                  <a:pt x="1366835" y="142871"/>
                </a:lnTo>
                <a:lnTo>
                  <a:pt x="1363203" y="151447"/>
                </a:lnTo>
                <a:lnTo>
                  <a:pt x="1353925" y="162878"/>
                </a:lnTo>
                <a:lnTo>
                  <a:pt x="1311769" y="205564"/>
                </a:lnTo>
                <a:lnTo>
                  <a:pt x="1291485" y="225848"/>
                </a:lnTo>
                <a:lnTo>
                  <a:pt x="1288663" y="227718"/>
                </a:lnTo>
                <a:lnTo>
                  <a:pt x="1280139" y="231303"/>
                </a:lnTo>
                <a:lnTo>
                  <a:pt x="1268726" y="240564"/>
                </a:lnTo>
                <a:lnTo>
                  <a:pt x="1257299" y="251566"/>
                </a:lnTo>
                <a:lnTo>
                  <a:pt x="1254442" y="253436"/>
                </a:lnTo>
                <a:lnTo>
                  <a:pt x="1245870" y="257020"/>
                </a:lnTo>
                <a:lnTo>
                  <a:pt x="1234440" y="266282"/>
                </a:lnTo>
                <a:lnTo>
                  <a:pt x="1231583" y="268962"/>
                </a:lnTo>
                <a:lnTo>
                  <a:pt x="1228725" y="270748"/>
                </a:lnTo>
                <a:lnTo>
                  <a:pt x="1220153" y="274214"/>
                </a:lnTo>
                <a:lnTo>
                  <a:pt x="1208722" y="283437"/>
                </a:lnTo>
                <a:lnTo>
                  <a:pt x="1188720" y="302927"/>
                </a:lnTo>
                <a:lnTo>
                  <a:pt x="1185862" y="304822"/>
                </a:lnTo>
                <a:lnTo>
                  <a:pt x="1177290" y="308441"/>
                </a:lnTo>
                <a:lnTo>
                  <a:pt x="1165860" y="317714"/>
                </a:lnTo>
                <a:lnTo>
                  <a:pt x="1124903" y="357190"/>
                </a:lnTo>
                <a:lnTo>
                  <a:pt x="1104187" y="371476"/>
                </a:lnTo>
                <a:lnTo>
                  <a:pt x="1094776" y="380048"/>
                </a:lnTo>
                <a:lnTo>
                  <a:pt x="1092753" y="382906"/>
                </a:lnTo>
                <a:lnTo>
                  <a:pt x="1090505" y="388621"/>
                </a:lnTo>
                <a:lnTo>
                  <a:pt x="1088001" y="391478"/>
                </a:lnTo>
                <a:lnTo>
                  <a:pt x="1077280" y="400051"/>
                </a:lnTo>
                <a:lnTo>
                  <a:pt x="1075374" y="402908"/>
                </a:lnTo>
                <a:lnTo>
                  <a:pt x="1074104" y="405766"/>
                </a:lnTo>
                <a:lnTo>
                  <a:pt x="1071352" y="408623"/>
                </a:lnTo>
                <a:lnTo>
                  <a:pt x="1063214" y="414338"/>
                </a:lnTo>
                <a:lnTo>
                  <a:pt x="1055787" y="417513"/>
                </a:lnTo>
                <a:lnTo>
                  <a:pt x="1052473" y="418360"/>
                </a:lnTo>
                <a:lnTo>
                  <a:pt x="1046251" y="421841"/>
                </a:lnTo>
                <a:lnTo>
                  <a:pt x="1034495" y="431836"/>
                </a:lnTo>
                <a:lnTo>
                  <a:pt x="1006794" y="468402"/>
                </a:lnTo>
                <a:lnTo>
                  <a:pt x="1003159" y="477135"/>
                </a:lnTo>
                <a:lnTo>
                  <a:pt x="993881" y="488620"/>
                </a:lnTo>
                <a:lnTo>
                  <a:pt x="951546" y="531496"/>
                </a:lnTo>
                <a:lnTo>
                  <a:pt x="910378" y="572665"/>
                </a:lnTo>
                <a:lnTo>
                  <a:pt x="884909" y="589914"/>
                </a:lnTo>
                <a:lnTo>
                  <a:pt x="871206" y="603295"/>
                </a:lnTo>
                <a:lnTo>
                  <a:pt x="868459" y="605080"/>
                </a:lnTo>
                <a:lnTo>
                  <a:pt x="860042" y="608544"/>
                </a:lnTo>
                <a:lnTo>
                  <a:pt x="848665" y="617764"/>
                </a:lnTo>
                <a:lnTo>
                  <a:pt x="845811" y="620440"/>
                </a:lnTo>
                <a:lnTo>
                  <a:pt x="842957" y="622225"/>
                </a:lnTo>
                <a:lnTo>
                  <a:pt x="834388" y="625689"/>
                </a:lnTo>
                <a:lnTo>
                  <a:pt x="822960" y="634909"/>
                </a:lnTo>
                <a:lnTo>
                  <a:pt x="820102" y="637586"/>
                </a:lnTo>
                <a:lnTo>
                  <a:pt x="817245" y="639370"/>
                </a:lnTo>
                <a:lnTo>
                  <a:pt x="808672" y="642833"/>
                </a:lnTo>
                <a:lnTo>
                  <a:pt x="797243" y="652054"/>
                </a:lnTo>
                <a:lnTo>
                  <a:pt x="754380" y="694375"/>
                </a:lnTo>
                <a:lnTo>
                  <a:pt x="717232" y="731521"/>
                </a:lnTo>
                <a:lnTo>
                  <a:pt x="715328" y="734378"/>
                </a:lnTo>
                <a:lnTo>
                  <a:pt x="711694" y="742951"/>
                </a:lnTo>
                <a:lnTo>
                  <a:pt x="702415" y="754381"/>
                </a:lnTo>
                <a:lnTo>
                  <a:pt x="699734" y="757238"/>
                </a:lnTo>
                <a:lnTo>
                  <a:pt x="697947" y="760096"/>
                </a:lnTo>
                <a:lnTo>
                  <a:pt x="695961" y="765810"/>
                </a:lnTo>
                <a:lnTo>
                  <a:pt x="693527" y="768668"/>
                </a:lnTo>
                <a:lnTo>
                  <a:pt x="682904" y="777241"/>
                </a:lnTo>
                <a:lnTo>
                  <a:pt x="681011" y="780098"/>
                </a:lnTo>
                <a:lnTo>
                  <a:pt x="677957" y="785813"/>
                </a:lnTo>
                <a:lnTo>
                  <a:pt x="655265" y="811531"/>
                </a:lnTo>
                <a:lnTo>
                  <a:pt x="651670" y="820103"/>
                </a:lnTo>
                <a:lnTo>
                  <a:pt x="642405" y="831533"/>
                </a:lnTo>
                <a:lnTo>
                  <a:pt x="602931" y="872491"/>
                </a:lnTo>
                <a:lnTo>
                  <a:pt x="588645" y="893206"/>
                </a:lnTo>
                <a:lnTo>
                  <a:pt x="580072" y="902617"/>
                </a:lnTo>
                <a:lnTo>
                  <a:pt x="578168" y="905593"/>
                </a:lnTo>
                <a:lnTo>
                  <a:pt x="576051" y="911439"/>
                </a:lnTo>
                <a:lnTo>
                  <a:pt x="573582" y="914331"/>
                </a:lnTo>
                <a:lnTo>
                  <a:pt x="537284" y="945832"/>
                </a:lnTo>
                <a:lnTo>
                  <a:pt x="524842" y="963154"/>
                </a:lnTo>
                <a:lnTo>
                  <a:pt x="486250" y="994364"/>
                </a:lnTo>
                <a:lnTo>
                  <a:pt x="473321" y="1002969"/>
                </a:lnTo>
                <a:lnTo>
                  <a:pt x="429169" y="1045316"/>
                </a:lnTo>
                <a:lnTo>
                  <a:pt x="422199" y="1051325"/>
                </a:lnTo>
                <a:lnTo>
                  <a:pt x="387289" y="1074412"/>
                </a:lnTo>
                <a:lnTo>
                  <a:pt x="379138" y="1082672"/>
                </a:lnTo>
                <a:lnTo>
                  <a:pt x="366145" y="1098945"/>
                </a:lnTo>
                <a:lnTo>
                  <a:pt x="331833" y="1125825"/>
                </a:lnTo>
                <a:lnTo>
                  <a:pt x="319159" y="1143171"/>
                </a:lnTo>
                <a:lnTo>
                  <a:pt x="298381" y="1159792"/>
                </a:lnTo>
                <a:lnTo>
                  <a:pt x="288963" y="1173164"/>
                </a:lnTo>
                <a:lnTo>
                  <a:pt x="285035" y="1176445"/>
                </a:lnTo>
                <a:lnTo>
                  <a:pt x="280511" y="1178632"/>
                </a:lnTo>
                <a:lnTo>
                  <a:pt x="275589" y="1180090"/>
                </a:lnTo>
                <a:lnTo>
                  <a:pt x="271356" y="1182966"/>
                </a:lnTo>
                <a:lnTo>
                  <a:pt x="255179" y="1198732"/>
                </a:lnTo>
                <a:lnTo>
                  <a:pt x="238472" y="1211301"/>
                </a:lnTo>
                <a:lnTo>
                  <a:pt x="199079" y="1248727"/>
                </a:lnTo>
                <a:lnTo>
                  <a:pt x="185563" y="1256348"/>
                </a:lnTo>
                <a:lnTo>
                  <a:pt x="175103" y="1259982"/>
                </a:lnTo>
                <a:lnTo>
                  <a:pt x="152293" y="1274681"/>
                </a:lnTo>
                <a:lnTo>
                  <a:pt x="150106" y="1277460"/>
                </a:lnTo>
                <a:lnTo>
                  <a:pt x="146724" y="1283088"/>
                </a:lnTo>
                <a:lnTo>
                  <a:pt x="134057" y="1297315"/>
                </a:lnTo>
                <a:lnTo>
                  <a:pt x="131281" y="1299217"/>
                </a:lnTo>
                <a:lnTo>
                  <a:pt x="122824" y="1302846"/>
                </a:lnTo>
                <a:lnTo>
                  <a:pt x="111433" y="1312123"/>
                </a:lnTo>
                <a:lnTo>
                  <a:pt x="98820" y="1324246"/>
                </a:lnTo>
                <a:lnTo>
                  <a:pt x="96360" y="1325743"/>
                </a:lnTo>
                <a:lnTo>
                  <a:pt x="87314" y="1328344"/>
                </a:lnTo>
                <a:lnTo>
                  <a:pt x="70166" y="1344328"/>
                </a:lnTo>
                <a:lnTo>
                  <a:pt x="64499" y="1349974"/>
                </a:lnTo>
                <a:lnTo>
                  <a:pt x="62049" y="1351468"/>
                </a:lnTo>
                <a:lnTo>
                  <a:pt x="54051" y="1354522"/>
                </a:lnTo>
                <a:lnTo>
                  <a:pt x="44524" y="1361720"/>
                </a:lnTo>
                <a:lnTo>
                  <a:pt x="38804" y="1367191"/>
                </a:lnTo>
                <a:lnTo>
                  <a:pt x="36347" y="1368661"/>
                </a:lnTo>
                <a:lnTo>
                  <a:pt x="27305" y="1371214"/>
                </a:lnTo>
                <a:lnTo>
                  <a:pt x="26776" y="1372295"/>
                </a:lnTo>
                <a:lnTo>
                  <a:pt x="25857" y="1378948"/>
                </a:lnTo>
                <a:lnTo>
                  <a:pt x="24858" y="1379357"/>
                </a:lnTo>
                <a:lnTo>
                  <a:pt x="21208" y="1379810"/>
                </a:lnTo>
                <a:lnTo>
                  <a:pt x="19854" y="1380884"/>
                </a:lnTo>
                <a:lnTo>
                  <a:pt x="18951" y="1382552"/>
                </a:lnTo>
                <a:lnTo>
                  <a:pt x="17251" y="1388383"/>
                </a:lnTo>
                <a:lnTo>
                  <a:pt x="0" y="13887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91"/>
          <p:cNvSpPr/>
          <p:nvPr/>
        </p:nvSpPr>
        <p:spPr>
          <a:xfrm>
            <a:off x="2068832" y="6249352"/>
            <a:ext cx="214311" cy="188596"/>
          </a:xfrm>
          <a:custGeom>
            <a:avLst/>
            <a:gdLst/>
            <a:ahLst/>
            <a:cxnLst/>
            <a:rect l="0" t="0" r="0" b="0"/>
            <a:pathLst>
              <a:path w="214311" h="188596">
                <a:moveTo>
                  <a:pt x="42860" y="0"/>
                </a:moveTo>
                <a:lnTo>
                  <a:pt x="34392" y="0"/>
                </a:lnTo>
                <a:lnTo>
                  <a:pt x="34319" y="4551"/>
                </a:lnTo>
                <a:lnTo>
                  <a:pt x="34288" y="28619"/>
                </a:lnTo>
                <a:lnTo>
                  <a:pt x="33336" y="31462"/>
                </a:lnTo>
                <a:lnTo>
                  <a:pt x="29737" y="37161"/>
                </a:lnTo>
                <a:lnTo>
                  <a:pt x="28396" y="40966"/>
                </a:lnTo>
                <a:lnTo>
                  <a:pt x="27503" y="45409"/>
                </a:lnTo>
                <a:lnTo>
                  <a:pt x="26907" y="50275"/>
                </a:lnTo>
                <a:lnTo>
                  <a:pt x="25557" y="55424"/>
                </a:lnTo>
                <a:lnTo>
                  <a:pt x="23705" y="60762"/>
                </a:lnTo>
                <a:lnTo>
                  <a:pt x="21517" y="66226"/>
                </a:lnTo>
                <a:lnTo>
                  <a:pt x="20059" y="71773"/>
                </a:lnTo>
                <a:lnTo>
                  <a:pt x="19087" y="77376"/>
                </a:lnTo>
                <a:lnTo>
                  <a:pt x="18439" y="83017"/>
                </a:lnTo>
                <a:lnTo>
                  <a:pt x="18007" y="88682"/>
                </a:lnTo>
                <a:lnTo>
                  <a:pt x="17718" y="94364"/>
                </a:lnTo>
                <a:lnTo>
                  <a:pt x="17398" y="105757"/>
                </a:lnTo>
                <a:lnTo>
                  <a:pt x="17153" y="151449"/>
                </a:lnTo>
                <a:lnTo>
                  <a:pt x="16197" y="156211"/>
                </a:lnTo>
                <a:lnTo>
                  <a:pt x="14607" y="160338"/>
                </a:lnTo>
                <a:lnTo>
                  <a:pt x="12595" y="164042"/>
                </a:lnTo>
                <a:lnTo>
                  <a:pt x="11253" y="167464"/>
                </a:lnTo>
                <a:lnTo>
                  <a:pt x="10359" y="170698"/>
                </a:lnTo>
                <a:lnTo>
                  <a:pt x="9762" y="173806"/>
                </a:lnTo>
                <a:lnTo>
                  <a:pt x="8412" y="176831"/>
                </a:lnTo>
                <a:lnTo>
                  <a:pt x="6560" y="179800"/>
                </a:lnTo>
                <a:lnTo>
                  <a:pt x="20" y="188565"/>
                </a:lnTo>
                <a:lnTo>
                  <a:pt x="2" y="188589"/>
                </a:lnTo>
                <a:lnTo>
                  <a:pt x="0" y="188591"/>
                </a:lnTo>
                <a:lnTo>
                  <a:pt x="15598" y="188595"/>
                </a:lnTo>
                <a:lnTo>
                  <a:pt x="18996" y="186055"/>
                </a:lnTo>
                <a:lnTo>
                  <a:pt x="24634" y="181751"/>
                </a:lnTo>
                <a:lnTo>
                  <a:pt x="28804" y="179270"/>
                </a:lnTo>
                <a:lnTo>
                  <a:pt x="33490" y="176663"/>
                </a:lnTo>
                <a:lnTo>
                  <a:pt x="37565" y="174926"/>
                </a:lnTo>
                <a:lnTo>
                  <a:pt x="41235" y="173767"/>
                </a:lnTo>
                <a:lnTo>
                  <a:pt x="44634" y="172995"/>
                </a:lnTo>
                <a:lnTo>
                  <a:pt x="48805" y="171528"/>
                </a:lnTo>
                <a:lnTo>
                  <a:pt x="53491" y="169597"/>
                </a:lnTo>
                <a:lnTo>
                  <a:pt x="58520" y="167357"/>
                </a:lnTo>
                <a:lnTo>
                  <a:pt x="69188" y="162329"/>
                </a:lnTo>
                <a:lnTo>
                  <a:pt x="108618" y="142843"/>
                </a:lnTo>
                <a:lnTo>
                  <a:pt x="115274" y="139996"/>
                </a:lnTo>
                <a:lnTo>
                  <a:pt x="122568" y="137146"/>
                </a:lnTo>
                <a:lnTo>
                  <a:pt x="130289" y="134293"/>
                </a:lnTo>
                <a:lnTo>
                  <a:pt x="137341" y="132391"/>
                </a:lnTo>
                <a:lnTo>
                  <a:pt x="143947" y="131124"/>
                </a:lnTo>
                <a:lnTo>
                  <a:pt x="150257" y="130278"/>
                </a:lnTo>
                <a:lnTo>
                  <a:pt x="157320" y="128762"/>
                </a:lnTo>
                <a:lnTo>
                  <a:pt x="164887" y="126799"/>
                </a:lnTo>
                <a:lnTo>
                  <a:pt x="172789" y="124538"/>
                </a:lnTo>
                <a:lnTo>
                  <a:pt x="179009" y="123030"/>
                </a:lnTo>
                <a:lnTo>
                  <a:pt x="184109" y="122025"/>
                </a:lnTo>
                <a:lnTo>
                  <a:pt x="188461" y="121355"/>
                </a:lnTo>
                <a:lnTo>
                  <a:pt x="193267" y="119956"/>
                </a:lnTo>
                <a:lnTo>
                  <a:pt x="198376" y="118071"/>
                </a:lnTo>
                <a:lnTo>
                  <a:pt x="214310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92"/>
          <p:cNvSpPr/>
          <p:nvPr/>
        </p:nvSpPr>
        <p:spPr>
          <a:xfrm>
            <a:off x="4504760" y="4178441"/>
            <a:ext cx="110092" cy="90652"/>
          </a:xfrm>
          <a:custGeom>
            <a:avLst/>
            <a:gdLst/>
            <a:ahLst/>
            <a:cxnLst/>
            <a:rect l="0" t="0" r="0" b="0"/>
            <a:pathLst>
              <a:path w="110092" h="90652">
                <a:moveTo>
                  <a:pt x="32949" y="4938"/>
                </a:moveTo>
                <a:lnTo>
                  <a:pt x="53349" y="4938"/>
                </a:lnTo>
                <a:lnTo>
                  <a:pt x="56074" y="3986"/>
                </a:lnTo>
                <a:lnTo>
                  <a:pt x="58844" y="2399"/>
                </a:lnTo>
                <a:lnTo>
                  <a:pt x="61643" y="388"/>
                </a:lnTo>
                <a:lnTo>
                  <a:pt x="64461" y="0"/>
                </a:lnTo>
                <a:lnTo>
                  <a:pt x="67292" y="694"/>
                </a:lnTo>
                <a:lnTo>
                  <a:pt x="70132" y="2109"/>
                </a:lnTo>
                <a:lnTo>
                  <a:pt x="72978" y="3052"/>
                </a:lnTo>
                <a:lnTo>
                  <a:pt x="75828" y="3681"/>
                </a:lnTo>
                <a:lnTo>
                  <a:pt x="78680" y="4100"/>
                </a:lnTo>
                <a:lnTo>
                  <a:pt x="82487" y="4380"/>
                </a:lnTo>
                <a:lnTo>
                  <a:pt x="86929" y="4566"/>
                </a:lnTo>
                <a:lnTo>
                  <a:pt x="91796" y="4690"/>
                </a:lnTo>
                <a:lnTo>
                  <a:pt x="95041" y="5726"/>
                </a:lnTo>
                <a:lnTo>
                  <a:pt x="97204" y="7368"/>
                </a:lnTo>
                <a:lnTo>
                  <a:pt x="98645" y="9416"/>
                </a:lnTo>
                <a:lnTo>
                  <a:pt x="100560" y="11733"/>
                </a:lnTo>
                <a:lnTo>
                  <a:pt x="102788" y="14231"/>
                </a:lnTo>
                <a:lnTo>
                  <a:pt x="108658" y="20532"/>
                </a:lnTo>
                <a:lnTo>
                  <a:pt x="109139" y="22002"/>
                </a:lnTo>
                <a:lnTo>
                  <a:pt x="109460" y="23934"/>
                </a:lnTo>
                <a:lnTo>
                  <a:pt x="109674" y="26175"/>
                </a:lnTo>
                <a:lnTo>
                  <a:pt x="109816" y="28621"/>
                </a:lnTo>
                <a:lnTo>
                  <a:pt x="110064" y="37643"/>
                </a:lnTo>
                <a:lnTo>
                  <a:pt x="110091" y="43310"/>
                </a:lnTo>
                <a:lnTo>
                  <a:pt x="109142" y="45760"/>
                </a:lnTo>
                <a:lnTo>
                  <a:pt x="107557" y="48345"/>
                </a:lnTo>
                <a:lnTo>
                  <a:pt x="105548" y="51021"/>
                </a:lnTo>
                <a:lnTo>
                  <a:pt x="103256" y="52805"/>
                </a:lnTo>
                <a:lnTo>
                  <a:pt x="100775" y="53995"/>
                </a:lnTo>
                <a:lnTo>
                  <a:pt x="98169" y="54788"/>
                </a:lnTo>
                <a:lnTo>
                  <a:pt x="95479" y="56269"/>
                </a:lnTo>
                <a:lnTo>
                  <a:pt x="92734" y="58209"/>
                </a:lnTo>
                <a:lnTo>
                  <a:pt x="89951" y="60455"/>
                </a:lnTo>
                <a:lnTo>
                  <a:pt x="86190" y="61952"/>
                </a:lnTo>
                <a:lnTo>
                  <a:pt x="81778" y="62950"/>
                </a:lnTo>
                <a:lnTo>
                  <a:pt x="76932" y="63615"/>
                </a:lnTo>
                <a:lnTo>
                  <a:pt x="73701" y="65011"/>
                </a:lnTo>
                <a:lnTo>
                  <a:pt x="71548" y="66895"/>
                </a:lnTo>
                <a:lnTo>
                  <a:pt x="70111" y="69103"/>
                </a:lnTo>
                <a:lnTo>
                  <a:pt x="68202" y="70575"/>
                </a:lnTo>
                <a:lnTo>
                  <a:pt x="65976" y="71556"/>
                </a:lnTo>
                <a:lnTo>
                  <a:pt x="63540" y="72210"/>
                </a:lnTo>
                <a:lnTo>
                  <a:pt x="60963" y="71694"/>
                </a:lnTo>
                <a:lnTo>
                  <a:pt x="58293" y="70397"/>
                </a:lnTo>
                <a:lnTo>
                  <a:pt x="55560" y="68580"/>
                </a:lnTo>
                <a:lnTo>
                  <a:pt x="52785" y="67369"/>
                </a:lnTo>
                <a:lnTo>
                  <a:pt x="49984" y="66561"/>
                </a:lnTo>
                <a:lnTo>
                  <a:pt x="47163" y="66023"/>
                </a:lnTo>
                <a:lnTo>
                  <a:pt x="44330" y="65664"/>
                </a:lnTo>
                <a:lnTo>
                  <a:pt x="41489" y="65425"/>
                </a:lnTo>
                <a:lnTo>
                  <a:pt x="38643" y="65265"/>
                </a:lnTo>
                <a:lnTo>
                  <a:pt x="36745" y="64206"/>
                </a:lnTo>
                <a:lnTo>
                  <a:pt x="35480" y="62548"/>
                </a:lnTo>
                <a:lnTo>
                  <a:pt x="34636" y="60490"/>
                </a:lnTo>
                <a:lnTo>
                  <a:pt x="33121" y="59118"/>
                </a:lnTo>
                <a:lnTo>
                  <a:pt x="31160" y="58203"/>
                </a:lnTo>
                <a:lnTo>
                  <a:pt x="28899" y="57593"/>
                </a:lnTo>
                <a:lnTo>
                  <a:pt x="27391" y="56235"/>
                </a:lnTo>
                <a:lnTo>
                  <a:pt x="26387" y="54376"/>
                </a:lnTo>
                <a:lnTo>
                  <a:pt x="24774" y="49100"/>
                </a:lnTo>
                <a:lnTo>
                  <a:pt x="24642" y="47714"/>
                </a:lnTo>
                <a:lnTo>
                  <a:pt x="24553" y="45839"/>
                </a:lnTo>
                <a:lnTo>
                  <a:pt x="24411" y="40534"/>
                </a:lnTo>
                <a:lnTo>
                  <a:pt x="25353" y="39146"/>
                </a:lnTo>
                <a:lnTo>
                  <a:pt x="26932" y="37269"/>
                </a:lnTo>
                <a:lnTo>
                  <a:pt x="28938" y="35064"/>
                </a:lnTo>
                <a:lnTo>
                  <a:pt x="33707" y="30076"/>
                </a:lnTo>
                <a:lnTo>
                  <a:pt x="36312" y="27411"/>
                </a:lnTo>
                <a:lnTo>
                  <a:pt x="39001" y="25636"/>
                </a:lnTo>
                <a:lnTo>
                  <a:pt x="41746" y="24452"/>
                </a:lnTo>
                <a:lnTo>
                  <a:pt x="44529" y="23662"/>
                </a:lnTo>
                <a:lnTo>
                  <a:pt x="47336" y="23136"/>
                </a:lnTo>
                <a:lnTo>
                  <a:pt x="50161" y="22785"/>
                </a:lnTo>
                <a:lnTo>
                  <a:pt x="52996" y="22552"/>
                </a:lnTo>
                <a:lnTo>
                  <a:pt x="55839" y="21443"/>
                </a:lnTo>
                <a:lnTo>
                  <a:pt x="58687" y="19751"/>
                </a:lnTo>
                <a:lnTo>
                  <a:pt x="61538" y="17671"/>
                </a:lnTo>
                <a:lnTo>
                  <a:pt x="64390" y="17237"/>
                </a:lnTo>
                <a:lnTo>
                  <a:pt x="67245" y="17900"/>
                </a:lnTo>
                <a:lnTo>
                  <a:pt x="70101" y="19295"/>
                </a:lnTo>
                <a:lnTo>
                  <a:pt x="72957" y="20224"/>
                </a:lnTo>
                <a:lnTo>
                  <a:pt x="75814" y="20844"/>
                </a:lnTo>
                <a:lnTo>
                  <a:pt x="78671" y="21258"/>
                </a:lnTo>
                <a:lnTo>
                  <a:pt x="81528" y="21533"/>
                </a:lnTo>
                <a:lnTo>
                  <a:pt x="84385" y="21716"/>
                </a:lnTo>
                <a:lnTo>
                  <a:pt x="87242" y="21839"/>
                </a:lnTo>
                <a:lnTo>
                  <a:pt x="90100" y="22873"/>
                </a:lnTo>
                <a:lnTo>
                  <a:pt x="92957" y="24515"/>
                </a:lnTo>
                <a:lnTo>
                  <a:pt x="95814" y="26562"/>
                </a:lnTo>
                <a:lnTo>
                  <a:pt x="97719" y="28879"/>
                </a:lnTo>
                <a:lnTo>
                  <a:pt x="98990" y="31377"/>
                </a:lnTo>
                <a:lnTo>
                  <a:pt x="99836" y="33994"/>
                </a:lnTo>
                <a:lnTo>
                  <a:pt x="101353" y="35738"/>
                </a:lnTo>
                <a:lnTo>
                  <a:pt x="103317" y="36902"/>
                </a:lnTo>
                <a:lnTo>
                  <a:pt x="105579" y="37678"/>
                </a:lnTo>
                <a:lnTo>
                  <a:pt x="106134" y="40100"/>
                </a:lnTo>
                <a:lnTo>
                  <a:pt x="105552" y="43619"/>
                </a:lnTo>
                <a:lnTo>
                  <a:pt x="104211" y="47871"/>
                </a:lnTo>
                <a:lnTo>
                  <a:pt x="102364" y="51658"/>
                </a:lnTo>
                <a:lnTo>
                  <a:pt x="100181" y="55135"/>
                </a:lnTo>
                <a:lnTo>
                  <a:pt x="97773" y="58405"/>
                </a:lnTo>
                <a:lnTo>
                  <a:pt x="95215" y="61538"/>
                </a:lnTo>
                <a:lnTo>
                  <a:pt x="92558" y="64579"/>
                </a:lnTo>
                <a:lnTo>
                  <a:pt x="89833" y="67559"/>
                </a:lnTo>
                <a:lnTo>
                  <a:pt x="84266" y="73410"/>
                </a:lnTo>
                <a:lnTo>
                  <a:pt x="72931" y="84927"/>
                </a:lnTo>
                <a:lnTo>
                  <a:pt x="70082" y="86839"/>
                </a:lnTo>
                <a:lnTo>
                  <a:pt x="67229" y="88114"/>
                </a:lnTo>
                <a:lnTo>
                  <a:pt x="64375" y="88964"/>
                </a:lnTo>
                <a:lnTo>
                  <a:pt x="61520" y="89531"/>
                </a:lnTo>
                <a:lnTo>
                  <a:pt x="58664" y="89908"/>
                </a:lnTo>
                <a:lnTo>
                  <a:pt x="55808" y="90160"/>
                </a:lnTo>
                <a:lnTo>
                  <a:pt x="52951" y="90328"/>
                </a:lnTo>
                <a:lnTo>
                  <a:pt x="47236" y="90515"/>
                </a:lnTo>
                <a:lnTo>
                  <a:pt x="32949" y="90644"/>
                </a:lnTo>
                <a:lnTo>
                  <a:pt x="30092" y="90651"/>
                </a:lnTo>
                <a:lnTo>
                  <a:pt x="27234" y="89702"/>
                </a:lnTo>
                <a:lnTo>
                  <a:pt x="24377" y="88118"/>
                </a:lnTo>
                <a:lnTo>
                  <a:pt x="21520" y="86109"/>
                </a:lnTo>
                <a:lnTo>
                  <a:pt x="18662" y="83817"/>
                </a:lnTo>
                <a:lnTo>
                  <a:pt x="15805" y="81337"/>
                </a:lnTo>
                <a:lnTo>
                  <a:pt x="8925" y="75063"/>
                </a:lnTo>
                <a:lnTo>
                  <a:pt x="3183" y="69426"/>
                </a:lnTo>
                <a:lnTo>
                  <a:pt x="1675" y="66980"/>
                </a:lnTo>
                <a:lnTo>
                  <a:pt x="670" y="64397"/>
                </a:lnTo>
                <a:lnTo>
                  <a:pt x="0" y="61723"/>
                </a:lnTo>
                <a:lnTo>
                  <a:pt x="506" y="58987"/>
                </a:lnTo>
                <a:lnTo>
                  <a:pt x="1795" y="56211"/>
                </a:lnTo>
                <a:lnTo>
                  <a:pt x="3608" y="53408"/>
                </a:lnTo>
                <a:lnTo>
                  <a:pt x="4816" y="50586"/>
                </a:lnTo>
                <a:lnTo>
                  <a:pt x="5621" y="47753"/>
                </a:lnTo>
                <a:lnTo>
                  <a:pt x="6158" y="44911"/>
                </a:lnTo>
                <a:lnTo>
                  <a:pt x="7468" y="42065"/>
                </a:lnTo>
                <a:lnTo>
                  <a:pt x="9295" y="39214"/>
                </a:lnTo>
                <a:lnTo>
                  <a:pt x="11465" y="36362"/>
                </a:lnTo>
                <a:lnTo>
                  <a:pt x="13864" y="33507"/>
                </a:lnTo>
                <a:lnTo>
                  <a:pt x="16415" y="30652"/>
                </a:lnTo>
                <a:lnTo>
                  <a:pt x="19070" y="27796"/>
                </a:lnTo>
                <a:lnTo>
                  <a:pt x="22743" y="25892"/>
                </a:lnTo>
                <a:lnTo>
                  <a:pt x="27098" y="24622"/>
                </a:lnTo>
                <a:lnTo>
                  <a:pt x="31906" y="23776"/>
                </a:lnTo>
                <a:lnTo>
                  <a:pt x="36064" y="23212"/>
                </a:lnTo>
                <a:lnTo>
                  <a:pt x="39788" y="22836"/>
                </a:lnTo>
                <a:lnTo>
                  <a:pt x="43224" y="22585"/>
                </a:lnTo>
                <a:lnTo>
                  <a:pt x="46466" y="22418"/>
                </a:lnTo>
                <a:lnTo>
                  <a:pt x="52610" y="22232"/>
                </a:lnTo>
                <a:lnTo>
                  <a:pt x="55581" y="21230"/>
                </a:lnTo>
                <a:lnTo>
                  <a:pt x="58515" y="19610"/>
                </a:lnTo>
                <a:lnTo>
                  <a:pt x="61423" y="17577"/>
                </a:lnTo>
                <a:lnTo>
                  <a:pt x="64314" y="16221"/>
                </a:lnTo>
                <a:lnTo>
                  <a:pt x="67195" y="15318"/>
                </a:lnTo>
                <a:lnTo>
                  <a:pt x="70067" y="14716"/>
                </a:lnTo>
                <a:lnTo>
                  <a:pt x="72934" y="15267"/>
                </a:lnTo>
                <a:lnTo>
                  <a:pt x="75799" y="16587"/>
                </a:lnTo>
                <a:lnTo>
                  <a:pt x="78661" y="18419"/>
                </a:lnTo>
                <a:lnTo>
                  <a:pt x="81521" y="19641"/>
                </a:lnTo>
                <a:lnTo>
                  <a:pt x="84381" y="20455"/>
                </a:lnTo>
                <a:lnTo>
                  <a:pt x="91263" y="21762"/>
                </a:lnTo>
                <a:lnTo>
                  <a:pt x="92780" y="21869"/>
                </a:lnTo>
                <a:lnTo>
                  <a:pt x="94744" y="21940"/>
                </a:lnTo>
                <a:lnTo>
                  <a:pt x="100189" y="22055"/>
                </a:lnTo>
                <a:lnTo>
                  <a:pt x="99684" y="23017"/>
                </a:lnTo>
                <a:lnTo>
                  <a:pt x="98394" y="24611"/>
                </a:lnTo>
                <a:lnTo>
                  <a:pt x="94031" y="29462"/>
                </a:lnTo>
                <a:lnTo>
                  <a:pt x="88725" y="34853"/>
                </a:lnTo>
                <a:lnTo>
                  <a:pt x="86325" y="36312"/>
                </a:lnTo>
                <a:lnTo>
                  <a:pt x="83773" y="37284"/>
                </a:lnTo>
                <a:lnTo>
                  <a:pt x="81120" y="37932"/>
                </a:lnTo>
                <a:lnTo>
                  <a:pt x="78398" y="38364"/>
                </a:lnTo>
                <a:lnTo>
                  <a:pt x="75631" y="38653"/>
                </a:lnTo>
                <a:lnTo>
                  <a:pt x="72834" y="38844"/>
                </a:lnTo>
                <a:lnTo>
                  <a:pt x="70969" y="39925"/>
                </a:lnTo>
                <a:lnTo>
                  <a:pt x="69726" y="41598"/>
                </a:lnTo>
                <a:lnTo>
                  <a:pt x="68897" y="43666"/>
                </a:lnTo>
                <a:lnTo>
                  <a:pt x="67392" y="45044"/>
                </a:lnTo>
                <a:lnTo>
                  <a:pt x="65437" y="45963"/>
                </a:lnTo>
                <a:lnTo>
                  <a:pt x="63180" y="46576"/>
                </a:lnTo>
                <a:lnTo>
                  <a:pt x="60723" y="46984"/>
                </a:lnTo>
                <a:lnTo>
                  <a:pt x="58133" y="47257"/>
                </a:lnTo>
                <a:lnTo>
                  <a:pt x="55453" y="47438"/>
                </a:lnTo>
                <a:lnTo>
                  <a:pt x="52714" y="47559"/>
                </a:lnTo>
                <a:lnTo>
                  <a:pt x="42015" y="47792"/>
                </a:lnTo>
                <a:lnTo>
                  <a:pt x="34184" y="47800"/>
                </a:lnTo>
                <a:lnTo>
                  <a:pt x="33773" y="46848"/>
                </a:lnTo>
                <a:lnTo>
                  <a:pt x="33498" y="45261"/>
                </a:lnTo>
                <a:lnTo>
                  <a:pt x="33315" y="43250"/>
                </a:lnTo>
                <a:lnTo>
                  <a:pt x="34146" y="41909"/>
                </a:lnTo>
                <a:lnTo>
                  <a:pt x="35652" y="41016"/>
                </a:lnTo>
                <a:lnTo>
                  <a:pt x="37609" y="40420"/>
                </a:lnTo>
                <a:lnTo>
                  <a:pt x="38913" y="39070"/>
                </a:lnTo>
                <a:lnTo>
                  <a:pt x="39783" y="37218"/>
                </a:lnTo>
                <a:lnTo>
                  <a:pt x="41178" y="31952"/>
                </a:lnTo>
                <a:lnTo>
                  <a:pt x="42246" y="30568"/>
                </a:lnTo>
                <a:lnTo>
                  <a:pt x="43910" y="28692"/>
                </a:lnTo>
                <a:lnTo>
                  <a:pt x="45971" y="26490"/>
                </a:lnTo>
                <a:lnTo>
                  <a:pt x="48298" y="25021"/>
                </a:lnTo>
                <a:lnTo>
                  <a:pt x="50802" y="24042"/>
                </a:lnTo>
                <a:lnTo>
                  <a:pt x="53424" y="23389"/>
                </a:lnTo>
                <a:lnTo>
                  <a:pt x="56124" y="22954"/>
                </a:lnTo>
                <a:lnTo>
                  <a:pt x="58877" y="22664"/>
                </a:lnTo>
                <a:lnTo>
                  <a:pt x="65588" y="22199"/>
                </a:lnTo>
                <a:lnTo>
                  <a:pt x="69045" y="22135"/>
                </a:lnTo>
                <a:lnTo>
                  <a:pt x="75812" y="220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93"/>
          <p:cNvSpPr/>
          <p:nvPr/>
        </p:nvSpPr>
        <p:spPr>
          <a:xfrm>
            <a:off x="4872037" y="2400300"/>
            <a:ext cx="300028" cy="248488"/>
          </a:xfrm>
          <a:custGeom>
            <a:avLst/>
            <a:gdLst/>
            <a:ahLst/>
            <a:cxnLst/>
            <a:rect l="0" t="0" r="0" b="0"/>
            <a:pathLst>
              <a:path w="300028" h="248488">
                <a:moveTo>
                  <a:pt x="102870" y="34289"/>
                </a:moveTo>
                <a:lnTo>
                  <a:pt x="102870" y="25822"/>
                </a:lnTo>
                <a:lnTo>
                  <a:pt x="93545" y="25731"/>
                </a:lnTo>
                <a:lnTo>
                  <a:pt x="64776" y="25717"/>
                </a:lnTo>
                <a:lnTo>
                  <a:pt x="62234" y="26670"/>
                </a:lnTo>
                <a:lnTo>
                  <a:pt x="54106" y="31609"/>
                </a:lnTo>
                <a:lnTo>
                  <a:pt x="45665" y="34448"/>
                </a:lnTo>
                <a:lnTo>
                  <a:pt x="39981" y="38487"/>
                </a:lnTo>
                <a:lnTo>
                  <a:pt x="38084" y="40898"/>
                </a:lnTo>
                <a:lnTo>
                  <a:pt x="36819" y="43458"/>
                </a:lnTo>
                <a:lnTo>
                  <a:pt x="35976" y="46117"/>
                </a:lnTo>
                <a:lnTo>
                  <a:pt x="32500" y="51611"/>
                </a:lnTo>
                <a:lnTo>
                  <a:pt x="26827" y="58180"/>
                </a:lnTo>
                <a:lnTo>
                  <a:pt x="17955" y="67450"/>
                </a:lnTo>
                <a:lnTo>
                  <a:pt x="14828" y="71637"/>
                </a:lnTo>
                <a:lnTo>
                  <a:pt x="11353" y="78828"/>
                </a:lnTo>
                <a:lnTo>
                  <a:pt x="7268" y="85200"/>
                </a:lnTo>
                <a:lnTo>
                  <a:pt x="4845" y="88232"/>
                </a:lnTo>
                <a:lnTo>
                  <a:pt x="2154" y="94142"/>
                </a:lnTo>
                <a:lnTo>
                  <a:pt x="957" y="100895"/>
                </a:lnTo>
                <a:lnTo>
                  <a:pt x="638" y="105363"/>
                </a:lnTo>
                <a:lnTo>
                  <a:pt x="284" y="114455"/>
                </a:lnTo>
                <a:lnTo>
                  <a:pt x="84" y="124929"/>
                </a:lnTo>
                <a:lnTo>
                  <a:pt x="0" y="173951"/>
                </a:lnTo>
                <a:lnTo>
                  <a:pt x="953" y="176927"/>
                </a:lnTo>
                <a:lnTo>
                  <a:pt x="4551" y="182774"/>
                </a:lnTo>
                <a:lnTo>
                  <a:pt x="9325" y="188548"/>
                </a:lnTo>
                <a:lnTo>
                  <a:pt x="11931" y="191421"/>
                </a:lnTo>
                <a:lnTo>
                  <a:pt x="13670" y="194289"/>
                </a:lnTo>
                <a:lnTo>
                  <a:pt x="15601" y="200015"/>
                </a:lnTo>
                <a:lnTo>
                  <a:pt x="18020" y="202876"/>
                </a:lnTo>
                <a:lnTo>
                  <a:pt x="25789" y="208595"/>
                </a:lnTo>
                <a:lnTo>
                  <a:pt x="33052" y="214311"/>
                </a:lnTo>
                <a:lnTo>
                  <a:pt x="36322" y="217169"/>
                </a:lnTo>
                <a:lnTo>
                  <a:pt x="38502" y="220026"/>
                </a:lnTo>
                <a:lnTo>
                  <a:pt x="40925" y="225742"/>
                </a:lnTo>
                <a:lnTo>
                  <a:pt x="43476" y="227647"/>
                </a:lnTo>
                <a:lnTo>
                  <a:pt x="51390" y="229764"/>
                </a:lnTo>
                <a:lnTo>
                  <a:pt x="58718" y="233244"/>
                </a:lnTo>
                <a:lnTo>
                  <a:pt x="62005" y="235506"/>
                </a:lnTo>
                <a:lnTo>
                  <a:pt x="70738" y="238019"/>
                </a:lnTo>
                <a:lnTo>
                  <a:pt x="75733" y="238689"/>
                </a:lnTo>
                <a:lnTo>
                  <a:pt x="83825" y="241974"/>
                </a:lnTo>
                <a:lnTo>
                  <a:pt x="87316" y="244183"/>
                </a:lnTo>
                <a:lnTo>
                  <a:pt x="96275" y="246638"/>
                </a:lnTo>
                <a:lnTo>
                  <a:pt x="101331" y="247293"/>
                </a:lnTo>
                <a:lnTo>
                  <a:pt x="109488" y="248020"/>
                </a:lnTo>
                <a:lnTo>
                  <a:pt x="117241" y="248344"/>
                </a:lnTo>
                <a:lnTo>
                  <a:pt x="127037" y="248487"/>
                </a:lnTo>
                <a:lnTo>
                  <a:pt x="131364" y="247573"/>
                </a:lnTo>
                <a:lnTo>
                  <a:pt x="138711" y="244017"/>
                </a:lnTo>
                <a:lnTo>
                  <a:pt x="147692" y="241802"/>
                </a:lnTo>
                <a:lnTo>
                  <a:pt x="152753" y="241211"/>
                </a:lnTo>
                <a:lnTo>
                  <a:pt x="160918" y="240555"/>
                </a:lnTo>
                <a:lnTo>
                  <a:pt x="164429" y="240380"/>
                </a:lnTo>
                <a:lnTo>
                  <a:pt x="173410" y="237645"/>
                </a:lnTo>
                <a:lnTo>
                  <a:pt x="178471" y="235582"/>
                </a:lnTo>
                <a:lnTo>
                  <a:pt x="186636" y="230751"/>
                </a:lnTo>
                <a:lnTo>
                  <a:pt x="194392" y="225428"/>
                </a:lnTo>
                <a:lnTo>
                  <a:pt x="199127" y="222675"/>
                </a:lnTo>
                <a:lnTo>
                  <a:pt x="204189" y="219887"/>
                </a:lnTo>
                <a:lnTo>
                  <a:pt x="212353" y="214250"/>
                </a:lnTo>
                <a:lnTo>
                  <a:pt x="219156" y="208569"/>
                </a:lnTo>
                <a:lnTo>
                  <a:pt x="225356" y="202870"/>
                </a:lnTo>
                <a:lnTo>
                  <a:pt x="234200" y="194306"/>
                </a:lnTo>
                <a:lnTo>
                  <a:pt x="242519" y="188593"/>
                </a:lnTo>
                <a:lnTo>
                  <a:pt x="251614" y="182879"/>
                </a:lnTo>
                <a:lnTo>
                  <a:pt x="258831" y="177164"/>
                </a:lnTo>
                <a:lnTo>
                  <a:pt x="262089" y="173354"/>
                </a:lnTo>
                <a:lnTo>
                  <a:pt x="265214" y="168910"/>
                </a:lnTo>
                <a:lnTo>
                  <a:pt x="268249" y="164041"/>
                </a:lnTo>
                <a:lnTo>
                  <a:pt x="271225" y="159843"/>
                </a:lnTo>
                <a:lnTo>
                  <a:pt x="277072" y="152639"/>
                </a:lnTo>
                <a:lnTo>
                  <a:pt x="282846" y="146262"/>
                </a:lnTo>
                <a:lnTo>
                  <a:pt x="285719" y="143228"/>
                </a:lnTo>
                <a:lnTo>
                  <a:pt x="287634" y="139300"/>
                </a:lnTo>
                <a:lnTo>
                  <a:pt x="288911" y="134777"/>
                </a:lnTo>
                <a:lnTo>
                  <a:pt x="289763" y="129856"/>
                </a:lnTo>
                <a:lnTo>
                  <a:pt x="291282" y="125623"/>
                </a:lnTo>
                <a:lnTo>
                  <a:pt x="295511" y="118380"/>
                </a:lnTo>
                <a:lnTo>
                  <a:pt x="298026" y="111985"/>
                </a:lnTo>
                <a:lnTo>
                  <a:pt x="299143" y="105969"/>
                </a:lnTo>
                <a:lnTo>
                  <a:pt x="299640" y="100120"/>
                </a:lnTo>
                <a:lnTo>
                  <a:pt x="299773" y="96274"/>
                </a:lnTo>
                <a:lnTo>
                  <a:pt x="299985" y="78954"/>
                </a:lnTo>
                <a:lnTo>
                  <a:pt x="300027" y="66078"/>
                </a:lnTo>
                <a:lnTo>
                  <a:pt x="299078" y="63102"/>
                </a:lnTo>
                <a:lnTo>
                  <a:pt x="295484" y="57255"/>
                </a:lnTo>
                <a:lnTo>
                  <a:pt x="293251" y="51481"/>
                </a:lnTo>
                <a:lnTo>
                  <a:pt x="292259" y="45741"/>
                </a:lnTo>
                <a:lnTo>
                  <a:pt x="291817" y="40014"/>
                </a:lnTo>
                <a:lnTo>
                  <a:pt x="290748" y="37153"/>
                </a:lnTo>
                <a:lnTo>
                  <a:pt x="287019" y="31435"/>
                </a:lnTo>
                <a:lnTo>
                  <a:pt x="284691" y="29529"/>
                </a:lnTo>
                <a:lnTo>
                  <a:pt x="282187" y="28258"/>
                </a:lnTo>
                <a:lnTo>
                  <a:pt x="279564" y="27411"/>
                </a:lnTo>
                <a:lnTo>
                  <a:pt x="274111" y="23930"/>
                </a:lnTo>
                <a:lnTo>
                  <a:pt x="271323" y="21668"/>
                </a:lnTo>
                <a:lnTo>
                  <a:pt x="268512" y="20160"/>
                </a:lnTo>
                <a:lnTo>
                  <a:pt x="262849" y="18485"/>
                </a:lnTo>
                <a:lnTo>
                  <a:pt x="254617" y="17740"/>
                </a:lnTo>
                <a:lnTo>
                  <a:pt x="249755" y="17542"/>
                </a:lnTo>
                <a:lnTo>
                  <a:pt x="244608" y="16457"/>
                </a:lnTo>
                <a:lnTo>
                  <a:pt x="239272" y="14781"/>
                </a:lnTo>
                <a:lnTo>
                  <a:pt x="233809" y="12712"/>
                </a:lnTo>
                <a:lnTo>
                  <a:pt x="225200" y="10412"/>
                </a:lnTo>
                <a:lnTo>
                  <a:pt x="217247" y="9390"/>
                </a:lnTo>
                <a:lnTo>
                  <a:pt x="212459" y="9117"/>
                </a:lnTo>
                <a:lnTo>
                  <a:pt x="202059" y="8814"/>
                </a:lnTo>
                <a:lnTo>
                  <a:pt x="169063" y="8582"/>
                </a:lnTo>
                <a:lnTo>
                  <a:pt x="160546" y="6036"/>
                </a:lnTo>
                <a:lnTo>
                  <a:pt x="151364" y="2682"/>
                </a:lnTo>
                <a:lnTo>
                  <a:pt x="144108" y="1192"/>
                </a:lnTo>
                <a:lnTo>
                  <a:pt x="137708" y="530"/>
                </a:lnTo>
                <a:lnTo>
                  <a:pt x="128750" y="15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94"/>
          <p:cNvSpPr/>
          <p:nvPr/>
        </p:nvSpPr>
        <p:spPr>
          <a:xfrm>
            <a:off x="5437822" y="2366010"/>
            <a:ext cx="291466" cy="282893"/>
          </a:xfrm>
          <a:custGeom>
            <a:avLst/>
            <a:gdLst/>
            <a:ahLst/>
            <a:cxnLst/>
            <a:rect l="0" t="0" r="0" b="0"/>
            <a:pathLst>
              <a:path w="291466" h="282893">
                <a:moveTo>
                  <a:pt x="0" y="0"/>
                </a:moveTo>
                <a:lnTo>
                  <a:pt x="7381" y="0"/>
                </a:lnTo>
                <a:lnTo>
                  <a:pt x="15181" y="5891"/>
                </a:lnTo>
                <a:lnTo>
                  <a:pt x="20400" y="7380"/>
                </a:lnTo>
                <a:lnTo>
                  <a:pt x="28693" y="8219"/>
                </a:lnTo>
                <a:lnTo>
                  <a:pt x="31511" y="9289"/>
                </a:lnTo>
                <a:lnTo>
                  <a:pt x="37182" y="13018"/>
                </a:lnTo>
                <a:lnTo>
                  <a:pt x="45731" y="20473"/>
                </a:lnTo>
                <a:lnTo>
                  <a:pt x="48584" y="22221"/>
                </a:lnTo>
                <a:lnTo>
                  <a:pt x="54295" y="24163"/>
                </a:lnTo>
                <a:lnTo>
                  <a:pt x="62549" y="27566"/>
                </a:lnTo>
                <a:lnTo>
                  <a:pt x="71615" y="32254"/>
                </a:lnTo>
                <a:lnTo>
                  <a:pt x="78819" y="37512"/>
                </a:lnTo>
                <a:lnTo>
                  <a:pt x="83026" y="39296"/>
                </a:lnTo>
                <a:lnTo>
                  <a:pt x="87736" y="40484"/>
                </a:lnTo>
                <a:lnTo>
                  <a:pt x="92781" y="41277"/>
                </a:lnTo>
                <a:lnTo>
                  <a:pt x="100926" y="44698"/>
                </a:lnTo>
                <a:lnTo>
                  <a:pt x="107721" y="49393"/>
                </a:lnTo>
                <a:lnTo>
                  <a:pt x="113916" y="54655"/>
                </a:lnTo>
                <a:lnTo>
                  <a:pt x="117854" y="56439"/>
                </a:lnTo>
                <a:lnTo>
                  <a:pt x="122385" y="57628"/>
                </a:lnTo>
                <a:lnTo>
                  <a:pt x="127310" y="58421"/>
                </a:lnTo>
                <a:lnTo>
                  <a:pt x="132498" y="59902"/>
                </a:lnTo>
                <a:lnTo>
                  <a:pt x="137862" y="61842"/>
                </a:lnTo>
                <a:lnTo>
                  <a:pt x="143343" y="64088"/>
                </a:lnTo>
                <a:lnTo>
                  <a:pt x="151973" y="69123"/>
                </a:lnTo>
                <a:lnTo>
                  <a:pt x="158984" y="74536"/>
                </a:lnTo>
                <a:lnTo>
                  <a:pt x="165274" y="80117"/>
                </a:lnTo>
                <a:lnTo>
                  <a:pt x="173785" y="85772"/>
                </a:lnTo>
                <a:lnTo>
                  <a:pt x="178722" y="88614"/>
                </a:lnTo>
                <a:lnTo>
                  <a:pt x="183918" y="90508"/>
                </a:lnTo>
                <a:lnTo>
                  <a:pt x="189287" y="91771"/>
                </a:lnTo>
                <a:lnTo>
                  <a:pt x="194772" y="92613"/>
                </a:lnTo>
                <a:lnTo>
                  <a:pt x="203405" y="96089"/>
                </a:lnTo>
                <a:lnTo>
                  <a:pt x="210418" y="99856"/>
                </a:lnTo>
                <a:lnTo>
                  <a:pt x="216709" y="101530"/>
                </a:lnTo>
                <a:lnTo>
                  <a:pt x="225220" y="102274"/>
                </a:lnTo>
                <a:lnTo>
                  <a:pt x="230157" y="102473"/>
                </a:lnTo>
                <a:lnTo>
                  <a:pt x="234401" y="103558"/>
                </a:lnTo>
                <a:lnTo>
                  <a:pt x="241655" y="107303"/>
                </a:lnTo>
                <a:lnTo>
                  <a:pt x="248055" y="109602"/>
                </a:lnTo>
                <a:lnTo>
                  <a:pt x="251095" y="110216"/>
                </a:lnTo>
                <a:lnTo>
                  <a:pt x="257013" y="113437"/>
                </a:lnTo>
                <a:lnTo>
                  <a:pt x="259925" y="115630"/>
                </a:lnTo>
                <a:lnTo>
                  <a:pt x="265700" y="118066"/>
                </a:lnTo>
                <a:lnTo>
                  <a:pt x="274306" y="119437"/>
                </a:lnTo>
                <a:lnTo>
                  <a:pt x="281197" y="119901"/>
                </a:lnTo>
                <a:lnTo>
                  <a:pt x="284679" y="122504"/>
                </a:lnTo>
                <a:lnTo>
                  <a:pt x="291455" y="128578"/>
                </a:lnTo>
                <a:lnTo>
                  <a:pt x="291465" y="136806"/>
                </a:lnTo>
                <a:lnTo>
                  <a:pt x="286914" y="141606"/>
                </a:lnTo>
                <a:lnTo>
                  <a:pt x="284621" y="142981"/>
                </a:lnTo>
                <a:lnTo>
                  <a:pt x="275891" y="145870"/>
                </a:lnTo>
                <a:lnTo>
                  <a:pt x="271557" y="147729"/>
                </a:lnTo>
                <a:lnTo>
                  <a:pt x="262614" y="152334"/>
                </a:lnTo>
                <a:lnTo>
                  <a:pt x="255465" y="157556"/>
                </a:lnTo>
                <a:lnTo>
                  <a:pt x="246572" y="163052"/>
                </a:lnTo>
                <a:lnTo>
                  <a:pt x="241534" y="165852"/>
                </a:lnTo>
                <a:lnTo>
                  <a:pt x="230856" y="171502"/>
                </a:lnTo>
                <a:lnTo>
                  <a:pt x="140017" y="217170"/>
                </a:lnTo>
                <a:lnTo>
                  <a:pt x="134302" y="220980"/>
                </a:lnTo>
                <a:lnTo>
                  <a:pt x="128587" y="225425"/>
                </a:lnTo>
                <a:lnTo>
                  <a:pt x="122872" y="230293"/>
                </a:lnTo>
                <a:lnTo>
                  <a:pt x="113982" y="235702"/>
                </a:lnTo>
                <a:lnTo>
                  <a:pt x="105903" y="239059"/>
                </a:lnTo>
                <a:lnTo>
                  <a:pt x="95963" y="243726"/>
                </a:lnTo>
                <a:lnTo>
                  <a:pt x="87736" y="248975"/>
                </a:lnTo>
                <a:lnTo>
                  <a:pt x="80903" y="254483"/>
                </a:lnTo>
                <a:lnTo>
                  <a:pt x="74692" y="260106"/>
                </a:lnTo>
                <a:lnTo>
                  <a:pt x="65840" y="268626"/>
                </a:lnTo>
                <a:lnTo>
                  <a:pt x="62944" y="270524"/>
                </a:lnTo>
                <a:lnTo>
                  <a:pt x="54316" y="274147"/>
                </a:lnTo>
                <a:lnTo>
                  <a:pt x="45727" y="279878"/>
                </a:lnTo>
                <a:lnTo>
                  <a:pt x="36831" y="282297"/>
                </a:lnTo>
                <a:lnTo>
                  <a:pt x="34467" y="282628"/>
                </a:lnTo>
                <a:lnTo>
                  <a:pt x="25722" y="282892"/>
                </a:lnTo>
                <a:lnTo>
                  <a:pt x="25721" y="282892"/>
                </a:lnTo>
                <a:lnTo>
                  <a:pt x="25719" y="282892"/>
                </a:lnTo>
                <a:lnTo>
                  <a:pt x="25718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95"/>
          <p:cNvSpPr/>
          <p:nvPr/>
        </p:nvSpPr>
        <p:spPr>
          <a:xfrm>
            <a:off x="5866447" y="251174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0"/>
                </a:moveTo>
                <a:lnTo>
                  <a:pt x="28963" y="0"/>
                </a:lnTo>
                <a:lnTo>
                  <a:pt x="31691" y="953"/>
                </a:lnTo>
                <a:lnTo>
                  <a:pt x="34462" y="2540"/>
                </a:lnTo>
                <a:lnTo>
                  <a:pt x="37262" y="4551"/>
                </a:lnTo>
                <a:lnTo>
                  <a:pt x="40082" y="5892"/>
                </a:lnTo>
                <a:lnTo>
                  <a:pt x="42914" y="6785"/>
                </a:lnTo>
                <a:lnTo>
                  <a:pt x="45754" y="7381"/>
                </a:lnTo>
                <a:lnTo>
                  <a:pt x="49553" y="7778"/>
                </a:lnTo>
                <a:lnTo>
                  <a:pt x="53990" y="8043"/>
                </a:lnTo>
                <a:lnTo>
                  <a:pt x="58853" y="8220"/>
                </a:lnTo>
                <a:lnTo>
                  <a:pt x="63048" y="9290"/>
                </a:lnTo>
                <a:lnTo>
                  <a:pt x="66797" y="10956"/>
                </a:lnTo>
                <a:lnTo>
                  <a:pt x="70249" y="13019"/>
                </a:lnTo>
                <a:lnTo>
                  <a:pt x="73502" y="14394"/>
                </a:lnTo>
                <a:lnTo>
                  <a:pt x="76625" y="15311"/>
                </a:lnTo>
                <a:lnTo>
                  <a:pt x="79658" y="15923"/>
                </a:lnTo>
                <a:lnTo>
                  <a:pt x="83585" y="16330"/>
                </a:lnTo>
                <a:lnTo>
                  <a:pt x="88109" y="16602"/>
                </a:lnTo>
                <a:lnTo>
                  <a:pt x="98214" y="16904"/>
                </a:lnTo>
                <a:lnTo>
                  <a:pt x="121319" y="17113"/>
                </a:lnTo>
                <a:lnTo>
                  <a:pt x="124694" y="18076"/>
                </a:lnTo>
                <a:lnTo>
                  <a:pt x="127897" y="19671"/>
                </a:lnTo>
                <a:lnTo>
                  <a:pt x="130984" y="21686"/>
                </a:lnTo>
                <a:lnTo>
                  <a:pt x="133996" y="23030"/>
                </a:lnTo>
                <a:lnTo>
                  <a:pt x="136955" y="23926"/>
                </a:lnTo>
                <a:lnTo>
                  <a:pt x="139881" y="24523"/>
                </a:lnTo>
                <a:lnTo>
                  <a:pt x="145672" y="25187"/>
                </a:lnTo>
                <a:lnTo>
                  <a:pt x="151420" y="25482"/>
                </a:lnTo>
                <a:lnTo>
                  <a:pt x="157151" y="25613"/>
                </a:lnTo>
                <a:lnTo>
                  <a:pt x="197168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96"/>
          <p:cNvSpPr/>
          <p:nvPr/>
        </p:nvSpPr>
        <p:spPr>
          <a:xfrm>
            <a:off x="6260782" y="2323147"/>
            <a:ext cx="17146" cy="360046"/>
          </a:xfrm>
          <a:custGeom>
            <a:avLst/>
            <a:gdLst/>
            <a:ahLst/>
            <a:cxnLst/>
            <a:rect l="0" t="0" r="0" b="0"/>
            <a:pathLst>
              <a:path w="17146" h="360046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2" y="31511"/>
                </a:lnTo>
                <a:lnTo>
                  <a:pt x="6785" y="34342"/>
                </a:lnTo>
                <a:lnTo>
                  <a:pt x="7381" y="37182"/>
                </a:lnTo>
                <a:lnTo>
                  <a:pt x="7778" y="40028"/>
                </a:lnTo>
                <a:lnTo>
                  <a:pt x="8219" y="45730"/>
                </a:lnTo>
                <a:lnTo>
                  <a:pt x="9290" y="49537"/>
                </a:lnTo>
                <a:lnTo>
                  <a:pt x="10956" y="53980"/>
                </a:lnTo>
                <a:lnTo>
                  <a:pt x="13019" y="58846"/>
                </a:lnTo>
                <a:lnTo>
                  <a:pt x="14395" y="63996"/>
                </a:lnTo>
                <a:lnTo>
                  <a:pt x="15311" y="69334"/>
                </a:lnTo>
                <a:lnTo>
                  <a:pt x="15923" y="74798"/>
                </a:lnTo>
                <a:lnTo>
                  <a:pt x="16330" y="80345"/>
                </a:lnTo>
                <a:lnTo>
                  <a:pt x="16783" y="91589"/>
                </a:lnTo>
                <a:lnTo>
                  <a:pt x="15951" y="96302"/>
                </a:lnTo>
                <a:lnTo>
                  <a:pt x="14444" y="100396"/>
                </a:lnTo>
                <a:lnTo>
                  <a:pt x="12487" y="104078"/>
                </a:lnTo>
                <a:lnTo>
                  <a:pt x="11182" y="108438"/>
                </a:lnTo>
                <a:lnTo>
                  <a:pt x="10312" y="113250"/>
                </a:lnTo>
                <a:lnTo>
                  <a:pt x="9732" y="118362"/>
                </a:lnTo>
                <a:lnTo>
                  <a:pt x="9346" y="123676"/>
                </a:lnTo>
                <a:lnTo>
                  <a:pt x="8916" y="134660"/>
                </a:lnTo>
                <a:lnTo>
                  <a:pt x="8603" y="171454"/>
                </a:lnTo>
                <a:lnTo>
                  <a:pt x="8581" y="191136"/>
                </a:lnTo>
                <a:lnTo>
                  <a:pt x="7626" y="197909"/>
                </a:lnTo>
                <a:lnTo>
                  <a:pt x="6037" y="204329"/>
                </a:lnTo>
                <a:lnTo>
                  <a:pt x="4024" y="210515"/>
                </a:lnTo>
                <a:lnTo>
                  <a:pt x="2683" y="216543"/>
                </a:lnTo>
                <a:lnTo>
                  <a:pt x="1789" y="222467"/>
                </a:lnTo>
                <a:lnTo>
                  <a:pt x="1192" y="228322"/>
                </a:lnTo>
                <a:lnTo>
                  <a:pt x="795" y="234129"/>
                </a:lnTo>
                <a:lnTo>
                  <a:pt x="530" y="239906"/>
                </a:lnTo>
                <a:lnTo>
                  <a:pt x="235" y="251405"/>
                </a:lnTo>
                <a:lnTo>
                  <a:pt x="3" y="309773"/>
                </a:lnTo>
                <a:lnTo>
                  <a:pt x="954" y="313196"/>
                </a:lnTo>
                <a:lnTo>
                  <a:pt x="2541" y="316430"/>
                </a:lnTo>
                <a:lnTo>
                  <a:pt x="4551" y="319538"/>
                </a:lnTo>
                <a:lnTo>
                  <a:pt x="5892" y="323515"/>
                </a:lnTo>
                <a:lnTo>
                  <a:pt x="6786" y="328072"/>
                </a:lnTo>
                <a:lnTo>
                  <a:pt x="7381" y="333015"/>
                </a:lnTo>
                <a:lnTo>
                  <a:pt x="8731" y="336310"/>
                </a:lnTo>
                <a:lnTo>
                  <a:pt x="10583" y="338507"/>
                </a:lnTo>
                <a:lnTo>
                  <a:pt x="12770" y="339971"/>
                </a:lnTo>
                <a:lnTo>
                  <a:pt x="14229" y="341900"/>
                </a:lnTo>
                <a:lnTo>
                  <a:pt x="15201" y="344138"/>
                </a:lnTo>
                <a:lnTo>
                  <a:pt x="15849" y="346583"/>
                </a:lnTo>
                <a:lnTo>
                  <a:pt x="16281" y="349165"/>
                </a:lnTo>
                <a:lnTo>
                  <a:pt x="16761" y="354575"/>
                </a:lnTo>
                <a:lnTo>
                  <a:pt x="17144" y="360039"/>
                </a:lnTo>
                <a:lnTo>
                  <a:pt x="17145" y="360041"/>
                </a:lnTo>
                <a:lnTo>
                  <a:pt x="17145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97"/>
          <p:cNvSpPr/>
          <p:nvPr/>
        </p:nvSpPr>
        <p:spPr>
          <a:xfrm>
            <a:off x="6457950" y="2350056"/>
            <a:ext cx="257162" cy="290261"/>
          </a:xfrm>
          <a:custGeom>
            <a:avLst/>
            <a:gdLst/>
            <a:ahLst/>
            <a:cxnLst/>
            <a:rect l="0" t="0" r="0" b="0"/>
            <a:pathLst>
              <a:path w="257162" h="290261">
                <a:moveTo>
                  <a:pt x="51434" y="7381"/>
                </a:moveTo>
                <a:lnTo>
                  <a:pt x="46884" y="7381"/>
                </a:lnTo>
                <a:lnTo>
                  <a:pt x="45543" y="6429"/>
                </a:lnTo>
                <a:lnTo>
                  <a:pt x="44649" y="4841"/>
                </a:lnTo>
                <a:lnTo>
                  <a:pt x="43215" y="0"/>
                </a:lnTo>
                <a:lnTo>
                  <a:pt x="43098" y="555"/>
                </a:lnTo>
                <a:lnTo>
                  <a:pt x="42893" y="6294"/>
                </a:lnTo>
                <a:lnTo>
                  <a:pt x="41930" y="6656"/>
                </a:lnTo>
                <a:lnTo>
                  <a:pt x="38320" y="7059"/>
                </a:lnTo>
                <a:lnTo>
                  <a:pt x="36024" y="8119"/>
                </a:lnTo>
                <a:lnTo>
                  <a:pt x="30933" y="11837"/>
                </a:lnTo>
                <a:lnTo>
                  <a:pt x="29194" y="14161"/>
                </a:lnTo>
                <a:lnTo>
                  <a:pt x="25795" y="21984"/>
                </a:lnTo>
                <a:lnTo>
                  <a:pt x="21625" y="27524"/>
                </a:lnTo>
                <a:lnTo>
                  <a:pt x="16596" y="35701"/>
                </a:lnTo>
                <a:lnTo>
                  <a:pt x="12138" y="44733"/>
                </a:lnTo>
                <a:lnTo>
                  <a:pt x="10157" y="51922"/>
                </a:lnTo>
                <a:lnTo>
                  <a:pt x="6737" y="60832"/>
                </a:lnTo>
                <a:lnTo>
                  <a:pt x="4491" y="65875"/>
                </a:lnTo>
                <a:lnTo>
                  <a:pt x="1996" y="74018"/>
                </a:lnTo>
                <a:lnTo>
                  <a:pt x="887" y="81765"/>
                </a:lnTo>
                <a:lnTo>
                  <a:pt x="591" y="86498"/>
                </a:lnTo>
                <a:lnTo>
                  <a:pt x="263" y="96837"/>
                </a:lnTo>
                <a:lnTo>
                  <a:pt x="22" y="124439"/>
                </a:lnTo>
                <a:lnTo>
                  <a:pt x="0" y="211458"/>
                </a:lnTo>
                <a:lnTo>
                  <a:pt x="952" y="215822"/>
                </a:lnTo>
                <a:lnTo>
                  <a:pt x="4550" y="223212"/>
                </a:lnTo>
                <a:lnTo>
                  <a:pt x="6785" y="232211"/>
                </a:lnTo>
                <a:lnTo>
                  <a:pt x="7380" y="237277"/>
                </a:lnTo>
                <a:lnTo>
                  <a:pt x="8730" y="241608"/>
                </a:lnTo>
                <a:lnTo>
                  <a:pt x="12770" y="248959"/>
                </a:lnTo>
                <a:lnTo>
                  <a:pt x="17740" y="255402"/>
                </a:lnTo>
                <a:lnTo>
                  <a:pt x="20399" y="258453"/>
                </a:lnTo>
                <a:lnTo>
                  <a:pt x="28433" y="264384"/>
                </a:lnTo>
                <a:lnTo>
                  <a:pt x="33243" y="267299"/>
                </a:lnTo>
                <a:lnTo>
                  <a:pt x="41127" y="273078"/>
                </a:lnTo>
                <a:lnTo>
                  <a:pt x="47806" y="278821"/>
                </a:lnTo>
                <a:lnTo>
                  <a:pt x="53950" y="284548"/>
                </a:lnTo>
                <a:lnTo>
                  <a:pt x="56921" y="286457"/>
                </a:lnTo>
                <a:lnTo>
                  <a:pt x="62763" y="288577"/>
                </a:lnTo>
                <a:lnTo>
                  <a:pt x="66607" y="289143"/>
                </a:lnTo>
                <a:lnTo>
                  <a:pt x="71075" y="289520"/>
                </a:lnTo>
                <a:lnTo>
                  <a:pt x="80166" y="289938"/>
                </a:lnTo>
                <a:lnTo>
                  <a:pt x="87382" y="290125"/>
                </a:lnTo>
                <a:lnTo>
                  <a:pt x="113003" y="290260"/>
                </a:lnTo>
                <a:lnTo>
                  <a:pt x="117245" y="289312"/>
                </a:lnTo>
                <a:lnTo>
                  <a:pt x="121978" y="287728"/>
                </a:lnTo>
                <a:lnTo>
                  <a:pt x="127039" y="285719"/>
                </a:lnTo>
                <a:lnTo>
                  <a:pt x="131365" y="283427"/>
                </a:lnTo>
                <a:lnTo>
                  <a:pt x="138712" y="278341"/>
                </a:lnTo>
                <a:lnTo>
                  <a:pt x="142957" y="276603"/>
                </a:lnTo>
                <a:lnTo>
                  <a:pt x="147692" y="275445"/>
                </a:lnTo>
                <a:lnTo>
                  <a:pt x="152754" y="274673"/>
                </a:lnTo>
                <a:lnTo>
                  <a:pt x="158033" y="272253"/>
                </a:lnTo>
                <a:lnTo>
                  <a:pt x="163458" y="268735"/>
                </a:lnTo>
                <a:lnTo>
                  <a:pt x="168979" y="264484"/>
                </a:lnTo>
                <a:lnTo>
                  <a:pt x="173612" y="260698"/>
                </a:lnTo>
                <a:lnTo>
                  <a:pt x="181302" y="253952"/>
                </a:lnTo>
                <a:lnTo>
                  <a:pt x="185637" y="250819"/>
                </a:lnTo>
                <a:lnTo>
                  <a:pt x="190433" y="247778"/>
                </a:lnTo>
                <a:lnTo>
                  <a:pt x="195535" y="244798"/>
                </a:lnTo>
                <a:lnTo>
                  <a:pt x="199890" y="240907"/>
                </a:lnTo>
                <a:lnTo>
                  <a:pt x="203744" y="236407"/>
                </a:lnTo>
                <a:lnTo>
                  <a:pt x="207267" y="231503"/>
                </a:lnTo>
                <a:lnTo>
                  <a:pt x="211520" y="226328"/>
                </a:lnTo>
                <a:lnTo>
                  <a:pt x="216261" y="220973"/>
                </a:lnTo>
                <a:lnTo>
                  <a:pt x="221326" y="215498"/>
                </a:lnTo>
                <a:lnTo>
                  <a:pt x="225655" y="209943"/>
                </a:lnTo>
                <a:lnTo>
                  <a:pt x="229494" y="204335"/>
                </a:lnTo>
                <a:lnTo>
                  <a:pt x="233006" y="198691"/>
                </a:lnTo>
                <a:lnTo>
                  <a:pt x="239448" y="189880"/>
                </a:lnTo>
                <a:lnTo>
                  <a:pt x="245486" y="181837"/>
                </a:lnTo>
                <a:lnTo>
                  <a:pt x="248430" y="177025"/>
                </a:lnTo>
                <a:lnTo>
                  <a:pt x="251345" y="171912"/>
                </a:lnTo>
                <a:lnTo>
                  <a:pt x="253288" y="166598"/>
                </a:lnTo>
                <a:lnTo>
                  <a:pt x="254583" y="161151"/>
                </a:lnTo>
                <a:lnTo>
                  <a:pt x="255447" y="155614"/>
                </a:lnTo>
                <a:lnTo>
                  <a:pt x="256407" y="146922"/>
                </a:lnTo>
                <a:lnTo>
                  <a:pt x="256833" y="138932"/>
                </a:lnTo>
                <a:lnTo>
                  <a:pt x="257074" y="123723"/>
                </a:lnTo>
                <a:lnTo>
                  <a:pt x="257161" y="100407"/>
                </a:lnTo>
                <a:lnTo>
                  <a:pt x="256213" y="97021"/>
                </a:lnTo>
                <a:lnTo>
                  <a:pt x="252620" y="90719"/>
                </a:lnTo>
                <a:lnTo>
                  <a:pt x="247848" y="82202"/>
                </a:lnTo>
                <a:lnTo>
                  <a:pt x="245242" y="77264"/>
                </a:lnTo>
                <a:lnTo>
                  <a:pt x="237266" y="69238"/>
                </a:lnTo>
                <a:lnTo>
                  <a:pt x="232472" y="65764"/>
                </a:lnTo>
                <a:lnTo>
                  <a:pt x="224606" y="59364"/>
                </a:lnTo>
                <a:lnTo>
                  <a:pt x="216982" y="53345"/>
                </a:lnTo>
                <a:lnTo>
                  <a:pt x="212282" y="50406"/>
                </a:lnTo>
                <a:lnTo>
                  <a:pt x="207243" y="47494"/>
                </a:lnTo>
                <a:lnTo>
                  <a:pt x="196566" y="41719"/>
                </a:lnTo>
                <a:lnTo>
                  <a:pt x="191051" y="38846"/>
                </a:lnTo>
                <a:lnTo>
                  <a:pt x="185470" y="36930"/>
                </a:lnTo>
                <a:lnTo>
                  <a:pt x="179844" y="35653"/>
                </a:lnTo>
                <a:lnTo>
                  <a:pt x="174188" y="34801"/>
                </a:lnTo>
                <a:lnTo>
                  <a:pt x="168512" y="33281"/>
                </a:lnTo>
                <a:lnTo>
                  <a:pt x="162824" y="31315"/>
                </a:lnTo>
                <a:lnTo>
                  <a:pt x="157127" y="29052"/>
                </a:lnTo>
                <a:lnTo>
                  <a:pt x="151424" y="27544"/>
                </a:lnTo>
                <a:lnTo>
                  <a:pt x="145716" y="26538"/>
                </a:lnTo>
                <a:lnTo>
                  <a:pt x="140007" y="25867"/>
                </a:lnTo>
                <a:lnTo>
                  <a:pt x="135248" y="25420"/>
                </a:lnTo>
                <a:lnTo>
                  <a:pt x="127420" y="24923"/>
                </a:lnTo>
                <a:lnTo>
                  <a:pt x="120766" y="24703"/>
                </a:lnTo>
                <a:lnTo>
                  <a:pt x="108733" y="24561"/>
                </a:lnTo>
                <a:lnTo>
                  <a:pt x="94297" y="245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98"/>
          <p:cNvSpPr/>
          <p:nvPr/>
        </p:nvSpPr>
        <p:spPr>
          <a:xfrm>
            <a:off x="6920865" y="2366010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1"/>
                </a:lnTo>
                <a:lnTo>
                  <a:pt x="6785" y="28323"/>
                </a:lnTo>
                <a:lnTo>
                  <a:pt x="7381" y="33170"/>
                </a:lnTo>
                <a:lnTo>
                  <a:pt x="8043" y="41094"/>
                </a:lnTo>
                <a:lnTo>
                  <a:pt x="8219" y="44541"/>
                </a:lnTo>
                <a:lnTo>
                  <a:pt x="9289" y="48744"/>
                </a:lnTo>
                <a:lnTo>
                  <a:pt x="10956" y="53451"/>
                </a:lnTo>
                <a:lnTo>
                  <a:pt x="13018" y="58494"/>
                </a:lnTo>
                <a:lnTo>
                  <a:pt x="14394" y="64713"/>
                </a:lnTo>
                <a:lnTo>
                  <a:pt x="15310" y="71717"/>
                </a:lnTo>
                <a:lnTo>
                  <a:pt x="15922" y="79244"/>
                </a:lnTo>
                <a:lnTo>
                  <a:pt x="16330" y="86166"/>
                </a:lnTo>
                <a:lnTo>
                  <a:pt x="16782" y="98939"/>
                </a:lnTo>
                <a:lnTo>
                  <a:pt x="17856" y="105011"/>
                </a:lnTo>
                <a:lnTo>
                  <a:pt x="19523" y="110965"/>
                </a:lnTo>
                <a:lnTo>
                  <a:pt x="21588" y="116839"/>
                </a:lnTo>
                <a:lnTo>
                  <a:pt x="22964" y="123613"/>
                </a:lnTo>
                <a:lnTo>
                  <a:pt x="23882" y="130986"/>
                </a:lnTo>
                <a:lnTo>
                  <a:pt x="24494" y="138759"/>
                </a:lnTo>
                <a:lnTo>
                  <a:pt x="24901" y="145846"/>
                </a:lnTo>
                <a:lnTo>
                  <a:pt x="25355" y="158800"/>
                </a:lnTo>
                <a:lnTo>
                  <a:pt x="25645" y="182639"/>
                </a:lnTo>
                <a:lnTo>
                  <a:pt x="25707" y="206872"/>
                </a:lnTo>
                <a:lnTo>
                  <a:pt x="26663" y="211257"/>
                </a:lnTo>
                <a:lnTo>
                  <a:pt x="28253" y="216086"/>
                </a:lnTo>
                <a:lnTo>
                  <a:pt x="30265" y="221209"/>
                </a:lnTo>
                <a:lnTo>
                  <a:pt x="31606" y="225578"/>
                </a:lnTo>
                <a:lnTo>
                  <a:pt x="33097" y="232972"/>
                </a:lnTo>
                <a:lnTo>
                  <a:pt x="34447" y="236277"/>
                </a:lnTo>
                <a:lnTo>
                  <a:pt x="36300" y="239433"/>
                </a:lnTo>
                <a:lnTo>
                  <a:pt x="38487" y="242489"/>
                </a:lnTo>
                <a:lnTo>
                  <a:pt x="40898" y="245479"/>
                </a:lnTo>
                <a:lnTo>
                  <a:pt x="43458" y="248425"/>
                </a:lnTo>
                <a:lnTo>
                  <a:pt x="46116" y="251342"/>
                </a:lnTo>
                <a:lnTo>
                  <a:pt x="47889" y="254238"/>
                </a:lnTo>
                <a:lnTo>
                  <a:pt x="49071" y="257122"/>
                </a:lnTo>
                <a:lnTo>
                  <a:pt x="50735" y="265732"/>
                </a:lnTo>
                <a:lnTo>
                  <a:pt x="50968" y="268594"/>
                </a:lnTo>
                <a:lnTo>
                  <a:pt x="52076" y="270503"/>
                </a:lnTo>
                <a:lnTo>
                  <a:pt x="53767" y="271775"/>
                </a:lnTo>
                <a:lnTo>
                  <a:pt x="55847" y="272623"/>
                </a:lnTo>
                <a:lnTo>
                  <a:pt x="57234" y="274141"/>
                </a:lnTo>
                <a:lnTo>
                  <a:pt x="58158" y="276106"/>
                </a:lnTo>
                <a:lnTo>
                  <a:pt x="60007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99"/>
          <p:cNvSpPr/>
          <p:nvPr/>
        </p:nvSpPr>
        <p:spPr>
          <a:xfrm>
            <a:off x="6886575" y="2520314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73608" y="8573"/>
                </a:lnTo>
                <a:lnTo>
                  <a:pt x="79552" y="7621"/>
                </a:lnTo>
                <a:lnTo>
                  <a:pt x="85419" y="6033"/>
                </a:lnTo>
                <a:lnTo>
                  <a:pt x="91236" y="4022"/>
                </a:lnTo>
                <a:lnTo>
                  <a:pt x="97019" y="2681"/>
                </a:lnTo>
                <a:lnTo>
                  <a:pt x="102779" y="1788"/>
                </a:lnTo>
                <a:lnTo>
                  <a:pt x="108525" y="1192"/>
                </a:lnTo>
                <a:lnTo>
                  <a:pt x="114259" y="795"/>
                </a:lnTo>
                <a:lnTo>
                  <a:pt x="119988" y="530"/>
                </a:lnTo>
                <a:lnTo>
                  <a:pt x="131433" y="236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00"/>
          <p:cNvSpPr/>
          <p:nvPr/>
        </p:nvSpPr>
        <p:spPr>
          <a:xfrm>
            <a:off x="7220902" y="2357437"/>
            <a:ext cx="17146" cy="317184"/>
          </a:xfrm>
          <a:custGeom>
            <a:avLst/>
            <a:gdLst/>
            <a:ahLst/>
            <a:cxnLst/>
            <a:rect l="0" t="0" r="0" b="0"/>
            <a:pathLst>
              <a:path w="17146" h="317184">
                <a:moveTo>
                  <a:pt x="0" y="0"/>
                </a:moveTo>
                <a:lnTo>
                  <a:pt x="4939" y="0"/>
                </a:lnTo>
                <a:lnTo>
                  <a:pt x="838" y="0"/>
                </a:lnTo>
                <a:lnTo>
                  <a:pt x="559" y="953"/>
                </a:lnTo>
                <a:lnTo>
                  <a:pt x="110" y="9325"/>
                </a:lnTo>
                <a:lnTo>
                  <a:pt x="0" y="99218"/>
                </a:lnTo>
                <a:lnTo>
                  <a:pt x="953" y="105198"/>
                </a:lnTo>
                <a:lnTo>
                  <a:pt x="2540" y="111090"/>
                </a:lnTo>
                <a:lnTo>
                  <a:pt x="4551" y="116922"/>
                </a:lnTo>
                <a:lnTo>
                  <a:pt x="5891" y="123668"/>
                </a:lnTo>
                <a:lnTo>
                  <a:pt x="6785" y="131023"/>
                </a:lnTo>
                <a:lnTo>
                  <a:pt x="7381" y="138784"/>
                </a:lnTo>
                <a:lnTo>
                  <a:pt x="7778" y="145863"/>
                </a:lnTo>
                <a:lnTo>
                  <a:pt x="8220" y="158808"/>
                </a:lnTo>
                <a:lnTo>
                  <a:pt x="8503" y="183593"/>
                </a:lnTo>
                <a:lnTo>
                  <a:pt x="8573" y="262963"/>
                </a:lnTo>
                <a:lnTo>
                  <a:pt x="9525" y="267701"/>
                </a:lnTo>
                <a:lnTo>
                  <a:pt x="11113" y="271812"/>
                </a:lnTo>
                <a:lnTo>
                  <a:pt x="13123" y="275506"/>
                </a:lnTo>
                <a:lnTo>
                  <a:pt x="14464" y="278921"/>
                </a:lnTo>
                <a:lnTo>
                  <a:pt x="15357" y="282150"/>
                </a:lnTo>
                <a:lnTo>
                  <a:pt x="15953" y="285255"/>
                </a:lnTo>
                <a:lnTo>
                  <a:pt x="16351" y="288277"/>
                </a:lnTo>
                <a:lnTo>
                  <a:pt x="16792" y="294176"/>
                </a:lnTo>
                <a:lnTo>
                  <a:pt x="17040" y="302851"/>
                </a:lnTo>
                <a:lnTo>
                  <a:pt x="17136" y="312655"/>
                </a:lnTo>
                <a:lnTo>
                  <a:pt x="17145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01"/>
          <p:cNvSpPr/>
          <p:nvPr/>
        </p:nvSpPr>
        <p:spPr>
          <a:xfrm>
            <a:off x="7426642" y="2245995"/>
            <a:ext cx="68572" cy="454340"/>
          </a:xfrm>
          <a:custGeom>
            <a:avLst/>
            <a:gdLst/>
            <a:ahLst/>
            <a:cxnLst/>
            <a:rect l="0" t="0" r="0" b="0"/>
            <a:pathLst>
              <a:path w="68572" h="454340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5849" y="20399"/>
                </a:lnTo>
                <a:lnTo>
                  <a:pt x="17032" y="32631"/>
                </a:lnTo>
                <a:lnTo>
                  <a:pt x="17135" y="53457"/>
                </a:lnTo>
                <a:lnTo>
                  <a:pt x="17145" y="108975"/>
                </a:lnTo>
                <a:lnTo>
                  <a:pt x="18098" y="114560"/>
                </a:lnTo>
                <a:lnTo>
                  <a:pt x="19685" y="120188"/>
                </a:lnTo>
                <a:lnTo>
                  <a:pt x="21696" y="125845"/>
                </a:lnTo>
                <a:lnTo>
                  <a:pt x="23037" y="131522"/>
                </a:lnTo>
                <a:lnTo>
                  <a:pt x="24526" y="142909"/>
                </a:lnTo>
                <a:lnTo>
                  <a:pt x="25188" y="154320"/>
                </a:lnTo>
                <a:lnTo>
                  <a:pt x="25482" y="165741"/>
                </a:lnTo>
                <a:lnTo>
                  <a:pt x="25613" y="177168"/>
                </a:lnTo>
                <a:lnTo>
                  <a:pt x="26600" y="182882"/>
                </a:lnTo>
                <a:lnTo>
                  <a:pt x="28211" y="188596"/>
                </a:lnTo>
                <a:lnTo>
                  <a:pt x="30238" y="194311"/>
                </a:lnTo>
                <a:lnTo>
                  <a:pt x="30636" y="200025"/>
                </a:lnTo>
                <a:lnTo>
                  <a:pt x="28539" y="211455"/>
                </a:lnTo>
                <a:lnTo>
                  <a:pt x="29512" y="225425"/>
                </a:lnTo>
                <a:lnTo>
                  <a:pt x="31105" y="233150"/>
                </a:lnTo>
                <a:lnTo>
                  <a:pt x="32874" y="244275"/>
                </a:lnTo>
                <a:lnTo>
                  <a:pt x="33661" y="254299"/>
                </a:lnTo>
                <a:lnTo>
                  <a:pt x="34011" y="268279"/>
                </a:lnTo>
                <a:lnTo>
                  <a:pt x="35056" y="275055"/>
                </a:lnTo>
                <a:lnTo>
                  <a:pt x="36706" y="281478"/>
                </a:lnTo>
                <a:lnTo>
                  <a:pt x="38758" y="287664"/>
                </a:lnTo>
                <a:lnTo>
                  <a:pt x="40126" y="293693"/>
                </a:lnTo>
                <a:lnTo>
                  <a:pt x="41647" y="305473"/>
                </a:lnTo>
                <a:lnTo>
                  <a:pt x="42322" y="317058"/>
                </a:lnTo>
                <a:lnTo>
                  <a:pt x="43575" y="329510"/>
                </a:lnTo>
                <a:lnTo>
                  <a:pt x="45243" y="336830"/>
                </a:lnTo>
                <a:lnTo>
                  <a:pt x="47307" y="344568"/>
                </a:lnTo>
                <a:lnTo>
                  <a:pt x="48683" y="351632"/>
                </a:lnTo>
                <a:lnTo>
                  <a:pt x="50212" y="364561"/>
                </a:lnTo>
                <a:lnTo>
                  <a:pt x="50892" y="376657"/>
                </a:lnTo>
                <a:lnTo>
                  <a:pt x="51275" y="391637"/>
                </a:lnTo>
                <a:lnTo>
                  <a:pt x="51426" y="421560"/>
                </a:lnTo>
                <a:lnTo>
                  <a:pt x="52382" y="424867"/>
                </a:lnTo>
                <a:lnTo>
                  <a:pt x="53971" y="428025"/>
                </a:lnTo>
                <a:lnTo>
                  <a:pt x="55983" y="431082"/>
                </a:lnTo>
                <a:lnTo>
                  <a:pt x="57325" y="434073"/>
                </a:lnTo>
                <a:lnTo>
                  <a:pt x="59213" y="441881"/>
                </a:lnTo>
                <a:lnTo>
                  <a:pt x="59903" y="445257"/>
                </a:lnTo>
                <a:lnTo>
                  <a:pt x="59976" y="450169"/>
                </a:lnTo>
                <a:lnTo>
                  <a:pt x="60939" y="451560"/>
                </a:lnTo>
                <a:lnTo>
                  <a:pt x="62534" y="452487"/>
                </a:lnTo>
                <a:lnTo>
                  <a:pt x="68571" y="454339"/>
                </a:lnTo>
                <a:lnTo>
                  <a:pt x="60008" y="4457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2"/>
          <p:cNvSpPr/>
          <p:nvPr/>
        </p:nvSpPr>
        <p:spPr>
          <a:xfrm>
            <a:off x="4957797" y="2897505"/>
            <a:ext cx="265709" cy="197133"/>
          </a:xfrm>
          <a:custGeom>
            <a:avLst/>
            <a:gdLst/>
            <a:ahLst/>
            <a:cxnLst/>
            <a:rect l="0" t="0" r="0" b="0"/>
            <a:pathLst>
              <a:path w="265709" h="197133">
                <a:moveTo>
                  <a:pt x="145698" y="0"/>
                </a:moveTo>
                <a:lnTo>
                  <a:pt x="116983" y="0"/>
                </a:lnTo>
                <a:lnTo>
                  <a:pt x="108806" y="2540"/>
                </a:lnTo>
                <a:lnTo>
                  <a:pt x="103958" y="4551"/>
                </a:lnTo>
                <a:lnTo>
                  <a:pt x="96032" y="9325"/>
                </a:lnTo>
                <a:lnTo>
                  <a:pt x="89334" y="14622"/>
                </a:lnTo>
                <a:lnTo>
                  <a:pt x="83182" y="20151"/>
                </a:lnTo>
                <a:lnTo>
                  <a:pt x="79256" y="22959"/>
                </a:lnTo>
                <a:lnTo>
                  <a:pt x="74733" y="25783"/>
                </a:lnTo>
                <a:lnTo>
                  <a:pt x="69813" y="28619"/>
                </a:lnTo>
                <a:lnTo>
                  <a:pt x="61806" y="34309"/>
                </a:lnTo>
                <a:lnTo>
                  <a:pt x="54120" y="40013"/>
                </a:lnTo>
                <a:lnTo>
                  <a:pt x="49403" y="42868"/>
                </a:lnTo>
                <a:lnTo>
                  <a:pt x="44354" y="45724"/>
                </a:lnTo>
                <a:lnTo>
                  <a:pt x="36203" y="51436"/>
                </a:lnTo>
                <a:lnTo>
                  <a:pt x="32696" y="54293"/>
                </a:lnTo>
                <a:lnTo>
                  <a:pt x="29406" y="58103"/>
                </a:lnTo>
                <a:lnTo>
                  <a:pt x="26260" y="62548"/>
                </a:lnTo>
                <a:lnTo>
                  <a:pt x="23210" y="67416"/>
                </a:lnTo>
                <a:lnTo>
                  <a:pt x="20224" y="71614"/>
                </a:lnTo>
                <a:lnTo>
                  <a:pt x="17281" y="75365"/>
                </a:lnTo>
                <a:lnTo>
                  <a:pt x="14367" y="78818"/>
                </a:lnTo>
                <a:lnTo>
                  <a:pt x="12424" y="82073"/>
                </a:lnTo>
                <a:lnTo>
                  <a:pt x="10265" y="88229"/>
                </a:lnTo>
                <a:lnTo>
                  <a:pt x="6765" y="94140"/>
                </a:lnTo>
                <a:lnTo>
                  <a:pt x="4498" y="97050"/>
                </a:lnTo>
                <a:lnTo>
                  <a:pt x="1980" y="102823"/>
                </a:lnTo>
                <a:lnTo>
                  <a:pt x="860" y="108564"/>
                </a:lnTo>
                <a:lnTo>
                  <a:pt x="363" y="114291"/>
                </a:lnTo>
                <a:lnTo>
                  <a:pt x="142" y="120011"/>
                </a:lnTo>
                <a:lnTo>
                  <a:pt x="18" y="128586"/>
                </a:lnTo>
                <a:lnTo>
                  <a:pt x="0" y="131444"/>
                </a:lnTo>
                <a:lnTo>
                  <a:pt x="941" y="134301"/>
                </a:lnTo>
                <a:lnTo>
                  <a:pt x="4526" y="140017"/>
                </a:lnTo>
                <a:lnTo>
                  <a:pt x="9295" y="145732"/>
                </a:lnTo>
                <a:lnTo>
                  <a:pt x="14589" y="151447"/>
                </a:lnTo>
                <a:lnTo>
                  <a:pt x="22924" y="160020"/>
                </a:lnTo>
                <a:lnTo>
                  <a:pt x="28584" y="165735"/>
                </a:lnTo>
                <a:lnTo>
                  <a:pt x="36815" y="171450"/>
                </a:lnTo>
                <a:lnTo>
                  <a:pt x="41676" y="174307"/>
                </a:lnTo>
                <a:lnTo>
                  <a:pt x="49619" y="180022"/>
                </a:lnTo>
                <a:lnTo>
                  <a:pt x="53070" y="182880"/>
                </a:lnTo>
                <a:lnTo>
                  <a:pt x="57276" y="184785"/>
                </a:lnTo>
                <a:lnTo>
                  <a:pt x="61985" y="186055"/>
                </a:lnTo>
                <a:lnTo>
                  <a:pt x="67029" y="186901"/>
                </a:lnTo>
                <a:lnTo>
                  <a:pt x="75174" y="190382"/>
                </a:lnTo>
                <a:lnTo>
                  <a:pt x="78679" y="192643"/>
                </a:lnTo>
                <a:lnTo>
                  <a:pt x="82921" y="194152"/>
                </a:lnTo>
                <a:lnTo>
                  <a:pt x="87654" y="195157"/>
                </a:lnTo>
                <a:lnTo>
                  <a:pt x="92714" y="195827"/>
                </a:lnTo>
                <a:lnTo>
                  <a:pt x="97993" y="196274"/>
                </a:lnTo>
                <a:lnTo>
                  <a:pt x="103417" y="196571"/>
                </a:lnTo>
                <a:lnTo>
                  <a:pt x="114524" y="196902"/>
                </a:lnTo>
                <a:lnTo>
                  <a:pt x="142874" y="197132"/>
                </a:lnTo>
                <a:lnTo>
                  <a:pt x="148578" y="196191"/>
                </a:lnTo>
                <a:lnTo>
                  <a:pt x="154285" y="194612"/>
                </a:lnTo>
                <a:lnTo>
                  <a:pt x="159995" y="192606"/>
                </a:lnTo>
                <a:lnTo>
                  <a:pt x="165706" y="190316"/>
                </a:lnTo>
                <a:lnTo>
                  <a:pt x="171420" y="187837"/>
                </a:lnTo>
                <a:lnTo>
                  <a:pt x="177133" y="185232"/>
                </a:lnTo>
                <a:lnTo>
                  <a:pt x="181895" y="183495"/>
                </a:lnTo>
                <a:lnTo>
                  <a:pt x="189725" y="181566"/>
                </a:lnTo>
                <a:lnTo>
                  <a:pt x="194099" y="180099"/>
                </a:lnTo>
                <a:lnTo>
                  <a:pt x="198920" y="178168"/>
                </a:lnTo>
                <a:lnTo>
                  <a:pt x="204040" y="175929"/>
                </a:lnTo>
                <a:lnTo>
                  <a:pt x="212267" y="170900"/>
                </a:lnTo>
                <a:lnTo>
                  <a:pt x="215795" y="168226"/>
                </a:lnTo>
                <a:lnTo>
                  <a:pt x="220052" y="164538"/>
                </a:lnTo>
                <a:lnTo>
                  <a:pt x="224794" y="160174"/>
                </a:lnTo>
                <a:lnTo>
                  <a:pt x="238031" y="147471"/>
                </a:lnTo>
                <a:lnTo>
                  <a:pt x="259883" y="125831"/>
                </a:lnTo>
                <a:lnTo>
                  <a:pt x="261826" y="122940"/>
                </a:lnTo>
                <a:lnTo>
                  <a:pt x="263985" y="117187"/>
                </a:lnTo>
                <a:lnTo>
                  <a:pt x="264945" y="111456"/>
                </a:lnTo>
                <a:lnTo>
                  <a:pt x="265201" y="108594"/>
                </a:lnTo>
                <a:lnTo>
                  <a:pt x="265371" y="104781"/>
                </a:lnTo>
                <a:lnTo>
                  <a:pt x="265612" y="91265"/>
                </a:lnTo>
                <a:lnTo>
                  <a:pt x="265708" y="65827"/>
                </a:lnTo>
                <a:lnTo>
                  <a:pt x="264758" y="62934"/>
                </a:lnTo>
                <a:lnTo>
                  <a:pt x="261160" y="57181"/>
                </a:lnTo>
                <a:lnTo>
                  <a:pt x="256387" y="51448"/>
                </a:lnTo>
                <a:lnTo>
                  <a:pt x="251090" y="45726"/>
                </a:lnTo>
                <a:lnTo>
                  <a:pt x="242753" y="37149"/>
                </a:lnTo>
                <a:lnTo>
                  <a:pt x="237094" y="31433"/>
                </a:lnTo>
                <a:lnTo>
                  <a:pt x="233298" y="29528"/>
                </a:lnTo>
                <a:lnTo>
                  <a:pt x="228863" y="28258"/>
                </a:lnTo>
                <a:lnTo>
                  <a:pt x="224001" y="27411"/>
                </a:lnTo>
                <a:lnTo>
                  <a:pt x="218855" y="25894"/>
                </a:lnTo>
                <a:lnTo>
                  <a:pt x="213519" y="23930"/>
                </a:lnTo>
                <a:lnTo>
                  <a:pt x="208057" y="21668"/>
                </a:lnTo>
                <a:lnTo>
                  <a:pt x="202511" y="20160"/>
                </a:lnTo>
                <a:lnTo>
                  <a:pt x="196908" y="19155"/>
                </a:lnTo>
                <a:lnTo>
                  <a:pt x="191268" y="18485"/>
                </a:lnTo>
                <a:lnTo>
                  <a:pt x="184650" y="18038"/>
                </a:lnTo>
                <a:lnTo>
                  <a:pt x="177381" y="17740"/>
                </a:lnTo>
                <a:lnTo>
                  <a:pt x="156038" y="17321"/>
                </a:lnTo>
                <a:lnTo>
                  <a:pt x="87857" y="17145"/>
                </a:lnTo>
                <a:lnTo>
                  <a:pt x="84113" y="14605"/>
                </a:lnTo>
                <a:lnTo>
                  <a:pt x="7711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03"/>
          <p:cNvSpPr/>
          <p:nvPr/>
        </p:nvSpPr>
        <p:spPr>
          <a:xfrm>
            <a:off x="5386387" y="2923222"/>
            <a:ext cx="231454" cy="231459"/>
          </a:xfrm>
          <a:custGeom>
            <a:avLst/>
            <a:gdLst/>
            <a:ahLst/>
            <a:cxnLst/>
            <a:rect l="0" t="0" r="0" b="0"/>
            <a:pathLst>
              <a:path w="231454" h="231459">
                <a:moveTo>
                  <a:pt x="0" y="0"/>
                </a:moveTo>
                <a:lnTo>
                  <a:pt x="9102" y="0"/>
                </a:lnTo>
                <a:lnTo>
                  <a:pt x="12735" y="953"/>
                </a:lnTo>
                <a:lnTo>
                  <a:pt x="19313" y="4551"/>
                </a:lnTo>
                <a:lnTo>
                  <a:pt x="23352" y="5892"/>
                </a:lnTo>
                <a:lnTo>
                  <a:pt x="27951" y="6785"/>
                </a:lnTo>
                <a:lnTo>
                  <a:pt x="32921" y="7381"/>
                </a:lnTo>
                <a:lnTo>
                  <a:pt x="37188" y="8731"/>
                </a:lnTo>
                <a:lnTo>
                  <a:pt x="40984" y="10583"/>
                </a:lnTo>
                <a:lnTo>
                  <a:pt x="44468" y="12770"/>
                </a:lnTo>
                <a:lnTo>
                  <a:pt x="48695" y="14229"/>
                </a:lnTo>
                <a:lnTo>
                  <a:pt x="53418" y="15201"/>
                </a:lnTo>
                <a:lnTo>
                  <a:pt x="58472" y="15849"/>
                </a:lnTo>
                <a:lnTo>
                  <a:pt x="62794" y="17233"/>
                </a:lnTo>
                <a:lnTo>
                  <a:pt x="66628" y="19109"/>
                </a:lnTo>
                <a:lnTo>
                  <a:pt x="70136" y="21312"/>
                </a:lnTo>
                <a:lnTo>
                  <a:pt x="74380" y="23733"/>
                </a:lnTo>
                <a:lnTo>
                  <a:pt x="84175" y="28963"/>
                </a:lnTo>
                <a:lnTo>
                  <a:pt x="90407" y="30739"/>
                </a:lnTo>
                <a:lnTo>
                  <a:pt x="97419" y="31923"/>
                </a:lnTo>
                <a:lnTo>
                  <a:pt x="104951" y="32712"/>
                </a:lnTo>
                <a:lnTo>
                  <a:pt x="111877" y="34190"/>
                </a:lnTo>
                <a:lnTo>
                  <a:pt x="118400" y="36129"/>
                </a:lnTo>
                <a:lnTo>
                  <a:pt x="124653" y="38373"/>
                </a:lnTo>
                <a:lnTo>
                  <a:pt x="130727" y="40822"/>
                </a:lnTo>
                <a:lnTo>
                  <a:pt x="136681" y="43407"/>
                </a:lnTo>
                <a:lnTo>
                  <a:pt x="142556" y="46083"/>
                </a:lnTo>
                <a:lnTo>
                  <a:pt x="148377" y="47867"/>
                </a:lnTo>
                <a:lnTo>
                  <a:pt x="154163" y="49057"/>
                </a:lnTo>
                <a:lnTo>
                  <a:pt x="159926" y="49850"/>
                </a:lnTo>
                <a:lnTo>
                  <a:pt x="165672" y="51330"/>
                </a:lnTo>
                <a:lnTo>
                  <a:pt x="171408" y="53270"/>
                </a:lnTo>
                <a:lnTo>
                  <a:pt x="177137" y="55516"/>
                </a:lnTo>
                <a:lnTo>
                  <a:pt x="182861" y="57966"/>
                </a:lnTo>
                <a:lnTo>
                  <a:pt x="194302" y="63227"/>
                </a:lnTo>
                <a:lnTo>
                  <a:pt x="199067" y="65012"/>
                </a:lnTo>
                <a:lnTo>
                  <a:pt x="203197" y="66201"/>
                </a:lnTo>
                <a:lnTo>
                  <a:pt x="206902" y="66994"/>
                </a:lnTo>
                <a:lnTo>
                  <a:pt x="213559" y="70415"/>
                </a:lnTo>
                <a:lnTo>
                  <a:pt x="216667" y="72661"/>
                </a:lnTo>
                <a:lnTo>
                  <a:pt x="222662" y="75156"/>
                </a:lnTo>
                <a:lnTo>
                  <a:pt x="229720" y="76758"/>
                </a:lnTo>
                <a:lnTo>
                  <a:pt x="230300" y="77842"/>
                </a:lnTo>
                <a:lnTo>
                  <a:pt x="231356" y="84907"/>
                </a:lnTo>
                <a:lnTo>
                  <a:pt x="231453" y="90244"/>
                </a:lnTo>
                <a:lnTo>
                  <a:pt x="230503" y="92548"/>
                </a:lnTo>
                <a:lnTo>
                  <a:pt x="226906" y="97648"/>
                </a:lnTo>
                <a:lnTo>
                  <a:pt x="224613" y="99388"/>
                </a:lnTo>
                <a:lnTo>
                  <a:pt x="222132" y="100549"/>
                </a:lnTo>
                <a:lnTo>
                  <a:pt x="219525" y="101323"/>
                </a:lnTo>
                <a:lnTo>
                  <a:pt x="215883" y="103743"/>
                </a:lnTo>
                <a:lnTo>
                  <a:pt x="211549" y="107262"/>
                </a:lnTo>
                <a:lnTo>
                  <a:pt x="206756" y="111513"/>
                </a:lnTo>
                <a:lnTo>
                  <a:pt x="200702" y="115300"/>
                </a:lnTo>
                <a:lnTo>
                  <a:pt x="193809" y="118777"/>
                </a:lnTo>
                <a:lnTo>
                  <a:pt x="179482" y="125180"/>
                </a:lnTo>
                <a:lnTo>
                  <a:pt x="160706" y="134140"/>
                </a:lnTo>
                <a:lnTo>
                  <a:pt x="131535" y="148569"/>
                </a:lnTo>
                <a:lnTo>
                  <a:pt x="126743" y="151433"/>
                </a:lnTo>
                <a:lnTo>
                  <a:pt x="122596" y="154296"/>
                </a:lnTo>
                <a:lnTo>
                  <a:pt x="118878" y="157156"/>
                </a:lnTo>
                <a:lnTo>
                  <a:pt x="114495" y="160016"/>
                </a:lnTo>
                <a:lnTo>
                  <a:pt x="109667" y="162875"/>
                </a:lnTo>
                <a:lnTo>
                  <a:pt x="104544" y="165733"/>
                </a:lnTo>
                <a:lnTo>
                  <a:pt x="100176" y="168591"/>
                </a:lnTo>
                <a:lnTo>
                  <a:pt x="96312" y="171449"/>
                </a:lnTo>
                <a:lnTo>
                  <a:pt x="89477" y="177165"/>
                </a:lnTo>
                <a:lnTo>
                  <a:pt x="83265" y="182880"/>
                </a:lnTo>
                <a:lnTo>
                  <a:pt x="79323" y="184785"/>
                </a:lnTo>
                <a:lnTo>
                  <a:pt x="74790" y="186055"/>
                </a:lnTo>
                <a:lnTo>
                  <a:pt x="69862" y="186902"/>
                </a:lnTo>
                <a:lnTo>
                  <a:pt x="65625" y="188419"/>
                </a:lnTo>
                <a:lnTo>
                  <a:pt x="61847" y="190382"/>
                </a:lnTo>
                <a:lnTo>
                  <a:pt x="55110" y="195104"/>
                </a:lnTo>
                <a:lnTo>
                  <a:pt x="48941" y="200378"/>
                </a:lnTo>
                <a:lnTo>
                  <a:pt x="46915" y="203118"/>
                </a:lnTo>
                <a:lnTo>
                  <a:pt x="44664" y="208702"/>
                </a:lnTo>
                <a:lnTo>
                  <a:pt x="43111" y="210572"/>
                </a:lnTo>
                <a:lnTo>
                  <a:pt x="41123" y="211819"/>
                </a:lnTo>
                <a:lnTo>
                  <a:pt x="36375" y="213204"/>
                </a:lnTo>
                <a:lnTo>
                  <a:pt x="31089" y="213820"/>
                </a:lnTo>
                <a:lnTo>
                  <a:pt x="29299" y="214937"/>
                </a:lnTo>
                <a:lnTo>
                  <a:pt x="28105" y="216634"/>
                </a:lnTo>
                <a:lnTo>
                  <a:pt x="27309" y="218717"/>
                </a:lnTo>
                <a:lnTo>
                  <a:pt x="25826" y="220107"/>
                </a:lnTo>
                <a:lnTo>
                  <a:pt x="23885" y="221033"/>
                </a:lnTo>
                <a:lnTo>
                  <a:pt x="18477" y="222519"/>
                </a:lnTo>
                <a:lnTo>
                  <a:pt x="18032" y="223594"/>
                </a:lnTo>
                <a:lnTo>
                  <a:pt x="17737" y="225263"/>
                </a:lnTo>
                <a:lnTo>
                  <a:pt x="17145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04"/>
          <p:cNvSpPr/>
          <p:nvPr/>
        </p:nvSpPr>
        <p:spPr>
          <a:xfrm>
            <a:off x="5789295" y="2991802"/>
            <a:ext cx="274321" cy="16793"/>
          </a:xfrm>
          <a:custGeom>
            <a:avLst/>
            <a:gdLst/>
            <a:ahLst/>
            <a:cxnLst/>
            <a:rect l="0" t="0" r="0" b="0"/>
            <a:pathLst>
              <a:path w="274321" h="16793">
                <a:moveTo>
                  <a:pt x="0" y="0"/>
                </a:moveTo>
                <a:lnTo>
                  <a:pt x="7381" y="7381"/>
                </a:lnTo>
                <a:lnTo>
                  <a:pt x="8730" y="7778"/>
                </a:lnTo>
                <a:lnTo>
                  <a:pt x="12770" y="8220"/>
                </a:lnTo>
                <a:lnTo>
                  <a:pt x="21311" y="8542"/>
                </a:lnTo>
                <a:lnTo>
                  <a:pt x="37262" y="8570"/>
                </a:lnTo>
                <a:lnTo>
                  <a:pt x="41034" y="9523"/>
                </a:lnTo>
                <a:lnTo>
                  <a:pt x="45453" y="11111"/>
                </a:lnTo>
                <a:lnTo>
                  <a:pt x="50304" y="13123"/>
                </a:lnTo>
                <a:lnTo>
                  <a:pt x="54491" y="14464"/>
                </a:lnTo>
                <a:lnTo>
                  <a:pt x="58235" y="15358"/>
                </a:lnTo>
                <a:lnTo>
                  <a:pt x="61683" y="15953"/>
                </a:lnTo>
                <a:lnTo>
                  <a:pt x="64934" y="16351"/>
                </a:lnTo>
                <a:lnTo>
                  <a:pt x="71087" y="16792"/>
                </a:lnTo>
                <a:lnTo>
                  <a:pt x="74061" y="15957"/>
                </a:lnTo>
                <a:lnTo>
                  <a:pt x="76996" y="14448"/>
                </a:lnTo>
                <a:lnTo>
                  <a:pt x="79906" y="12490"/>
                </a:lnTo>
                <a:lnTo>
                  <a:pt x="83750" y="11184"/>
                </a:lnTo>
                <a:lnTo>
                  <a:pt x="88219" y="10314"/>
                </a:lnTo>
                <a:lnTo>
                  <a:pt x="93102" y="9733"/>
                </a:lnTo>
                <a:lnTo>
                  <a:pt x="98263" y="9346"/>
                </a:lnTo>
                <a:lnTo>
                  <a:pt x="103608" y="9088"/>
                </a:lnTo>
                <a:lnTo>
                  <a:pt x="114628" y="8802"/>
                </a:lnTo>
                <a:lnTo>
                  <a:pt x="152652" y="8581"/>
                </a:lnTo>
                <a:lnTo>
                  <a:pt x="157965" y="7626"/>
                </a:lnTo>
                <a:lnTo>
                  <a:pt x="163412" y="6036"/>
                </a:lnTo>
                <a:lnTo>
                  <a:pt x="168949" y="4025"/>
                </a:lnTo>
                <a:lnTo>
                  <a:pt x="173592" y="2683"/>
                </a:lnTo>
                <a:lnTo>
                  <a:pt x="177641" y="1789"/>
                </a:lnTo>
                <a:lnTo>
                  <a:pt x="181292" y="1193"/>
                </a:lnTo>
                <a:lnTo>
                  <a:pt x="184679" y="795"/>
                </a:lnTo>
                <a:lnTo>
                  <a:pt x="190981" y="353"/>
                </a:lnTo>
                <a:lnTo>
                  <a:pt x="199498" y="157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05"/>
          <p:cNvSpPr/>
          <p:nvPr/>
        </p:nvSpPr>
        <p:spPr>
          <a:xfrm>
            <a:off x="6149340" y="2854642"/>
            <a:ext cx="77153" cy="274321"/>
          </a:xfrm>
          <a:custGeom>
            <a:avLst/>
            <a:gdLst/>
            <a:ahLst/>
            <a:cxnLst/>
            <a:rect l="0" t="0" r="0" b="0"/>
            <a:pathLst>
              <a:path w="77153" h="27432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15" y="17741"/>
                </a:lnTo>
                <a:lnTo>
                  <a:pt x="8502" y="24077"/>
                </a:lnTo>
                <a:lnTo>
                  <a:pt x="8541" y="33244"/>
                </a:lnTo>
                <a:lnTo>
                  <a:pt x="9504" y="37402"/>
                </a:lnTo>
                <a:lnTo>
                  <a:pt x="11098" y="41127"/>
                </a:lnTo>
                <a:lnTo>
                  <a:pt x="13114" y="44563"/>
                </a:lnTo>
                <a:lnTo>
                  <a:pt x="15353" y="50921"/>
                </a:lnTo>
                <a:lnTo>
                  <a:pt x="17301" y="57874"/>
                </a:lnTo>
                <a:lnTo>
                  <a:pt x="19154" y="62395"/>
                </a:lnTo>
                <a:lnTo>
                  <a:pt x="21341" y="67314"/>
                </a:lnTo>
                <a:lnTo>
                  <a:pt x="22800" y="72499"/>
                </a:lnTo>
                <a:lnTo>
                  <a:pt x="23772" y="77860"/>
                </a:lnTo>
                <a:lnTo>
                  <a:pt x="24421" y="83339"/>
                </a:lnTo>
                <a:lnTo>
                  <a:pt x="24853" y="88897"/>
                </a:lnTo>
                <a:lnTo>
                  <a:pt x="25141" y="94507"/>
                </a:lnTo>
                <a:lnTo>
                  <a:pt x="25333" y="100152"/>
                </a:lnTo>
                <a:lnTo>
                  <a:pt x="26414" y="105821"/>
                </a:lnTo>
                <a:lnTo>
                  <a:pt x="28086" y="111505"/>
                </a:lnTo>
                <a:lnTo>
                  <a:pt x="30154" y="117199"/>
                </a:lnTo>
                <a:lnTo>
                  <a:pt x="31533" y="121948"/>
                </a:lnTo>
                <a:lnTo>
                  <a:pt x="33064" y="129764"/>
                </a:lnTo>
                <a:lnTo>
                  <a:pt x="34425" y="134135"/>
                </a:lnTo>
                <a:lnTo>
                  <a:pt x="36285" y="138953"/>
                </a:lnTo>
                <a:lnTo>
                  <a:pt x="38478" y="144070"/>
                </a:lnTo>
                <a:lnTo>
                  <a:pt x="39939" y="149387"/>
                </a:lnTo>
                <a:lnTo>
                  <a:pt x="40913" y="154836"/>
                </a:lnTo>
                <a:lnTo>
                  <a:pt x="41563" y="160374"/>
                </a:lnTo>
                <a:lnTo>
                  <a:pt x="42948" y="165019"/>
                </a:lnTo>
                <a:lnTo>
                  <a:pt x="44824" y="169068"/>
                </a:lnTo>
                <a:lnTo>
                  <a:pt x="47028" y="172719"/>
                </a:lnTo>
                <a:lnTo>
                  <a:pt x="48497" y="177059"/>
                </a:lnTo>
                <a:lnTo>
                  <a:pt x="49476" y="181857"/>
                </a:lnTo>
                <a:lnTo>
                  <a:pt x="50129" y="186960"/>
                </a:lnTo>
                <a:lnTo>
                  <a:pt x="51517" y="192268"/>
                </a:lnTo>
                <a:lnTo>
                  <a:pt x="53394" y="197711"/>
                </a:lnTo>
                <a:lnTo>
                  <a:pt x="55599" y="203245"/>
                </a:lnTo>
                <a:lnTo>
                  <a:pt x="57068" y="207887"/>
                </a:lnTo>
                <a:lnTo>
                  <a:pt x="58701" y="215584"/>
                </a:lnTo>
                <a:lnTo>
                  <a:pt x="60089" y="218970"/>
                </a:lnTo>
                <a:lnTo>
                  <a:pt x="61966" y="222180"/>
                </a:lnTo>
                <a:lnTo>
                  <a:pt x="64171" y="225273"/>
                </a:lnTo>
                <a:lnTo>
                  <a:pt x="65641" y="229239"/>
                </a:lnTo>
                <a:lnTo>
                  <a:pt x="66620" y="233789"/>
                </a:lnTo>
                <a:lnTo>
                  <a:pt x="68193" y="245676"/>
                </a:lnTo>
                <a:lnTo>
                  <a:pt x="69274" y="247604"/>
                </a:lnTo>
                <a:lnTo>
                  <a:pt x="70948" y="249842"/>
                </a:lnTo>
                <a:lnTo>
                  <a:pt x="73016" y="252286"/>
                </a:lnTo>
                <a:lnTo>
                  <a:pt x="74395" y="254868"/>
                </a:lnTo>
                <a:lnTo>
                  <a:pt x="76607" y="263316"/>
                </a:lnTo>
                <a:lnTo>
                  <a:pt x="76910" y="265620"/>
                </a:lnTo>
                <a:lnTo>
                  <a:pt x="77104" y="272319"/>
                </a:lnTo>
                <a:lnTo>
                  <a:pt x="7715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06"/>
          <p:cNvSpPr/>
          <p:nvPr/>
        </p:nvSpPr>
        <p:spPr>
          <a:xfrm>
            <a:off x="5540692" y="3283267"/>
            <a:ext cx="34291" cy="214313"/>
          </a:xfrm>
          <a:custGeom>
            <a:avLst/>
            <a:gdLst/>
            <a:ahLst/>
            <a:cxnLst/>
            <a:rect l="0" t="0" r="0" b="0"/>
            <a:pathLst>
              <a:path w="34291" h="214313">
                <a:moveTo>
                  <a:pt x="0" y="0"/>
                </a:moveTo>
                <a:lnTo>
                  <a:pt x="0" y="15601"/>
                </a:lnTo>
                <a:lnTo>
                  <a:pt x="953" y="18021"/>
                </a:lnTo>
                <a:lnTo>
                  <a:pt x="2540" y="21539"/>
                </a:lnTo>
                <a:lnTo>
                  <a:pt x="4551" y="25789"/>
                </a:lnTo>
                <a:lnTo>
                  <a:pt x="6844" y="29575"/>
                </a:lnTo>
                <a:lnTo>
                  <a:pt x="9325" y="33052"/>
                </a:lnTo>
                <a:lnTo>
                  <a:pt x="11932" y="36322"/>
                </a:lnTo>
                <a:lnTo>
                  <a:pt x="13670" y="40407"/>
                </a:lnTo>
                <a:lnTo>
                  <a:pt x="14828" y="45036"/>
                </a:lnTo>
                <a:lnTo>
                  <a:pt x="15601" y="50026"/>
                </a:lnTo>
                <a:lnTo>
                  <a:pt x="16115" y="55259"/>
                </a:lnTo>
                <a:lnTo>
                  <a:pt x="16459" y="60651"/>
                </a:lnTo>
                <a:lnTo>
                  <a:pt x="16840" y="71724"/>
                </a:lnTo>
                <a:lnTo>
                  <a:pt x="17009" y="82995"/>
                </a:lnTo>
                <a:lnTo>
                  <a:pt x="18007" y="89620"/>
                </a:lnTo>
                <a:lnTo>
                  <a:pt x="19625" y="96894"/>
                </a:lnTo>
                <a:lnTo>
                  <a:pt x="21656" y="104601"/>
                </a:lnTo>
                <a:lnTo>
                  <a:pt x="23010" y="111644"/>
                </a:lnTo>
                <a:lnTo>
                  <a:pt x="23912" y="118245"/>
                </a:lnTo>
                <a:lnTo>
                  <a:pt x="24514" y="124550"/>
                </a:lnTo>
                <a:lnTo>
                  <a:pt x="25868" y="130658"/>
                </a:lnTo>
                <a:lnTo>
                  <a:pt x="27723" y="136635"/>
                </a:lnTo>
                <a:lnTo>
                  <a:pt x="29912" y="142525"/>
                </a:lnTo>
                <a:lnTo>
                  <a:pt x="31371" y="148357"/>
                </a:lnTo>
                <a:lnTo>
                  <a:pt x="32344" y="154150"/>
                </a:lnTo>
                <a:lnTo>
                  <a:pt x="32993" y="159917"/>
                </a:lnTo>
                <a:lnTo>
                  <a:pt x="33425" y="165666"/>
                </a:lnTo>
                <a:lnTo>
                  <a:pt x="33713" y="171404"/>
                </a:lnTo>
                <a:lnTo>
                  <a:pt x="34034" y="182860"/>
                </a:lnTo>
                <a:lnTo>
                  <a:pt x="3429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07"/>
          <p:cNvSpPr/>
          <p:nvPr/>
        </p:nvSpPr>
        <p:spPr>
          <a:xfrm>
            <a:off x="5412104" y="3300467"/>
            <a:ext cx="625794" cy="171254"/>
          </a:xfrm>
          <a:custGeom>
            <a:avLst/>
            <a:gdLst/>
            <a:ahLst/>
            <a:cxnLst/>
            <a:rect l="0" t="0" r="0" b="0"/>
            <a:pathLst>
              <a:path w="625794" h="171254">
                <a:moveTo>
                  <a:pt x="0" y="137105"/>
                </a:moveTo>
                <a:lnTo>
                  <a:pt x="0" y="132554"/>
                </a:lnTo>
                <a:lnTo>
                  <a:pt x="953" y="131214"/>
                </a:lnTo>
                <a:lnTo>
                  <a:pt x="2541" y="130320"/>
                </a:lnTo>
                <a:lnTo>
                  <a:pt x="6844" y="129327"/>
                </a:lnTo>
                <a:lnTo>
                  <a:pt x="11932" y="128886"/>
                </a:lnTo>
                <a:lnTo>
                  <a:pt x="14622" y="127815"/>
                </a:lnTo>
                <a:lnTo>
                  <a:pt x="20152" y="124087"/>
                </a:lnTo>
                <a:lnTo>
                  <a:pt x="28324" y="121794"/>
                </a:lnTo>
                <a:lnTo>
                  <a:pt x="38306" y="119823"/>
                </a:lnTo>
                <a:lnTo>
                  <a:pt x="49093" y="115771"/>
                </a:lnTo>
                <a:lnTo>
                  <a:pt x="60237" y="110796"/>
                </a:lnTo>
                <a:lnTo>
                  <a:pt x="71540" y="106362"/>
                </a:lnTo>
                <a:lnTo>
                  <a:pt x="88613" y="102914"/>
                </a:lnTo>
                <a:lnTo>
                  <a:pt x="100026" y="98731"/>
                </a:lnTo>
                <a:lnTo>
                  <a:pt x="106690" y="95330"/>
                </a:lnTo>
                <a:lnTo>
                  <a:pt x="113989" y="91158"/>
                </a:lnTo>
                <a:lnTo>
                  <a:pt x="121713" y="86471"/>
                </a:lnTo>
                <a:lnTo>
                  <a:pt x="128767" y="82394"/>
                </a:lnTo>
                <a:lnTo>
                  <a:pt x="141685" y="75324"/>
                </a:lnTo>
                <a:lnTo>
                  <a:pt x="148749" y="72105"/>
                </a:lnTo>
                <a:lnTo>
                  <a:pt x="156317" y="69007"/>
                </a:lnTo>
                <a:lnTo>
                  <a:pt x="164218" y="65989"/>
                </a:lnTo>
                <a:lnTo>
                  <a:pt x="171392" y="63024"/>
                </a:lnTo>
                <a:lnTo>
                  <a:pt x="178079" y="60096"/>
                </a:lnTo>
                <a:lnTo>
                  <a:pt x="190589" y="54301"/>
                </a:lnTo>
                <a:lnTo>
                  <a:pt x="219914" y="39958"/>
                </a:lnTo>
                <a:lnTo>
                  <a:pt x="231408" y="36779"/>
                </a:lnTo>
                <a:lnTo>
                  <a:pt x="237139" y="35931"/>
                </a:lnTo>
                <a:lnTo>
                  <a:pt x="246048" y="32449"/>
                </a:lnTo>
                <a:lnTo>
                  <a:pt x="253182" y="28679"/>
                </a:lnTo>
                <a:lnTo>
                  <a:pt x="259528" y="27003"/>
                </a:lnTo>
                <a:lnTo>
                  <a:pt x="277134" y="25780"/>
                </a:lnTo>
                <a:lnTo>
                  <a:pt x="279054" y="26694"/>
                </a:lnTo>
                <a:lnTo>
                  <a:pt x="280333" y="28255"/>
                </a:lnTo>
                <a:lnTo>
                  <a:pt x="281186" y="30248"/>
                </a:lnTo>
                <a:lnTo>
                  <a:pt x="284675" y="35003"/>
                </a:lnTo>
                <a:lnTo>
                  <a:pt x="286939" y="37605"/>
                </a:lnTo>
                <a:lnTo>
                  <a:pt x="289400" y="39339"/>
                </a:lnTo>
                <a:lnTo>
                  <a:pt x="297415" y="42732"/>
                </a:lnTo>
                <a:lnTo>
                  <a:pt x="303000" y="46901"/>
                </a:lnTo>
                <a:lnTo>
                  <a:pt x="304870" y="49347"/>
                </a:lnTo>
                <a:lnTo>
                  <a:pt x="306117" y="51930"/>
                </a:lnTo>
                <a:lnTo>
                  <a:pt x="306948" y="54604"/>
                </a:lnTo>
                <a:lnTo>
                  <a:pt x="308454" y="58292"/>
                </a:lnTo>
                <a:lnTo>
                  <a:pt x="310411" y="62656"/>
                </a:lnTo>
                <a:lnTo>
                  <a:pt x="312669" y="67470"/>
                </a:lnTo>
                <a:lnTo>
                  <a:pt x="315126" y="71631"/>
                </a:lnTo>
                <a:lnTo>
                  <a:pt x="317717" y="75358"/>
                </a:lnTo>
                <a:lnTo>
                  <a:pt x="320397" y="78796"/>
                </a:lnTo>
                <a:lnTo>
                  <a:pt x="322183" y="82992"/>
                </a:lnTo>
                <a:lnTo>
                  <a:pt x="323374" y="87695"/>
                </a:lnTo>
                <a:lnTo>
                  <a:pt x="324167" y="92735"/>
                </a:lnTo>
                <a:lnTo>
                  <a:pt x="324697" y="97048"/>
                </a:lnTo>
                <a:lnTo>
                  <a:pt x="325050" y="100875"/>
                </a:lnTo>
                <a:lnTo>
                  <a:pt x="325285" y="104379"/>
                </a:lnTo>
                <a:lnTo>
                  <a:pt x="325442" y="107668"/>
                </a:lnTo>
                <a:lnTo>
                  <a:pt x="325616" y="113862"/>
                </a:lnTo>
                <a:lnTo>
                  <a:pt x="326615" y="116847"/>
                </a:lnTo>
                <a:lnTo>
                  <a:pt x="328233" y="119790"/>
                </a:lnTo>
                <a:lnTo>
                  <a:pt x="330265" y="122704"/>
                </a:lnTo>
                <a:lnTo>
                  <a:pt x="332572" y="125599"/>
                </a:lnTo>
                <a:lnTo>
                  <a:pt x="335062" y="128482"/>
                </a:lnTo>
                <a:lnTo>
                  <a:pt x="337675" y="131356"/>
                </a:lnTo>
                <a:lnTo>
                  <a:pt x="339417" y="135178"/>
                </a:lnTo>
                <a:lnTo>
                  <a:pt x="340578" y="139630"/>
                </a:lnTo>
                <a:lnTo>
                  <a:pt x="342442" y="151362"/>
                </a:lnTo>
                <a:lnTo>
                  <a:pt x="342697" y="155506"/>
                </a:lnTo>
                <a:lnTo>
                  <a:pt x="342765" y="157945"/>
                </a:lnTo>
                <a:lnTo>
                  <a:pt x="341858" y="160524"/>
                </a:lnTo>
                <a:lnTo>
                  <a:pt x="340300" y="163195"/>
                </a:lnTo>
                <a:lnTo>
                  <a:pt x="334432" y="171253"/>
                </a:lnTo>
                <a:lnTo>
                  <a:pt x="329808" y="166802"/>
                </a:lnTo>
                <a:lnTo>
                  <a:pt x="328458" y="164523"/>
                </a:lnTo>
                <a:lnTo>
                  <a:pt x="326956" y="159451"/>
                </a:lnTo>
                <a:lnTo>
                  <a:pt x="326556" y="156764"/>
                </a:lnTo>
                <a:lnTo>
                  <a:pt x="326289" y="154022"/>
                </a:lnTo>
                <a:lnTo>
                  <a:pt x="326111" y="151240"/>
                </a:lnTo>
                <a:lnTo>
                  <a:pt x="325040" y="147481"/>
                </a:lnTo>
                <a:lnTo>
                  <a:pt x="323374" y="143070"/>
                </a:lnTo>
                <a:lnTo>
                  <a:pt x="321310" y="138224"/>
                </a:lnTo>
                <a:lnTo>
                  <a:pt x="319935" y="134041"/>
                </a:lnTo>
                <a:lnTo>
                  <a:pt x="319017" y="130300"/>
                </a:lnTo>
                <a:lnTo>
                  <a:pt x="318406" y="126853"/>
                </a:lnTo>
                <a:lnTo>
                  <a:pt x="317998" y="122650"/>
                </a:lnTo>
                <a:lnTo>
                  <a:pt x="317727" y="117944"/>
                </a:lnTo>
                <a:lnTo>
                  <a:pt x="317546" y="112901"/>
                </a:lnTo>
                <a:lnTo>
                  <a:pt x="318377" y="107634"/>
                </a:lnTo>
                <a:lnTo>
                  <a:pt x="319884" y="102217"/>
                </a:lnTo>
                <a:lnTo>
                  <a:pt x="321841" y="96702"/>
                </a:lnTo>
                <a:lnTo>
                  <a:pt x="324098" y="91120"/>
                </a:lnTo>
                <a:lnTo>
                  <a:pt x="326556" y="85493"/>
                </a:lnTo>
                <a:lnTo>
                  <a:pt x="329147" y="79837"/>
                </a:lnTo>
                <a:lnTo>
                  <a:pt x="331826" y="75114"/>
                </a:lnTo>
                <a:lnTo>
                  <a:pt x="334565" y="71013"/>
                </a:lnTo>
                <a:lnTo>
                  <a:pt x="337344" y="67326"/>
                </a:lnTo>
                <a:lnTo>
                  <a:pt x="340148" y="62963"/>
                </a:lnTo>
                <a:lnTo>
                  <a:pt x="342971" y="58150"/>
                </a:lnTo>
                <a:lnTo>
                  <a:pt x="345805" y="53036"/>
                </a:lnTo>
                <a:lnTo>
                  <a:pt x="348647" y="48674"/>
                </a:lnTo>
                <a:lnTo>
                  <a:pt x="351494" y="44813"/>
                </a:lnTo>
                <a:lnTo>
                  <a:pt x="354344" y="41287"/>
                </a:lnTo>
                <a:lnTo>
                  <a:pt x="357198" y="37984"/>
                </a:lnTo>
                <a:lnTo>
                  <a:pt x="360052" y="34829"/>
                </a:lnTo>
                <a:lnTo>
                  <a:pt x="362907" y="31774"/>
                </a:lnTo>
                <a:lnTo>
                  <a:pt x="366716" y="28784"/>
                </a:lnTo>
                <a:lnTo>
                  <a:pt x="371160" y="25839"/>
                </a:lnTo>
                <a:lnTo>
                  <a:pt x="376027" y="22922"/>
                </a:lnTo>
                <a:lnTo>
                  <a:pt x="381178" y="20026"/>
                </a:lnTo>
                <a:lnTo>
                  <a:pt x="391980" y="14267"/>
                </a:lnTo>
                <a:lnTo>
                  <a:pt x="400591" y="11073"/>
                </a:lnTo>
                <a:lnTo>
                  <a:pt x="408546" y="8701"/>
                </a:lnTo>
                <a:lnTo>
                  <a:pt x="418431" y="4471"/>
                </a:lnTo>
                <a:lnTo>
                  <a:pt x="422782" y="3915"/>
                </a:lnTo>
                <a:lnTo>
                  <a:pt x="426634" y="4497"/>
                </a:lnTo>
                <a:lnTo>
                  <a:pt x="433456" y="6731"/>
                </a:lnTo>
                <a:lnTo>
                  <a:pt x="439662" y="7723"/>
                </a:lnTo>
                <a:lnTo>
                  <a:pt x="442651" y="8941"/>
                </a:lnTo>
                <a:lnTo>
                  <a:pt x="448512" y="12833"/>
                </a:lnTo>
                <a:lnTo>
                  <a:pt x="454291" y="17738"/>
                </a:lnTo>
                <a:lnTo>
                  <a:pt x="457166" y="20379"/>
                </a:lnTo>
                <a:lnTo>
                  <a:pt x="459082" y="23093"/>
                </a:lnTo>
                <a:lnTo>
                  <a:pt x="460360" y="25855"/>
                </a:lnTo>
                <a:lnTo>
                  <a:pt x="461212" y="28648"/>
                </a:lnTo>
                <a:lnTo>
                  <a:pt x="461780" y="31463"/>
                </a:lnTo>
                <a:lnTo>
                  <a:pt x="462158" y="34292"/>
                </a:lnTo>
                <a:lnTo>
                  <a:pt x="462411" y="37131"/>
                </a:lnTo>
                <a:lnTo>
                  <a:pt x="463531" y="40928"/>
                </a:lnTo>
                <a:lnTo>
                  <a:pt x="465231" y="45365"/>
                </a:lnTo>
                <a:lnTo>
                  <a:pt x="467317" y="50227"/>
                </a:lnTo>
                <a:lnTo>
                  <a:pt x="468707" y="54422"/>
                </a:lnTo>
                <a:lnTo>
                  <a:pt x="469634" y="58170"/>
                </a:lnTo>
                <a:lnTo>
                  <a:pt x="470252" y="61622"/>
                </a:lnTo>
                <a:lnTo>
                  <a:pt x="470664" y="64875"/>
                </a:lnTo>
                <a:lnTo>
                  <a:pt x="470939" y="67997"/>
                </a:lnTo>
                <a:lnTo>
                  <a:pt x="471122" y="71031"/>
                </a:lnTo>
                <a:lnTo>
                  <a:pt x="471325" y="79481"/>
                </a:lnTo>
                <a:lnTo>
                  <a:pt x="471479" y="105310"/>
                </a:lnTo>
                <a:lnTo>
                  <a:pt x="472434" y="107336"/>
                </a:lnTo>
                <a:lnTo>
                  <a:pt x="474024" y="108687"/>
                </a:lnTo>
                <a:lnTo>
                  <a:pt x="476036" y="109587"/>
                </a:lnTo>
                <a:lnTo>
                  <a:pt x="480812" y="113127"/>
                </a:lnTo>
                <a:lnTo>
                  <a:pt x="487089" y="118610"/>
                </a:lnTo>
                <a:lnTo>
                  <a:pt x="493027" y="121900"/>
                </a:lnTo>
                <a:lnTo>
                  <a:pt x="503259" y="127223"/>
                </a:lnTo>
                <a:lnTo>
                  <a:pt x="505051" y="126707"/>
                </a:lnTo>
                <a:lnTo>
                  <a:pt x="512125" y="122382"/>
                </a:lnTo>
                <a:lnTo>
                  <a:pt x="517489" y="121036"/>
                </a:lnTo>
                <a:lnTo>
                  <a:pt x="519300" y="119725"/>
                </a:lnTo>
                <a:lnTo>
                  <a:pt x="520508" y="117899"/>
                </a:lnTo>
                <a:lnTo>
                  <a:pt x="521313" y="115728"/>
                </a:lnTo>
                <a:lnTo>
                  <a:pt x="522802" y="112377"/>
                </a:lnTo>
                <a:lnTo>
                  <a:pt x="526997" y="103572"/>
                </a:lnTo>
                <a:lnTo>
                  <a:pt x="529449" y="99510"/>
                </a:lnTo>
                <a:lnTo>
                  <a:pt x="532036" y="95849"/>
                </a:lnTo>
                <a:lnTo>
                  <a:pt x="534713" y="92456"/>
                </a:lnTo>
                <a:lnTo>
                  <a:pt x="536498" y="88289"/>
                </a:lnTo>
                <a:lnTo>
                  <a:pt x="537689" y="83606"/>
                </a:lnTo>
                <a:lnTo>
                  <a:pt x="538482" y="78579"/>
                </a:lnTo>
                <a:lnTo>
                  <a:pt x="539963" y="73323"/>
                </a:lnTo>
                <a:lnTo>
                  <a:pt x="541903" y="67913"/>
                </a:lnTo>
                <a:lnTo>
                  <a:pt x="544149" y="62402"/>
                </a:lnTo>
                <a:lnTo>
                  <a:pt x="545646" y="56823"/>
                </a:lnTo>
                <a:lnTo>
                  <a:pt x="546645" y="51199"/>
                </a:lnTo>
                <a:lnTo>
                  <a:pt x="547310" y="45544"/>
                </a:lnTo>
                <a:lnTo>
                  <a:pt x="547753" y="40822"/>
                </a:lnTo>
                <a:lnTo>
                  <a:pt x="548049" y="36721"/>
                </a:lnTo>
                <a:lnTo>
                  <a:pt x="548246" y="33035"/>
                </a:lnTo>
                <a:lnTo>
                  <a:pt x="549330" y="28673"/>
                </a:lnTo>
                <a:lnTo>
                  <a:pt x="551006" y="23859"/>
                </a:lnTo>
                <a:lnTo>
                  <a:pt x="553075" y="18745"/>
                </a:lnTo>
                <a:lnTo>
                  <a:pt x="554454" y="14384"/>
                </a:lnTo>
                <a:lnTo>
                  <a:pt x="555374" y="10523"/>
                </a:lnTo>
                <a:lnTo>
                  <a:pt x="556850" y="2034"/>
                </a:lnTo>
                <a:lnTo>
                  <a:pt x="557923" y="1338"/>
                </a:lnTo>
                <a:lnTo>
                  <a:pt x="565423" y="0"/>
                </a:lnTo>
                <a:lnTo>
                  <a:pt x="565678" y="4512"/>
                </a:lnTo>
                <a:lnTo>
                  <a:pt x="565754" y="11881"/>
                </a:lnTo>
                <a:lnTo>
                  <a:pt x="566717" y="15523"/>
                </a:lnTo>
                <a:lnTo>
                  <a:pt x="568311" y="19855"/>
                </a:lnTo>
                <a:lnTo>
                  <a:pt x="570327" y="24649"/>
                </a:lnTo>
                <a:lnTo>
                  <a:pt x="571671" y="29749"/>
                </a:lnTo>
                <a:lnTo>
                  <a:pt x="572567" y="35054"/>
                </a:lnTo>
                <a:lnTo>
                  <a:pt x="573163" y="40496"/>
                </a:lnTo>
                <a:lnTo>
                  <a:pt x="573562" y="45077"/>
                </a:lnTo>
                <a:lnTo>
                  <a:pt x="573827" y="49083"/>
                </a:lnTo>
                <a:lnTo>
                  <a:pt x="574004" y="52706"/>
                </a:lnTo>
                <a:lnTo>
                  <a:pt x="574201" y="61812"/>
                </a:lnTo>
                <a:lnTo>
                  <a:pt x="574253" y="66907"/>
                </a:lnTo>
                <a:lnTo>
                  <a:pt x="575241" y="71257"/>
                </a:lnTo>
                <a:lnTo>
                  <a:pt x="576852" y="75109"/>
                </a:lnTo>
                <a:lnTo>
                  <a:pt x="578877" y="78629"/>
                </a:lnTo>
                <a:lnTo>
                  <a:pt x="583669" y="87621"/>
                </a:lnTo>
                <a:lnTo>
                  <a:pt x="586281" y="92686"/>
                </a:lnTo>
                <a:lnTo>
                  <a:pt x="588022" y="97015"/>
                </a:lnTo>
                <a:lnTo>
                  <a:pt x="589182" y="100853"/>
                </a:lnTo>
                <a:lnTo>
                  <a:pt x="589956" y="104365"/>
                </a:lnTo>
                <a:lnTo>
                  <a:pt x="591424" y="107658"/>
                </a:lnTo>
                <a:lnTo>
                  <a:pt x="593355" y="110806"/>
                </a:lnTo>
                <a:lnTo>
                  <a:pt x="595595" y="113857"/>
                </a:lnTo>
                <a:lnTo>
                  <a:pt x="598994" y="115892"/>
                </a:lnTo>
                <a:lnTo>
                  <a:pt x="611926" y="119707"/>
                </a:lnTo>
                <a:lnTo>
                  <a:pt x="618995" y="123975"/>
                </a:lnTo>
                <a:lnTo>
                  <a:pt x="625793" y="1285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08"/>
          <p:cNvSpPr/>
          <p:nvPr/>
        </p:nvSpPr>
        <p:spPr>
          <a:xfrm>
            <a:off x="6106486" y="3233526"/>
            <a:ext cx="248594" cy="152450"/>
          </a:xfrm>
          <a:custGeom>
            <a:avLst/>
            <a:gdLst/>
            <a:ahLst/>
            <a:cxnLst/>
            <a:rect l="0" t="0" r="0" b="0"/>
            <a:pathLst>
              <a:path w="248594" h="152450">
                <a:moveTo>
                  <a:pt x="8564" y="92603"/>
                </a:moveTo>
                <a:lnTo>
                  <a:pt x="344" y="92603"/>
                </a:lnTo>
                <a:lnTo>
                  <a:pt x="96" y="97155"/>
                </a:lnTo>
                <a:lnTo>
                  <a:pt x="0" y="100823"/>
                </a:lnTo>
                <a:lnTo>
                  <a:pt x="2536" y="103559"/>
                </a:lnTo>
                <a:lnTo>
                  <a:pt x="7373" y="108526"/>
                </a:lnTo>
                <a:lnTo>
                  <a:pt x="13114" y="109205"/>
                </a:lnTo>
                <a:lnTo>
                  <a:pt x="17312" y="109387"/>
                </a:lnTo>
                <a:lnTo>
                  <a:pt x="21064" y="110460"/>
                </a:lnTo>
                <a:lnTo>
                  <a:pt x="27772" y="114192"/>
                </a:lnTo>
                <a:lnTo>
                  <a:pt x="31847" y="114616"/>
                </a:lnTo>
                <a:lnTo>
                  <a:pt x="36468" y="113946"/>
                </a:lnTo>
                <a:lnTo>
                  <a:pt x="41454" y="112547"/>
                </a:lnTo>
                <a:lnTo>
                  <a:pt x="45731" y="111614"/>
                </a:lnTo>
                <a:lnTo>
                  <a:pt x="53022" y="110578"/>
                </a:lnTo>
                <a:lnTo>
                  <a:pt x="57253" y="110301"/>
                </a:lnTo>
                <a:lnTo>
                  <a:pt x="61978" y="110117"/>
                </a:lnTo>
                <a:lnTo>
                  <a:pt x="67033" y="109994"/>
                </a:lnTo>
                <a:lnTo>
                  <a:pt x="71356" y="108960"/>
                </a:lnTo>
                <a:lnTo>
                  <a:pt x="78699" y="105270"/>
                </a:lnTo>
                <a:lnTo>
                  <a:pt x="82943" y="102953"/>
                </a:lnTo>
                <a:lnTo>
                  <a:pt x="98017" y="95141"/>
                </a:lnTo>
                <a:lnTo>
                  <a:pt x="108964" y="89604"/>
                </a:lnTo>
                <a:lnTo>
                  <a:pt x="113597" y="86794"/>
                </a:lnTo>
                <a:lnTo>
                  <a:pt x="117638" y="83968"/>
                </a:lnTo>
                <a:lnTo>
                  <a:pt x="121285" y="81131"/>
                </a:lnTo>
                <a:lnTo>
                  <a:pt x="124669" y="78288"/>
                </a:lnTo>
                <a:lnTo>
                  <a:pt x="127877" y="75440"/>
                </a:lnTo>
                <a:lnTo>
                  <a:pt x="130968" y="72589"/>
                </a:lnTo>
                <a:lnTo>
                  <a:pt x="144421" y="59474"/>
                </a:lnTo>
                <a:lnTo>
                  <a:pt x="165361" y="38664"/>
                </a:lnTo>
                <a:lnTo>
                  <a:pt x="167388" y="35689"/>
                </a:lnTo>
                <a:lnTo>
                  <a:pt x="168739" y="32753"/>
                </a:lnTo>
                <a:lnTo>
                  <a:pt x="169640" y="29843"/>
                </a:lnTo>
                <a:lnTo>
                  <a:pt x="169287" y="26951"/>
                </a:lnTo>
                <a:lnTo>
                  <a:pt x="168100" y="24070"/>
                </a:lnTo>
                <a:lnTo>
                  <a:pt x="166356" y="21197"/>
                </a:lnTo>
                <a:lnTo>
                  <a:pt x="165194" y="18329"/>
                </a:lnTo>
                <a:lnTo>
                  <a:pt x="164419" y="15465"/>
                </a:lnTo>
                <a:lnTo>
                  <a:pt x="163902" y="12603"/>
                </a:lnTo>
                <a:lnTo>
                  <a:pt x="162605" y="9742"/>
                </a:lnTo>
                <a:lnTo>
                  <a:pt x="160788" y="6883"/>
                </a:lnTo>
                <a:lnTo>
                  <a:pt x="158624" y="4024"/>
                </a:lnTo>
                <a:lnTo>
                  <a:pt x="155276" y="2118"/>
                </a:lnTo>
                <a:lnTo>
                  <a:pt x="151139" y="847"/>
                </a:lnTo>
                <a:lnTo>
                  <a:pt x="146477" y="0"/>
                </a:lnTo>
                <a:lnTo>
                  <a:pt x="141463" y="388"/>
                </a:lnTo>
                <a:lnTo>
                  <a:pt x="136216" y="1599"/>
                </a:lnTo>
                <a:lnTo>
                  <a:pt x="130813" y="3359"/>
                </a:lnTo>
                <a:lnTo>
                  <a:pt x="126258" y="5485"/>
                </a:lnTo>
                <a:lnTo>
                  <a:pt x="122269" y="7854"/>
                </a:lnTo>
                <a:lnTo>
                  <a:pt x="118657" y="10387"/>
                </a:lnTo>
                <a:lnTo>
                  <a:pt x="114344" y="13980"/>
                </a:lnTo>
                <a:lnTo>
                  <a:pt x="109564" y="18280"/>
                </a:lnTo>
                <a:lnTo>
                  <a:pt x="104472" y="23052"/>
                </a:lnTo>
                <a:lnTo>
                  <a:pt x="99173" y="27186"/>
                </a:lnTo>
                <a:lnTo>
                  <a:pt x="93735" y="30894"/>
                </a:lnTo>
                <a:lnTo>
                  <a:pt x="88204" y="34319"/>
                </a:lnTo>
                <a:lnTo>
                  <a:pt x="83565" y="38507"/>
                </a:lnTo>
                <a:lnTo>
                  <a:pt x="79520" y="43204"/>
                </a:lnTo>
                <a:lnTo>
                  <a:pt x="75870" y="48241"/>
                </a:lnTo>
                <a:lnTo>
                  <a:pt x="72485" y="54456"/>
                </a:lnTo>
                <a:lnTo>
                  <a:pt x="69275" y="61457"/>
                </a:lnTo>
                <a:lnTo>
                  <a:pt x="66183" y="68982"/>
                </a:lnTo>
                <a:lnTo>
                  <a:pt x="63169" y="75903"/>
                </a:lnTo>
                <a:lnTo>
                  <a:pt x="57280" y="88674"/>
                </a:lnTo>
                <a:lnTo>
                  <a:pt x="55329" y="94746"/>
                </a:lnTo>
                <a:lnTo>
                  <a:pt x="54028" y="100699"/>
                </a:lnTo>
                <a:lnTo>
                  <a:pt x="53160" y="106574"/>
                </a:lnTo>
                <a:lnTo>
                  <a:pt x="52582" y="112394"/>
                </a:lnTo>
                <a:lnTo>
                  <a:pt x="52197" y="118180"/>
                </a:lnTo>
                <a:lnTo>
                  <a:pt x="51940" y="123942"/>
                </a:lnTo>
                <a:lnTo>
                  <a:pt x="52722" y="128736"/>
                </a:lnTo>
                <a:lnTo>
                  <a:pt x="54194" y="132884"/>
                </a:lnTo>
                <a:lnTo>
                  <a:pt x="56129" y="136603"/>
                </a:lnTo>
                <a:lnTo>
                  <a:pt x="58372" y="140033"/>
                </a:lnTo>
                <a:lnTo>
                  <a:pt x="60819" y="143274"/>
                </a:lnTo>
                <a:lnTo>
                  <a:pt x="63403" y="146386"/>
                </a:lnTo>
                <a:lnTo>
                  <a:pt x="67030" y="148461"/>
                </a:lnTo>
                <a:lnTo>
                  <a:pt x="71354" y="149845"/>
                </a:lnTo>
                <a:lnTo>
                  <a:pt x="76142" y="150767"/>
                </a:lnTo>
                <a:lnTo>
                  <a:pt x="80285" y="151382"/>
                </a:lnTo>
                <a:lnTo>
                  <a:pt x="87430" y="152065"/>
                </a:lnTo>
                <a:lnTo>
                  <a:pt x="92574" y="152247"/>
                </a:lnTo>
                <a:lnTo>
                  <a:pt x="105909" y="152449"/>
                </a:lnTo>
                <a:lnTo>
                  <a:pt x="112513" y="151551"/>
                </a:lnTo>
                <a:lnTo>
                  <a:pt x="118821" y="149999"/>
                </a:lnTo>
                <a:lnTo>
                  <a:pt x="124930" y="148012"/>
                </a:lnTo>
                <a:lnTo>
                  <a:pt x="132814" y="145735"/>
                </a:lnTo>
                <a:lnTo>
                  <a:pt x="162113" y="137980"/>
                </a:lnTo>
                <a:lnTo>
                  <a:pt x="183805" y="132456"/>
                </a:lnTo>
                <a:lnTo>
                  <a:pt x="193972" y="129649"/>
                </a:lnTo>
                <a:lnTo>
                  <a:pt x="212887" y="123991"/>
                </a:lnTo>
                <a:lnTo>
                  <a:pt x="220979" y="121148"/>
                </a:lnTo>
                <a:lnTo>
                  <a:pt x="228279" y="118301"/>
                </a:lnTo>
                <a:lnTo>
                  <a:pt x="248593" y="1097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09"/>
          <p:cNvSpPr/>
          <p:nvPr/>
        </p:nvSpPr>
        <p:spPr>
          <a:xfrm>
            <a:off x="4511992" y="3403282"/>
            <a:ext cx="600076" cy="591504"/>
          </a:xfrm>
          <a:custGeom>
            <a:avLst/>
            <a:gdLst/>
            <a:ahLst/>
            <a:cxnLst/>
            <a:rect l="0" t="0" r="0" b="0"/>
            <a:pathLst>
              <a:path w="600076" h="591504">
                <a:moveTo>
                  <a:pt x="0" y="591503"/>
                </a:moveTo>
                <a:lnTo>
                  <a:pt x="4551" y="582401"/>
                </a:lnTo>
                <a:lnTo>
                  <a:pt x="14405" y="570313"/>
                </a:lnTo>
                <a:lnTo>
                  <a:pt x="30938" y="552522"/>
                </a:lnTo>
                <a:lnTo>
                  <a:pt x="40420" y="540840"/>
                </a:lnTo>
                <a:lnTo>
                  <a:pt x="46949" y="531058"/>
                </a:lnTo>
                <a:lnTo>
                  <a:pt x="54159" y="519773"/>
                </a:lnTo>
                <a:lnTo>
                  <a:pt x="62776" y="508441"/>
                </a:lnTo>
                <a:lnTo>
                  <a:pt x="72331" y="497076"/>
                </a:lnTo>
                <a:lnTo>
                  <a:pt x="82511" y="485689"/>
                </a:lnTo>
                <a:lnTo>
                  <a:pt x="106522" y="460337"/>
                </a:lnTo>
                <a:lnTo>
                  <a:pt x="156191" y="409806"/>
                </a:lnTo>
                <a:lnTo>
                  <a:pt x="167944" y="397029"/>
                </a:lnTo>
                <a:lnTo>
                  <a:pt x="179590" y="383749"/>
                </a:lnTo>
                <a:lnTo>
                  <a:pt x="191165" y="370133"/>
                </a:lnTo>
                <a:lnTo>
                  <a:pt x="203643" y="357245"/>
                </a:lnTo>
                <a:lnTo>
                  <a:pt x="216725" y="344843"/>
                </a:lnTo>
                <a:lnTo>
                  <a:pt x="230208" y="332766"/>
                </a:lnTo>
                <a:lnTo>
                  <a:pt x="255350" y="309186"/>
                </a:lnTo>
                <a:lnTo>
                  <a:pt x="302534" y="263004"/>
                </a:lnTo>
                <a:lnTo>
                  <a:pt x="314085" y="250584"/>
                </a:lnTo>
                <a:lnTo>
                  <a:pt x="325595" y="237541"/>
                </a:lnTo>
                <a:lnTo>
                  <a:pt x="337078" y="224083"/>
                </a:lnTo>
                <a:lnTo>
                  <a:pt x="348543" y="211301"/>
                </a:lnTo>
                <a:lnTo>
                  <a:pt x="371444" y="186939"/>
                </a:lnTo>
                <a:lnTo>
                  <a:pt x="382884" y="176061"/>
                </a:lnTo>
                <a:lnTo>
                  <a:pt x="394321" y="165952"/>
                </a:lnTo>
                <a:lnTo>
                  <a:pt x="405756" y="156354"/>
                </a:lnTo>
                <a:lnTo>
                  <a:pt x="428621" y="138071"/>
                </a:lnTo>
                <a:lnTo>
                  <a:pt x="440052" y="129195"/>
                </a:lnTo>
                <a:lnTo>
                  <a:pt x="450531" y="120420"/>
                </a:lnTo>
                <a:lnTo>
                  <a:pt x="460374" y="111713"/>
                </a:lnTo>
                <a:lnTo>
                  <a:pt x="469793" y="103050"/>
                </a:lnTo>
                <a:lnTo>
                  <a:pt x="479883" y="94418"/>
                </a:lnTo>
                <a:lnTo>
                  <a:pt x="490420" y="85805"/>
                </a:lnTo>
                <a:lnTo>
                  <a:pt x="501254" y="77206"/>
                </a:lnTo>
                <a:lnTo>
                  <a:pt x="511334" y="68616"/>
                </a:lnTo>
                <a:lnTo>
                  <a:pt x="520912" y="60031"/>
                </a:lnTo>
                <a:lnTo>
                  <a:pt x="539174" y="43826"/>
                </a:lnTo>
                <a:lnTo>
                  <a:pt x="556815" y="30273"/>
                </a:lnTo>
                <a:lnTo>
                  <a:pt x="571641" y="20440"/>
                </a:lnTo>
                <a:lnTo>
                  <a:pt x="588157" y="9549"/>
                </a:lnTo>
                <a:lnTo>
                  <a:pt x="6000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10"/>
          <p:cNvSpPr/>
          <p:nvPr/>
        </p:nvSpPr>
        <p:spPr>
          <a:xfrm>
            <a:off x="4614862" y="3711892"/>
            <a:ext cx="668656" cy="617221"/>
          </a:xfrm>
          <a:custGeom>
            <a:avLst/>
            <a:gdLst/>
            <a:ahLst/>
            <a:cxnLst/>
            <a:rect l="0" t="0" r="0" b="0"/>
            <a:pathLst>
              <a:path w="668656" h="617221">
                <a:moveTo>
                  <a:pt x="0" y="617220"/>
                </a:moveTo>
                <a:lnTo>
                  <a:pt x="4551" y="617220"/>
                </a:lnTo>
                <a:lnTo>
                  <a:pt x="5892" y="616268"/>
                </a:lnTo>
                <a:lnTo>
                  <a:pt x="6785" y="614680"/>
                </a:lnTo>
                <a:lnTo>
                  <a:pt x="7381" y="612670"/>
                </a:lnTo>
                <a:lnTo>
                  <a:pt x="8730" y="611329"/>
                </a:lnTo>
                <a:lnTo>
                  <a:pt x="10583" y="610435"/>
                </a:lnTo>
                <a:lnTo>
                  <a:pt x="12770" y="609839"/>
                </a:lnTo>
                <a:lnTo>
                  <a:pt x="15181" y="607537"/>
                </a:lnTo>
                <a:lnTo>
                  <a:pt x="28434" y="590155"/>
                </a:lnTo>
                <a:lnTo>
                  <a:pt x="33244" y="584889"/>
                </a:lnTo>
                <a:lnTo>
                  <a:pt x="41127" y="571418"/>
                </a:lnTo>
                <a:lnTo>
                  <a:pt x="44563" y="563826"/>
                </a:lnTo>
                <a:lnTo>
                  <a:pt x="56001" y="547769"/>
                </a:lnTo>
                <a:lnTo>
                  <a:pt x="70609" y="531108"/>
                </a:lnTo>
                <a:lnTo>
                  <a:pt x="86627" y="514178"/>
                </a:lnTo>
                <a:lnTo>
                  <a:pt x="94898" y="504711"/>
                </a:lnTo>
                <a:lnTo>
                  <a:pt x="103271" y="494589"/>
                </a:lnTo>
                <a:lnTo>
                  <a:pt x="141790" y="446418"/>
                </a:lnTo>
                <a:lnTo>
                  <a:pt x="152629" y="433819"/>
                </a:lnTo>
                <a:lnTo>
                  <a:pt x="163666" y="421611"/>
                </a:lnTo>
                <a:lnTo>
                  <a:pt x="174833" y="409661"/>
                </a:lnTo>
                <a:lnTo>
                  <a:pt x="186088" y="396932"/>
                </a:lnTo>
                <a:lnTo>
                  <a:pt x="208753" y="370089"/>
                </a:lnTo>
                <a:lnTo>
                  <a:pt x="221084" y="356264"/>
                </a:lnTo>
                <a:lnTo>
                  <a:pt x="247485" y="328202"/>
                </a:lnTo>
                <a:lnTo>
                  <a:pt x="310626" y="263906"/>
                </a:lnTo>
                <a:lnTo>
                  <a:pt x="324242" y="250233"/>
                </a:lnTo>
                <a:lnTo>
                  <a:pt x="339034" y="236354"/>
                </a:lnTo>
                <a:lnTo>
                  <a:pt x="370709" y="208234"/>
                </a:lnTo>
                <a:lnTo>
                  <a:pt x="401297" y="182401"/>
                </a:lnTo>
                <a:lnTo>
                  <a:pt x="502826" y="100152"/>
                </a:lnTo>
                <a:lnTo>
                  <a:pt x="517144" y="89628"/>
                </a:lnTo>
                <a:lnTo>
                  <a:pt x="531453" y="79755"/>
                </a:lnTo>
                <a:lnTo>
                  <a:pt x="560051" y="61164"/>
                </a:lnTo>
                <a:lnTo>
                  <a:pt x="622403" y="21848"/>
                </a:lnTo>
                <a:lnTo>
                  <a:pt x="641431" y="11933"/>
                </a:lnTo>
                <a:lnTo>
                  <a:pt x="6686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11"/>
          <p:cNvSpPr/>
          <p:nvPr/>
        </p:nvSpPr>
        <p:spPr>
          <a:xfrm>
            <a:off x="4863465" y="3831907"/>
            <a:ext cx="840106" cy="608541"/>
          </a:xfrm>
          <a:custGeom>
            <a:avLst/>
            <a:gdLst/>
            <a:ahLst/>
            <a:cxnLst/>
            <a:rect l="0" t="0" r="0" b="0"/>
            <a:pathLst>
              <a:path w="840106" h="608541">
                <a:moveTo>
                  <a:pt x="0" y="591503"/>
                </a:moveTo>
                <a:lnTo>
                  <a:pt x="0" y="598884"/>
                </a:lnTo>
                <a:lnTo>
                  <a:pt x="952" y="599281"/>
                </a:lnTo>
                <a:lnTo>
                  <a:pt x="4551" y="599722"/>
                </a:lnTo>
                <a:lnTo>
                  <a:pt x="5891" y="600792"/>
                </a:lnTo>
                <a:lnTo>
                  <a:pt x="6785" y="602458"/>
                </a:lnTo>
                <a:lnTo>
                  <a:pt x="8219" y="607425"/>
                </a:lnTo>
                <a:lnTo>
                  <a:pt x="9289" y="607832"/>
                </a:lnTo>
                <a:lnTo>
                  <a:pt x="20473" y="608540"/>
                </a:lnTo>
                <a:lnTo>
                  <a:pt x="28466" y="606060"/>
                </a:lnTo>
                <a:lnTo>
                  <a:pt x="33265" y="604065"/>
                </a:lnTo>
                <a:lnTo>
                  <a:pt x="37416" y="600830"/>
                </a:lnTo>
                <a:lnTo>
                  <a:pt x="56003" y="581951"/>
                </a:lnTo>
                <a:lnTo>
                  <a:pt x="69658" y="570112"/>
                </a:lnTo>
                <a:lnTo>
                  <a:pt x="89007" y="547382"/>
                </a:lnTo>
                <a:lnTo>
                  <a:pt x="104329" y="530936"/>
                </a:lnTo>
                <a:lnTo>
                  <a:pt x="123203" y="514102"/>
                </a:lnTo>
                <a:lnTo>
                  <a:pt x="144292" y="496142"/>
                </a:lnTo>
                <a:lnTo>
                  <a:pt x="166365" y="475461"/>
                </a:lnTo>
                <a:lnTo>
                  <a:pt x="177585" y="463659"/>
                </a:lnTo>
                <a:lnTo>
                  <a:pt x="188875" y="451028"/>
                </a:lnTo>
                <a:lnTo>
                  <a:pt x="200211" y="437845"/>
                </a:lnTo>
                <a:lnTo>
                  <a:pt x="212532" y="425247"/>
                </a:lnTo>
                <a:lnTo>
                  <a:pt x="225508" y="413038"/>
                </a:lnTo>
                <a:lnTo>
                  <a:pt x="238921" y="401089"/>
                </a:lnTo>
                <a:lnTo>
                  <a:pt x="266524" y="375112"/>
                </a:lnTo>
                <a:lnTo>
                  <a:pt x="280553" y="361517"/>
                </a:lnTo>
                <a:lnTo>
                  <a:pt x="295620" y="348644"/>
                </a:lnTo>
                <a:lnTo>
                  <a:pt x="311380" y="336252"/>
                </a:lnTo>
                <a:lnTo>
                  <a:pt x="327601" y="324180"/>
                </a:lnTo>
                <a:lnTo>
                  <a:pt x="343178" y="311370"/>
                </a:lnTo>
                <a:lnTo>
                  <a:pt x="358326" y="298068"/>
                </a:lnTo>
                <a:lnTo>
                  <a:pt x="373186" y="284437"/>
                </a:lnTo>
                <a:lnTo>
                  <a:pt x="404938" y="256591"/>
                </a:lnTo>
                <a:lnTo>
                  <a:pt x="421406" y="242498"/>
                </a:lnTo>
                <a:lnTo>
                  <a:pt x="438100" y="229293"/>
                </a:lnTo>
                <a:lnTo>
                  <a:pt x="454944" y="216679"/>
                </a:lnTo>
                <a:lnTo>
                  <a:pt x="471888" y="204461"/>
                </a:lnTo>
                <a:lnTo>
                  <a:pt x="489852" y="192505"/>
                </a:lnTo>
                <a:lnTo>
                  <a:pt x="508496" y="180724"/>
                </a:lnTo>
                <a:lnTo>
                  <a:pt x="546038" y="157474"/>
                </a:lnTo>
                <a:lnTo>
                  <a:pt x="616706" y="111504"/>
                </a:lnTo>
                <a:lnTo>
                  <a:pt x="650329" y="89563"/>
                </a:lnTo>
                <a:lnTo>
                  <a:pt x="681147" y="70286"/>
                </a:lnTo>
                <a:lnTo>
                  <a:pt x="696985" y="62097"/>
                </a:lnTo>
                <a:lnTo>
                  <a:pt x="713259" y="54733"/>
                </a:lnTo>
                <a:lnTo>
                  <a:pt x="729824" y="47919"/>
                </a:lnTo>
                <a:lnTo>
                  <a:pt x="744676" y="41471"/>
                </a:lnTo>
                <a:lnTo>
                  <a:pt x="771339" y="29227"/>
                </a:lnTo>
                <a:lnTo>
                  <a:pt x="793350" y="19975"/>
                </a:lnTo>
                <a:lnTo>
                  <a:pt x="819266" y="9411"/>
                </a:lnTo>
                <a:lnTo>
                  <a:pt x="8401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12"/>
          <p:cNvSpPr/>
          <p:nvPr/>
        </p:nvSpPr>
        <p:spPr>
          <a:xfrm>
            <a:off x="4983479" y="3951922"/>
            <a:ext cx="1011556" cy="780099"/>
          </a:xfrm>
          <a:custGeom>
            <a:avLst/>
            <a:gdLst/>
            <a:ahLst/>
            <a:cxnLst/>
            <a:rect l="0" t="0" r="0" b="0"/>
            <a:pathLst>
              <a:path w="1011556" h="780099">
                <a:moveTo>
                  <a:pt x="0" y="780098"/>
                </a:moveTo>
                <a:lnTo>
                  <a:pt x="4551" y="780098"/>
                </a:lnTo>
                <a:lnTo>
                  <a:pt x="6844" y="779145"/>
                </a:lnTo>
                <a:lnTo>
                  <a:pt x="35592" y="759817"/>
                </a:lnTo>
                <a:lnTo>
                  <a:pt x="57407" y="739473"/>
                </a:lnTo>
                <a:lnTo>
                  <a:pt x="78922" y="718213"/>
                </a:lnTo>
                <a:lnTo>
                  <a:pt x="97625" y="702111"/>
                </a:lnTo>
                <a:lnTo>
                  <a:pt x="118636" y="684477"/>
                </a:lnTo>
                <a:lnTo>
                  <a:pt x="140675" y="663939"/>
                </a:lnTo>
                <a:lnTo>
                  <a:pt x="163170" y="639572"/>
                </a:lnTo>
                <a:lnTo>
                  <a:pt x="185868" y="612867"/>
                </a:lnTo>
                <a:lnTo>
                  <a:pt x="208656" y="585123"/>
                </a:lnTo>
                <a:lnTo>
                  <a:pt x="221971" y="572010"/>
                </a:lnTo>
                <a:lnTo>
                  <a:pt x="236564" y="559457"/>
                </a:lnTo>
                <a:lnTo>
                  <a:pt x="252007" y="547279"/>
                </a:lnTo>
                <a:lnTo>
                  <a:pt x="267065" y="533445"/>
                </a:lnTo>
                <a:lnTo>
                  <a:pt x="281866" y="518508"/>
                </a:lnTo>
                <a:lnTo>
                  <a:pt x="311964" y="486671"/>
                </a:lnTo>
                <a:lnTo>
                  <a:pt x="344391" y="453470"/>
                </a:lnTo>
                <a:lnTo>
                  <a:pt x="361992" y="436616"/>
                </a:lnTo>
                <a:lnTo>
                  <a:pt x="417666" y="385590"/>
                </a:lnTo>
                <a:lnTo>
                  <a:pt x="453282" y="351396"/>
                </a:lnTo>
                <a:lnTo>
                  <a:pt x="472686" y="334277"/>
                </a:lnTo>
                <a:lnTo>
                  <a:pt x="493242" y="317149"/>
                </a:lnTo>
                <a:lnTo>
                  <a:pt x="514566" y="300015"/>
                </a:lnTo>
                <a:lnTo>
                  <a:pt x="556038" y="268278"/>
                </a:lnTo>
                <a:lnTo>
                  <a:pt x="576433" y="253147"/>
                </a:lnTo>
                <a:lnTo>
                  <a:pt x="597649" y="238297"/>
                </a:lnTo>
                <a:lnTo>
                  <a:pt x="641542" y="209097"/>
                </a:lnTo>
                <a:lnTo>
                  <a:pt x="662962" y="193691"/>
                </a:lnTo>
                <a:lnTo>
                  <a:pt x="683910" y="177705"/>
                </a:lnTo>
                <a:lnTo>
                  <a:pt x="704543" y="161332"/>
                </a:lnTo>
                <a:lnTo>
                  <a:pt x="724965" y="146608"/>
                </a:lnTo>
                <a:lnTo>
                  <a:pt x="745248" y="132981"/>
                </a:lnTo>
                <a:lnTo>
                  <a:pt x="765437" y="120086"/>
                </a:lnTo>
                <a:lnTo>
                  <a:pt x="805650" y="95599"/>
                </a:lnTo>
                <a:lnTo>
                  <a:pt x="825707" y="83735"/>
                </a:lnTo>
                <a:lnTo>
                  <a:pt x="844794" y="72969"/>
                </a:lnTo>
                <a:lnTo>
                  <a:pt x="881242" y="53386"/>
                </a:lnTo>
                <a:lnTo>
                  <a:pt x="898010" y="45116"/>
                </a:lnTo>
                <a:lnTo>
                  <a:pt x="969204" y="12103"/>
                </a:lnTo>
                <a:lnTo>
                  <a:pt x="988288" y="5379"/>
                </a:lnTo>
                <a:lnTo>
                  <a:pt x="10115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13"/>
          <p:cNvSpPr/>
          <p:nvPr/>
        </p:nvSpPr>
        <p:spPr>
          <a:xfrm>
            <a:off x="5249227" y="4149090"/>
            <a:ext cx="1097281" cy="887645"/>
          </a:xfrm>
          <a:custGeom>
            <a:avLst/>
            <a:gdLst/>
            <a:ahLst/>
            <a:cxnLst/>
            <a:rect l="0" t="0" r="0" b="0"/>
            <a:pathLst>
              <a:path w="1097281" h="887645">
                <a:moveTo>
                  <a:pt x="0" y="857250"/>
                </a:moveTo>
                <a:lnTo>
                  <a:pt x="0" y="872850"/>
                </a:lnTo>
                <a:lnTo>
                  <a:pt x="2540" y="876248"/>
                </a:lnTo>
                <a:lnTo>
                  <a:pt x="7381" y="881640"/>
                </a:lnTo>
                <a:lnTo>
                  <a:pt x="17321" y="887125"/>
                </a:lnTo>
                <a:lnTo>
                  <a:pt x="21072" y="887644"/>
                </a:lnTo>
                <a:lnTo>
                  <a:pt x="24526" y="887037"/>
                </a:lnTo>
                <a:lnTo>
                  <a:pt x="27781" y="885680"/>
                </a:lnTo>
                <a:lnTo>
                  <a:pt x="41463" y="883771"/>
                </a:lnTo>
                <a:lnTo>
                  <a:pt x="46692" y="881598"/>
                </a:lnTo>
                <a:lnTo>
                  <a:pt x="63153" y="869438"/>
                </a:lnTo>
                <a:lnTo>
                  <a:pt x="88322" y="845722"/>
                </a:lnTo>
                <a:lnTo>
                  <a:pt x="112212" y="819544"/>
                </a:lnTo>
                <a:lnTo>
                  <a:pt x="129882" y="798582"/>
                </a:lnTo>
                <a:lnTo>
                  <a:pt x="150436" y="776565"/>
                </a:lnTo>
                <a:lnTo>
                  <a:pt x="172270" y="751540"/>
                </a:lnTo>
                <a:lnTo>
                  <a:pt x="183427" y="738199"/>
                </a:lnTo>
                <a:lnTo>
                  <a:pt x="194675" y="723590"/>
                </a:lnTo>
                <a:lnTo>
                  <a:pt x="205983" y="708136"/>
                </a:lnTo>
                <a:lnTo>
                  <a:pt x="217332" y="692118"/>
                </a:lnTo>
                <a:lnTo>
                  <a:pt x="229661" y="676677"/>
                </a:lnTo>
                <a:lnTo>
                  <a:pt x="242642" y="661621"/>
                </a:lnTo>
                <a:lnTo>
                  <a:pt x="256059" y="646820"/>
                </a:lnTo>
                <a:lnTo>
                  <a:pt x="286207" y="615136"/>
                </a:lnTo>
                <a:lnTo>
                  <a:pt x="302246" y="598686"/>
                </a:lnTo>
                <a:lnTo>
                  <a:pt x="318656" y="581051"/>
                </a:lnTo>
                <a:lnTo>
                  <a:pt x="352127" y="543677"/>
                </a:lnTo>
                <a:lnTo>
                  <a:pt x="403102" y="485151"/>
                </a:lnTo>
                <a:lnTo>
                  <a:pt x="421135" y="466309"/>
                </a:lnTo>
                <a:lnTo>
                  <a:pt x="439824" y="448032"/>
                </a:lnTo>
                <a:lnTo>
                  <a:pt x="478370" y="411533"/>
                </a:lnTo>
                <a:lnTo>
                  <a:pt x="517726" y="373086"/>
                </a:lnTo>
                <a:lnTo>
                  <a:pt x="537556" y="354451"/>
                </a:lnTo>
                <a:lnTo>
                  <a:pt x="577369" y="318506"/>
                </a:lnTo>
                <a:lnTo>
                  <a:pt x="598273" y="300920"/>
                </a:lnTo>
                <a:lnTo>
                  <a:pt x="641819" y="266140"/>
                </a:lnTo>
                <a:lnTo>
                  <a:pt x="684033" y="234171"/>
                </a:lnTo>
                <a:lnTo>
                  <a:pt x="770012" y="170292"/>
                </a:lnTo>
                <a:lnTo>
                  <a:pt x="791471" y="155438"/>
                </a:lnTo>
                <a:lnTo>
                  <a:pt x="812445" y="141725"/>
                </a:lnTo>
                <a:lnTo>
                  <a:pt x="853529" y="116329"/>
                </a:lnTo>
                <a:lnTo>
                  <a:pt x="894014" y="92342"/>
                </a:lnTo>
                <a:lnTo>
                  <a:pt x="914144" y="81563"/>
                </a:lnTo>
                <a:lnTo>
                  <a:pt x="934232" y="71520"/>
                </a:lnTo>
                <a:lnTo>
                  <a:pt x="954292" y="61968"/>
                </a:lnTo>
                <a:lnTo>
                  <a:pt x="989280" y="46274"/>
                </a:lnTo>
                <a:lnTo>
                  <a:pt x="1035752" y="26728"/>
                </a:lnTo>
                <a:lnTo>
                  <a:pt x="1062314" y="15689"/>
                </a:lnTo>
                <a:lnTo>
                  <a:pt x="10972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4"/>
          <p:cNvSpPr/>
          <p:nvPr/>
        </p:nvSpPr>
        <p:spPr>
          <a:xfrm>
            <a:off x="5557837" y="4354829"/>
            <a:ext cx="1011556" cy="925727"/>
          </a:xfrm>
          <a:custGeom>
            <a:avLst/>
            <a:gdLst/>
            <a:ahLst/>
            <a:cxnLst/>
            <a:rect l="0" t="0" r="0" b="0"/>
            <a:pathLst>
              <a:path w="1011556" h="925727">
                <a:moveTo>
                  <a:pt x="0" y="917258"/>
                </a:moveTo>
                <a:lnTo>
                  <a:pt x="0" y="924639"/>
                </a:lnTo>
                <a:lnTo>
                  <a:pt x="953" y="925036"/>
                </a:lnTo>
                <a:lnTo>
                  <a:pt x="7381" y="925726"/>
                </a:lnTo>
                <a:lnTo>
                  <a:pt x="12770" y="921249"/>
                </a:lnTo>
                <a:lnTo>
                  <a:pt x="20400" y="913890"/>
                </a:lnTo>
                <a:lnTo>
                  <a:pt x="39422" y="888181"/>
                </a:lnTo>
                <a:lnTo>
                  <a:pt x="61528" y="862288"/>
                </a:lnTo>
                <a:lnTo>
                  <a:pt x="77829" y="840439"/>
                </a:lnTo>
                <a:lnTo>
                  <a:pt x="94598" y="814854"/>
                </a:lnTo>
                <a:lnTo>
                  <a:pt x="120104" y="773675"/>
                </a:lnTo>
                <a:lnTo>
                  <a:pt x="142280" y="745493"/>
                </a:lnTo>
                <a:lnTo>
                  <a:pt x="168010" y="716141"/>
                </a:lnTo>
                <a:lnTo>
                  <a:pt x="195321" y="684045"/>
                </a:lnTo>
                <a:lnTo>
                  <a:pt x="208319" y="667485"/>
                </a:lnTo>
                <a:lnTo>
                  <a:pt x="220795" y="650730"/>
                </a:lnTo>
                <a:lnTo>
                  <a:pt x="232921" y="633845"/>
                </a:lnTo>
                <a:lnTo>
                  <a:pt x="246721" y="616874"/>
                </a:lnTo>
                <a:lnTo>
                  <a:pt x="261636" y="599844"/>
                </a:lnTo>
                <a:lnTo>
                  <a:pt x="277294" y="582777"/>
                </a:lnTo>
                <a:lnTo>
                  <a:pt x="309931" y="548572"/>
                </a:lnTo>
                <a:lnTo>
                  <a:pt x="326636" y="531450"/>
                </a:lnTo>
                <a:lnTo>
                  <a:pt x="343488" y="513368"/>
                </a:lnTo>
                <a:lnTo>
                  <a:pt x="395462" y="456063"/>
                </a:lnTo>
                <a:lnTo>
                  <a:pt x="451713" y="396856"/>
                </a:lnTo>
                <a:lnTo>
                  <a:pt x="487464" y="357039"/>
                </a:lnTo>
                <a:lnTo>
                  <a:pt x="506904" y="338038"/>
                </a:lnTo>
                <a:lnTo>
                  <a:pt x="527483" y="319656"/>
                </a:lnTo>
                <a:lnTo>
                  <a:pt x="610713" y="249092"/>
                </a:lnTo>
                <a:lnTo>
                  <a:pt x="630979" y="232736"/>
                </a:lnTo>
                <a:lnTo>
                  <a:pt x="671278" y="201864"/>
                </a:lnTo>
                <a:lnTo>
                  <a:pt x="731451" y="157708"/>
                </a:lnTo>
                <a:lnTo>
                  <a:pt x="768954" y="131370"/>
                </a:lnTo>
                <a:lnTo>
                  <a:pt x="839597" y="83418"/>
                </a:lnTo>
                <a:lnTo>
                  <a:pt x="871629" y="62793"/>
                </a:lnTo>
                <a:lnTo>
                  <a:pt x="900788" y="45053"/>
                </a:lnTo>
                <a:lnTo>
                  <a:pt x="937672" y="24356"/>
                </a:lnTo>
                <a:lnTo>
                  <a:pt x="966169" y="8064"/>
                </a:lnTo>
                <a:lnTo>
                  <a:pt x="980588" y="3584"/>
                </a:lnTo>
                <a:lnTo>
                  <a:pt x="10115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15"/>
          <p:cNvSpPr/>
          <p:nvPr/>
        </p:nvSpPr>
        <p:spPr>
          <a:xfrm>
            <a:off x="5720715" y="4654867"/>
            <a:ext cx="891541" cy="853548"/>
          </a:xfrm>
          <a:custGeom>
            <a:avLst/>
            <a:gdLst/>
            <a:ahLst/>
            <a:cxnLst/>
            <a:rect l="0" t="0" r="0" b="0"/>
            <a:pathLst>
              <a:path w="891541" h="853548">
                <a:moveTo>
                  <a:pt x="0" y="840105"/>
                </a:moveTo>
                <a:lnTo>
                  <a:pt x="0" y="853124"/>
                </a:lnTo>
                <a:lnTo>
                  <a:pt x="952" y="853547"/>
                </a:lnTo>
                <a:lnTo>
                  <a:pt x="2540" y="852877"/>
                </a:lnTo>
                <a:lnTo>
                  <a:pt x="11931" y="844956"/>
                </a:lnTo>
                <a:lnTo>
                  <a:pt x="23911" y="832315"/>
                </a:lnTo>
                <a:lnTo>
                  <a:pt x="77806" y="759290"/>
                </a:lnTo>
                <a:lnTo>
                  <a:pt x="107615" y="721016"/>
                </a:lnTo>
                <a:lnTo>
                  <a:pt x="118416" y="706420"/>
                </a:lnTo>
                <a:lnTo>
                  <a:pt x="140576" y="674962"/>
                </a:lnTo>
                <a:lnTo>
                  <a:pt x="152773" y="658572"/>
                </a:lnTo>
                <a:lnTo>
                  <a:pt x="179024" y="625121"/>
                </a:lnTo>
                <a:lnTo>
                  <a:pt x="225129" y="569608"/>
                </a:lnTo>
                <a:lnTo>
                  <a:pt x="241526" y="551189"/>
                </a:lnTo>
                <a:lnTo>
                  <a:pt x="291908" y="497008"/>
                </a:lnTo>
                <a:lnTo>
                  <a:pt x="325952" y="458700"/>
                </a:lnTo>
                <a:lnTo>
                  <a:pt x="362672" y="419449"/>
                </a:lnTo>
                <a:lnTo>
                  <a:pt x="459451" y="320913"/>
                </a:lnTo>
                <a:lnTo>
                  <a:pt x="495665" y="284551"/>
                </a:lnTo>
                <a:lnTo>
                  <a:pt x="514276" y="267805"/>
                </a:lnTo>
                <a:lnTo>
                  <a:pt x="533350" y="251880"/>
                </a:lnTo>
                <a:lnTo>
                  <a:pt x="572324" y="220532"/>
                </a:lnTo>
                <a:lnTo>
                  <a:pt x="611871" y="187549"/>
                </a:lnTo>
                <a:lnTo>
                  <a:pt x="630799" y="172658"/>
                </a:lnTo>
                <a:lnTo>
                  <a:pt x="649133" y="158920"/>
                </a:lnTo>
                <a:lnTo>
                  <a:pt x="724171" y="104946"/>
                </a:lnTo>
                <a:lnTo>
                  <a:pt x="741860" y="92824"/>
                </a:lnTo>
                <a:lnTo>
                  <a:pt x="774216" y="71735"/>
                </a:lnTo>
                <a:lnTo>
                  <a:pt x="862435" y="16554"/>
                </a:lnTo>
                <a:lnTo>
                  <a:pt x="870231" y="11988"/>
                </a:lnTo>
                <a:lnTo>
                  <a:pt x="8915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16"/>
          <p:cNvSpPr/>
          <p:nvPr/>
        </p:nvSpPr>
        <p:spPr>
          <a:xfrm>
            <a:off x="6115050" y="5066347"/>
            <a:ext cx="608648" cy="649816"/>
          </a:xfrm>
          <a:custGeom>
            <a:avLst/>
            <a:gdLst/>
            <a:ahLst/>
            <a:cxnLst/>
            <a:rect l="0" t="0" r="0" b="0"/>
            <a:pathLst>
              <a:path w="608648" h="649816">
                <a:moveTo>
                  <a:pt x="0" y="591503"/>
                </a:moveTo>
                <a:lnTo>
                  <a:pt x="0" y="645790"/>
                </a:lnTo>
                <a:lnTo>
                  <a:pt x="952" y="647697"/>
                </a:lnTo>
                <a:lnTo>
                  <a:pt x="2540" y="648968"/>
                </a:lnTo>
                <a:lnTo>
                  <a:pt x="4550" y="649815"/>
                </a:lnTo>
                <a:lnTo>
                  <a:pt x="6843" y="649428"/>
                </a:lnTo>
                <a:lnTo>
                  <a:pt x="11931" y="646457"/>
                </a:lnTo>
                <a:lnTo>
                  <a:pt x="28323" y="631536"/>
                </a:lnTo>
                <a:lnTo>
                  <a:pt x="37353" y="621678"/>
                </a:lnTo>
                <a:lnTo>
                  <a:pt x="49696" y="604465"/>
                </a:lnTo>
                <a:lnTo>
                  <a:pt x="63045" y="589644"/>
                </a:lnTo>
                <a:lnTo>
                  <a:pt x="75962" y="570992"/>
                </a:lnTo>
                <a:lnTo>
                  <a:pt x="129019" y="482219"/>
                </a:lnTo>
                <a:lnTo>
                  <a:pt x="138400" y="469117"/>
                </a:lnTo>
                <a:lnTo>
                  <a:pt x="148464" y="456572"/>
                </a:lnTo>
                <a:lnTo>
                  <a:pt x="158983" y="444399"/>
                </a:lnTo>
                <a:lnTo>
                  <a:pt x="169806" y="430569"/>
                </a:lnTo>
                <a:lnTo>
                  <a:pt x="180831" y="415633"/>
                </a:lnTo>
                <a:lnTo>
                  <a:pt x="191992" y="399961"/>
                </a:lnTo>
                <a:lnTo>
                  <a:pt x="204194" y="384751"/>
                </a:lnTo>
                <a:lnTo>
                  <a:pt x="217092" y="369848"/>
                </a:lnTo>
                <a:lnTo>
                  <a:pt x="230453" y="355150"/>
                </a:lnTo>
                <a:lnTo>
                  <a:pt x="255458" y="326120"/>
                </a:lnTo>
                <a:lnTo>
                  <a:pt x="267461" y="311711"/>
                </a:lnTo>
                <a:lnTo>
                  <a:pt x="280224" y="297342"/>
                </a:lnTo>
                <a:lnTo>
                  <a:pt x="319990" y="254365"/>
                </a:lnTo>
                <a:lnTo>
                  <a:pt x="344465" y="225764"/>
                </a:lnTo>
                <a:lnTo>
                  <a:pt x="357278" y="211469"/>
                </a:lnTo>
                <a:lnTo>
                  <a:pt x="384215" y="182887"/>
                </a:lnTo>
                <a:lnTo>
                  <a:pt x="398066" y="169549"/>
                </a:lnTo>
                <a:lnTo>
                  <a:pt x="412062" y="156848"/>
                </a:lnTo>
                <a:lnTo>
                  <a:pt x="426156" y="144570"/>
                </a:lnTo>
                <a:lnTo>
                  <a:pt x="439361" y="132575"/>
                </a:lnTo>
                <a:lnTo>
                  <a:pt x="464194" y="109087"/>
                </a:lnTo>
                <a:lnTo>
                  <a:pt x="495044" y="78995"/>
                </a:lnTo>
                <a:lnTo>
                  <a:pt x="506241" y="69808"/>
                </a:lnTo>
                <a:lnTo>
                  <a:pt x="518469" y="60826"/>
                </a:lnTo>
                <a:lnTo>
                  <a:pt x="563212" y="30430"/>
                </a:lnTo>
                <a:lnTo>
                  <a:pt x="579246" y="17970"/>
                </a:lnTo>
                <a:lnTo>
                  <a:pt x="591770" y="7987"/>
                </a:lnTo>
                <a:lnTo>
                  <a:pt x="6086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17"/>
          <p:cNvSpPr/>
          <p:nvPr/>
        </p:nvSpPr>
        <p:spPr>
          <a:xfrm>
            <a:off x="6449377" y="5289232"/>
            <a:ext cx="334329" cy="540069"/>
          </a:xfrm>
          <a:custGeom>
            <a:avLst/>
            <a:gdLst/>
            <a:ahLst/>
            <a:cxnLst/>
            <a:rect l="0" t="0" r="0" b="0"/>
            <a:pathLst>
              <a:path w="334329" h="540069">
                <a:moveTo>
                  <a:pt x="0" y="540068"/>
                </a:moveTo>
                <a:lnTo>
                  <a:pt x="13019" y="540068"/>
                </a:lnTo>
                <a:lnTo>
                  <a:pt x="15347" y="539115"/>
                </a:lnTo>
                <a:lnTo>
                  <a:pt x="23174" y="533224"/>
                </a:lnTo>
                <a:lnTo>
                  <a:pt x="31526" y="525446"/>
                </a:lnTo>
                <a:lnTo>
                  <a:pt x="50284" y="506898"/>
                </a:lnTo>
                <a:lnTo>
                  <a:pt x="55430" y="499857"/>
                </a:lnTo>
                <a:lnTo>
                  <a:pt x="60765" y="491353"/>
                </a:lnTo>
                <a:lnTo>
                  <a:pt x="66228" y="481874"/>
                </a:lnTo>
                <a:lnTo>
                  <a:pt x="77378" y="461181"/>
                </a:lnTo>
                <a:lnTo>
                  <a:pt x="83018" y="450330"/>
                </a:lnTo>
                <a:lnTo>
                  <a:pt x="89635" y="439285"/>
                </a:lnTo>
                <a:lnTo>
                  <a:pt x="96904" y="428111"/>
                </a:lnTo>
                <a:lnTo>
                  <a:pt x="104608" y="416853"/>
                </a:lnTo>
                <a:lnTo>
                  <a:pt x="111648" y="404584"/>
                </a:lnTo>
                <a:lnTo>
                  <a:pt x="118247" y="391643"/>
                </a:lnTo>
                <a:lnTo>
                  <a:pt x="131612" y="363611"/>
                </a:lnTo>
                <a:lnTo>
                  <a:pt x="147077" y="332102"/>
                </a:lnTo>
                <a:lnTo>
                  <a:pt x="155202" y="316652"/>
                </a:lnTo>
                <a:lnTo>
                  <a:pt x="180288" y="271199"/>
                </a:lnTo>
                <a:lnTo>
                  <a:pt x="205819" y="222913"/>
                </a:lnTo>
                <a:lnTo>
                  <a:pt x="222920" y="192735"/>
                </a:lnTo>
                <a:lnTo>
                  <a:pt x="231481" y="178972"/>
                </a:lnTo>
                <a:lnTo>
                  <a:pt x="240046" y="165988"/>
                </a:lnTo>
                <a:lnTo>
                  <a:pt x="248613" y="153521"/>
                </a:lnTo>
                <a:lnTo>
                  <a:pt x="256229" y="140447"/>
                </a:lnTo>
                <a:lnTo>
                  <a:pt x="263213" y="126969"/>
                </a:lnTo>
                <a:lnTo>
                  <a:pt x="269773" y="113221"/>
                </a:lnTo>
                <a:lnTo>
                  <a:pt x="277003" y="99293"/>
                </a:lnTo>
                <a:lnTo>
                  <a:pt x="292657" y="71118"/>
                </a:lnTo>
                <a:lnTo>
                  <a:pt x="3343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2214562" y="2263139"/>
            <a:ext cx="2194561" cy="3523299"/>
            <a:chOff x="2214562" y="2263139"/>
            <a:chExt cx="2194561" cy="3523299"/>
          </a:xfrm>
        </p:grpSpPr>
        <p:sp>
          <p:nvSpPr>
            <p:cNvPr id="92" name="SMARTPenAnnotation318"/>
            <p:cNvSpPr/>
            <p:nvPr/>
          </p:nvSpPr>
          <p:spPr>
            <a:xfrm>
              <a:off x="2291714" y="4869179"/>
              <a:ext cx="231459" cy="917259"/>
            </a:xfrm>
            <a:custGeom>
              <a:avLst/>
              <a:gdLst/>
              <a:ahLst/>
              <a:cxnLst/>
              <a:rect l="0" t="0" r="0" b="0"/>
              <a:pathLst>
                <a:path w="231459" h="917259">
                  <a:moveTo>
                    <a:pt x="231458" y="917258"/>
                  </a:moveTo>
                  <a:lnTo>
                    <a:pt x="231458" y="905327"/>
                  </a:lnTo>
                  <a:lnTo>
                    <a:pt x="224614" y="879659"/>
                  </a:lnTo>
                  <a:lnTo>
                    <a:pt x="211307" y="827864"/>
                  </a:lnTo>
                  <a:lnTo>
                    <a:pt x="207546" y="814800"/>
                  </a:lnTo>
                  <a:lnTo>
                    <a:pt x="198288" y="785043"/>
                  </a:lnTo>
                  <a:lnTo>
                    <a:pt x="182366" y="736161"/>
                  </a:lnTo>
                  <a:lnTo>
                    <a:pt x="175870" y="718422"/>
                  </a:lnTo>
                  <a:lnTo>
                    <a:pt x="161032" y="680931"/>
                  </a:lnTo>
                  <a:lnTo>
                    <a:pt x="154027" y="660647"/>
                  </a:lnTo>
                  <a:lnTo>
                    <a:pt x="147453" y="639504"/>
                  </a:lnTo>
                  <a:lnTo>
                    <a:pt x="141164" y="617789"/>
                  </a:lnTo>
                  <a:lnTo>
                    <a:pt x="134115" y="595692"/>
                  </a:lnTo>
                  <a:lnTo>
                    <a:pt x="118662" y="550820"/>
                  </a:lnTo>
                  <a:lnTo>
                    <a:pt x="111493" y="528186"/>
                  </a:lnTo>
                  <a:lnTo>
                    <a:pt x="98448" y="482717"/>
                  </a:lnTo>
                  <a:lnTo>
                    <a:pt x="86300" y="434569"/>
                  </a:lnTo>
                  <a:lnTo>
                    <a:pt x="28586" y="192748"/>
                  </a:lnTo>
                  <a:lnTo>
                    <a:pt x="23820" y="169457"/>
                  </a:lnTo>
                  <a:lnTo>
                    <a:pt x="19690" y="146309"/>
                  </a:lnTo>
                  <a:lnTo>
                    <a:pt x="15984" y="123256"/>
                  </a:lnTo>
                  <a:lnTo>
                    <a:pt x="9327" y="7478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319"/>
            <p:cNvSpPr/>
            <p:nvPr/>
          </p:nvSpPr>
          <p:spPr>
            <a:xfrm>
              <a:off x="2214562" y="3994785"/>
              <a:ext cx="694374" cy="1577341"/>
            </a:xfrm>
            <a:custGeom>
              <a:avLst/>
              <a:gdLst/>
              <a:ahLst/>
              <a:cxnLst/>
              <a:rect l="0" t="0" r="0" b="0"/>
              <a:pathLst>
                <a:path w="694374" h="1577341">
                  <a:moveTo>
                    <a:pt x="694373" y="1577340"/>
                  </a:moveTo>
                  <a:lnTo>
                    <a:pt x="689822" y="1572789"/>
                  </a:lnTo>
                  <a:lnTo>
                    <a:pt x="669671" y="1540706"/>
                  </a:lnTo>
                  <a:lnTo>
                    <a:pt x="653822" y="1512087"/>
                  </a:lnTo>
                  <a:lnTo>
                    <a:pt x="632510" y="1474926"/>
                  </a:lnTo>
                  <a:lnTo>
                    <a:pt x="613856" y="1445145"/>
                  </a:lnTo>
                  <a:lnTo>
                    <a:pt x="592865" y="1411907"/>
                  </a:lnTo>
                  <a:lnTo>
                    <a:pt x="532462" y="1312044"/>
                  </a:lnTo>
                  <a:lnTo>
                    <a:pt x="519757" y="1289986"/>
                  </a:lnTo>
                  <a:lnTo>
                    <a:pt x="482721" y="1222534"/>
                  </a:lnTo>
                  <a:lnTo>
                    <a:pt x="366805" y="1023628"/>
                  </a:lnTo>
                  <a:lnTo>
                    <a:pt x="351217" y="995791"/>
                  </a:lnTo>
                  <a:lnTo>
                    <a:pt x="321196" y="939461"/>
                  </a:lnTo>
                  <a:lnTo>
                    <a:pt x="277520" y="854198"/>
                  </a:lnTo>
                  <a:lnTo>
                    <a:pt x="248755" y="794616"/>
                  </a:lnTo>
                  <a:lnTo>
                    <a:pt x="234417" y="764059"/>
                  </a:lnTo>
                  <a:lnTo>
                    <a:pt x="205785" y="699626"/>
                  </a:lnTo>
                  <a:lnTo>
                    <a:pt x="110281" y="479203"/>
                  </a:lnTo>
                  <a:lnTo>
                    <a:pt x="99238" y="449961"/>
                  </a:lnTo>
                  <a:lnTo>
                    <a:pt x="89019" y="420941"/>
                  </a:lnTo>
                  <a:lnTo>
                    <a:pt x="52086" y="310478"/>
                  </a:lnTo>
                  <a:lnTo>
                    <a:pt x="44249" y="284138"/>
                  </a:lnTo>
                  <a:lnTo>
                    <a:pt x="37119" y="258005"/>
                  </a:lnTo>
                  <a:lnTo>
                    <a:pt x="30461" y="232011"/>
                  </a:lnTo>
                  <a:lnTo>
                    <a:pt x="20523" y="185348"/>
                  </a:lnTo>
                  <a:lnTo>
                    <a:pt x="12931" y="142384"/>
                  </a:lnTo>
                  <a:lnTo>
                    <a:pt x="6383" y="101064"/>
                  </a:lnTo>
                  <a:lnTo>
                    <a:pt x="1891" y="53969"/>
                  </a:lnTo>
                  <a:lnTo>
                    <a:pt x="840" y="3065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320"/>
            <p:cNvSpPr/>
            <p:nvPr/>
          </p:nvSpPr>
          <p:spPr>
            <a:xfrm>
              <a:off x="2518139" y="3197542"/>
              <a:ext cx="784674" cy="1860234"/>
            </a:xfrm>
            <a:custGeom>
              <a:avLst/>
              <a:gdLst/>
              <a:ahLst/>
              <a:cxnLst/>
              <a:rect l="0" t="0" r="0" b="0"/>
              <a:pathLst>
                <a:path w="784674" h="1860234">
                  <a:moveTo>
                    <a:pt x="767986" y="1860233"/>
                  </a:moveTo>
                  <a:lnTo>
                    <a:pt x="783586" y="1860233"/>
                  </a:lnTo>
                  <a:lnTo>
                    <a:pt x="784101" y="1859280"/>
                  </a:lnTo>
                  <a:lnTo>
                    <a:pt x="784673" y="1855682"/>
                  </a:lnTo>
                  <a:lnTo>
                    <a:pt x="782387" y="1848367"/>
                  </a:lnTo>
                  <a:lnTo>
                    <a:pt x="780444" y="1843750"/>
                  </a:lnTo>
                  <a:lnTo>
                    <a:pt x="758419" y="1812001"/>
                  </a:lnTo>
                  <a:lnTo>
                    <a:pt x="739434" y="1778949"/>
                  </a:lnTo>
                  <a:lnTo>
                    <a:pt x="721958" y="1751717"/>
                  </a:lnTo>
                  <a:lnTo>
                    <a:pt x="658231" y="1666344"/>
                  </a:lnTo>
                  <a:lnTo>
                    <a:pt x="627766" y="1622612"/>
                  </a:lnTo>
                  <a:lnTo>
                    <a:pt x="537854" y="1491580"/>
                  </a:lnTo>
                  <a:lnTo>
                    <a:pt x="434620" y="1334859"/>
                  </a:lnTo>
                  <a:lnTo>
                    <a:pt x="392493" y="1267641"/>
                  </a:lnTo>
                  <a:lnTo>
                    <a:pt x="371925" y="1233714"/>
                  </a:lnTo>
                  <a:lnTo>
                    <a:pt x="331291" y="1162998"/>
                  </a:lnTo>
                  <a:lnTo>
                    <a:pt x="311121" y="1126804"/>
                  </a:lnTo>
                  <a:lnTo>
                    <a:pt x="291959" y="1090293"/>
                  </a:lnTo>
                  <a:lnTo>
                    <a:pt x="255428" y="1016705"/>
                  </a:lnTo>
                  <a:lnTo>
                    <a:pt x="150923" y="794336"/>
                  </a:lnTo>
                  <a:lnTo>
                    <a:pt x="135630" y="757204"/>
                  </a:lnTo>
                  <a:lnTo>
                    <a:pt x="121626" y="720068"/>
                  </a:lnTo>
                  <a:lnTo>
                    <a:pt x="71773" y="576047"/>
                  </a:lnTo>
                  <a:lnTo>
                    <a:pt x="50887" y="509068"/>
                  </a:lnTo>
                  <a:lnTo>
                    <a:pt x="41318" y="476539"/>
                  </a:lnTo>
                  <a:lnTo>
                    <a:pt x="33033" y="445328"/>
                  </a:lnTo>
                  <a:lnTo>
                    <a:pt x="18748" y="385249"/>
                  </a:lnTo>
                  <a:lnTo>
                    <a:pt x="8588" y="329336"/>
                  </a:lnTo>
                  <a:lnTo>
                    <a:pt x="2803" y="276864"/>
                  </a:lnTo>
                  <a:lnTo>
                    <a:pt x="2997" y="205435"/>
                  </a:lnTo>
                  <a:lnTo>
                    <a:pt x="0" y="162425"/>
                  </a:lnTo>
                  <a:lnTo>
                    <a:pt x="2060" y="105276"/>
                  </a:lnTo>
                  <a:lnTo>
                    <a:pt x="4152" y="56699"/>
                  </a:lnTo>
                  <a:lnTo>
                    <a:pt x="50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321"/>
            <p:cNvSpPr/>
            <p:nvPr/>
          </p:nvSpPr>
          <p:spPr>
            <a:xfrm>
              <a:off x="3025250" y="2374582"/>
              <a:ext cx="723790" cy="2134554"/>
            </a:xfrm>
            <a:custGeom>
              <a:avLst/>
              <a:gdLst/>
              <a:ahLst/>
              <a:cxnLst/>
              <a:rect l="0" t="0" r="0" b="0"/>
              <a:pathLst>
                <a:path w="723790" h="2134554">
                  <a:moveTo>
                    <a:pt x="723789" y="2134553"/>
                  </a:moveTo>
                  <a:lnTo>
                    <a:pt x="719239" y="2130002"/>
                  </a:lnTo>
                  <a:lnTo>
                    <a:pt x="711858" y="2118070"/>
                  </a:lnTo>
                  <a:lnTo>
                    <a:pt x="708962" y="2110400"/>
                  </a:lnTo>
                  <a:lnTo>
                    <a:pt x="708189" y="2107021"/>
                  </a:lnTo>
                  <a:lnTo>
                    <a:pt x="685658" y="2061312"/>
                  </a:lnTo>
                  <a:lnTo>
                    <a:pt x="670647" y="2034374"/>
                  </a:lnTo>
                  <a:lnTo>
                    <a:pt x="654451" y="2003351"/>
                  </a:lnTo>
                  <a:lnTo>
                    <a:pt x="635187" y="1970514"/>
                  </a:lnTo>
                  <a:lnTo>
                    <a:pt x="587226" y="1893764"/>
                  </a:lnTo>
                  <a:lnTo>
                    <a:pt x="559907" y="1847513"/>
                  </a:lnTo>
                  <a:lnTo>
                    <a:pt x="545954" y="1823178"/>
                  </a:lnTo>
                  <a:lnTo>
                    <a:pt x="530938" y="1798382"/>
                  </a:lnTo>
                  <a:lnTo>
                    <a:pt x="499012" y="1747971"/>
                  </a:lnTo>
                  <a:lnTo>
                    <a:pt x="463233" y="1694451"/>
                  </a:lnTo>
                  <a:lnTo>
                    <a:pt x="444358" y="1666844"/>
                  </a:lnTo>
                  <a:lnTo>
                    <a:pt x="426059" y="1637962"/>
                  </a:lnTo>
                  <a:lnTo>
                    <a:pt x="408145" y="1608230"/>
                  </a:lnTo>
                  <a:lnTo>
                    <a:pt x="390488" y="1577931"/>
                  </a:lnTo>
                  <a:lnTo>
                    <a:pt x="373001" y="1546301"/>
                  </a:lnTo>
                  <a:lnTo>
                    <a:pt x="338331" y="1480678"/>
                  </a:lnTo>
                  <a:lnTo>
                    <a:pt x="286682" y="1379472"/>
                  </a:lnTo>
                  <a:lnTo>
                    <a:pt x="235184" y="1272544"/>
                  </a:lnTo>
                  <a:lnTo>
                    <a:pt x="183730" y="1162440"/>
                  </a:lnTo>
                  <a:lnTo>
                    <a:pt x="169440" y="1125480"/>
                  </a:lnTo>
                  <a:lnTo>
                    <a:pt x="157056" y="1088457"/>
                  </a:lnTo>
                  <a:lnTo>
                    <a:pt x="112097" y="940068"/>
                  </a:lnTo>
                  <a:lnTo>
                    <a:pt x="99777" y="902937"/>
                  </a:lnTo>
                  <a:lnTo>
                    <a:pt x="73388" y="828661"/>
                  </a:lnTo>
                  <a:lnTo>
                    <a:pt x="61589" y="791518"/>
                  </a:lnTo>
                  <a:lnTo>
                    <a:pt x="50865" y="754374"/>
                  </a:lnTo>
                  <a:lnTo>
                    <a:pt x="40858" y="717228"/>
                  </a:lnTo>
                  <a:lnTo>
                    <a:pt x="32282" y="681035"/>
                  </a:lnTo>
                  <a:lnTo>
                    <a:pt x="24659" y="645476"/>
                  </a:lnTo>
                  <a:lnTo>
                    <a:pt x="17673" y="610340"/>
                  </a:lnTo>
                  <a:lnTo>
                    <a:pt x="13015" y="576438"/>
                  </a:lnTo>
                  <a:lnTo>
                    <a:pt x="7840" y="510830"/>
                  </a:lnTo>
                  <a:lnTo>
                    <a:pt x="375" y="414988"/>
                  </a:lnTo>
                  <a:lnTo>
                    <a:pt x="0" y="356842"/>
                  </a:lnTo>
                  <a:lnTo>
                    <a:pt x="2055" y="302424"/>
                  </a:lnTo>
                  <a:lnTo>
                    <a:pt x="2969" y="249663"/>
                  </a:lnTo>
                  <a:lnTo>
                    <a:pt x="5915" y="202719"/>
                  </a:lnTo>
                  <a:lnTo>
                    <a:pt x="12928" y="141345"/>
                  </a:lnTo>
                  <a:lnTo>
                    <a:pt x="21039" y="89505"/>
                  </a:lnTo>
                  <a:lnTo>
                    <a:pt x="35157" y="29426"/>
                  </a:lnTo>
                  <a:lnTo>
                    <a:pt x="465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322"/>
            <p:cNvSpPr/>
            <p:nvPr/>
          </p:nvSpPr>
          <p:spPr>
            <a:xfrm>
              <a:off x="3759499" y="2263139"/>
              <a:ext cx="358159" cy="1817372"/>
            </a:xfrm>
            <a:custGeom>
              <a:avLst/>
              <a:gdLst/>
              <a:ahLst/>
              <a:cxnLst/>
              <a:rect l="0" t="0" r="0" b="0"/>
              <a:pathLst>
                <a:path w="358159" h="1817372">
                  <a:moveTo>
                    <a:pt x="358158" y="1817371"/>
                  </a:moveTo>
                  <a:lnTo>
                    <a:pt x="341675" y="1784405"/>
                  </a:lnTo>
                  <a:lnTo>
                    <a:pt x="331407" y="1757977"/>
                  </a:lnTo>
                  <a:lnTo>
                    <a:pt x="319599" y="1732871"/>
                  </a:lnTo>
                  <a:lnTo>
                    <a:pt x="256767" y="1605133"/>
                  </a:lnTo>
                  <a:lnTo>
                    <a:pt x="209613" y="1504937"/>
                  </a:lnTo>
                  <a:lnTo>
                    <a:pt x="196263" y="1477636"/>
                  </a:lnTo>
                  <a:lnTo>
                    <a:pt x="184506" y="1448959"/>
                  </a:lnTo>
                  <a:lnTo>
                    <a:pt x="173810" y="1419363"/>
                  </a:lnTo>
                  <a:lnTo>
                    <a:pt x="131561" y="1292029"/>
                  </a:lnTo>
                  <a:lnTo>
                    <a:pt x="121368" y="1258546"/>
                  </a:lnTo>
                  <a:lnTo>
                    <a:pt x="102423" y="1190862"/>
                  </a:lnTo>
                  <a:lnTo>
                    <a:pt x="75692" y="1088495"/>
                  </a:lnTo>
                  <a:lnTo>
                    <a:pt x="49675" y="981224"/>
                  </a:lnTo>
                  <a:lnTo>
                    <a:pt x="42013" y="944662"/>
                  </a:lnTo>
                  <a:lnTo>
                    <a:pt x="28419" y="871018"/>
                  </a:lnTo>
                  <a:lnTo>
                    <a:pt x="23079" y="834044"/>
                  </a:lnTo>
                  <a:lnTo>
                    <a:pt x="18567" y="797012"/>
                  </a:lnTo>
                  <a:lnTo>
                    <a:pt x="11013" y="721893"/>
                  </a:lnTo>
                  <a:lnTo>
                    <a:pt x="4482" y="644057"/>
                  </a:lnTo>
                  <a:lnTo>
                    <a:pt x="2359" y="605584"/>
                  </a:lnTo>
                  <a:lnTo>
                    <a:pt x="0" y="529816"/>
                  </a:lnTo>
                  <a:lnTo>
                    <a:pt x="324" y="493228"/>
                  </a:lnTo>
                  <a:lnTo>
                    <a:pt x="1492" y="457407"/>
                  </a:lnTo>
                  <a:lnTo>
                    <a:pt x="3223" y="422095"/>
                  </a:lnTo>
                  <a:lnTo>
                    <a:pt x="6282" y="387125"/>
                  </a:lnTo>
                  <a:lnTo>
                    <a:pt x="10227" y="352381"/>
                  </a:lnTo>
                  <a:lnTo>
                    <a:pt x="14762" y="317788"/>
                  </a:lnTo>
                  <a:lnTo>
                    <a:pt x="19689" y="285201"/>
                  </a:lnTo>
                  <a:lnTo>
                    <a:pt x="30245" y="223594"/>
                  </a:lnTo>
                  <a:lnTo>
                    <a:pt x="37632" y="194783"/>
                  </a:lnTo>
                  <a:lnTo>
                    <a:pt x="46366" y="167003"/>
                  </a:lnTo>
                  <a:lnTo>
                    <a:pt x="55999" y="139910"/>
                  </a:lnTo>
                  <a:lnTo>
                    <a:pt x="71783" y="92028"/>
                  </a:lnTo>
                  <a:lnTo>
                    <a:pt x="78658" y="69924"/>
                  </a:lnTo>
                  <a:lnTo>
                    <a:pt x="85148" y="52332"/>
                  </a:lnTo>
                  <a:lnTo>
                    <a:pt x="91379" y="37745"/>
                  </a:lnTo>
                  <a:lnTo>
                    <a:pt x="1095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323"/>
            <p:cNvSpPr/>
            <p:nvPr/>
          </p:nvSpPr>
          <p:spPr>
            <a:xfrm>
              <a:off x="4222442" y="2357437"/>
              <a:ext cx="186681" cy="1585914"/>
            </a:xfrm>
            <a:custGeom>
              <a:avLst/>
              <a:gdLst/>
              <a:ahLst/>
              <a:cxnLst/>
              <a:rect l="0" t="0" r="0" b="0"/>
              <a:pathLst>
                <a:path w="186681" h="1585914">
                  <a:moveTo>
                    <a:pt x="186680" y="1585913"/>
                  </a:moveTo>
                  <a:lnTo>
                    <a:pt x="170198" y="1569430"/>
                  </a:lnTo>
                  <a:lnTo>
                    <a:pt x="165067" y="1561759"/>
                  </a:lnTo>
                  <a:lnTo>
                    <a:pt x="160882" y="1553270"/>
                  </a:lnTo>
                  <a:lnTo>
                    <a:pt x="157098" y="1547006"/>
                  </a:lnTo>
                  <a:lnTo>
                    <a:pt x="152671" y="1539972"/>
                  </a:lnTo>
                  <a:lnTo>
                    <a:pt x="147816" y="1531473"/>
                  </a:lnTo>
                  <a:lnTo>
                    <a:pt x="137339" y="1511870"/>
                  </a:lnTo>
                  <a:lnTo>
                    <a:pt x="131879" y="1500356"/>
                  </a:lnTo>
                  <a:lnTo>
                    <a:pt x="120731" y="1474862"/>
                  </a:lnTo>
                  <a:lnTo>
                    <a:pt x="115092" y="1459492"/>
                  </a:lnTo>
                  <a:lnTo>
                    <a:pt x="109427" y="1442577"/>
                  </a:lnTo>
                  <a:lnTo>
                    <a:pt x="103745" y="1424633"/>
                  </a:lnTo>
                  <a:lnTo>
                    <a:pt x="99005" y="1406003"/>
                  </a:lnTo>
                  <a:lnTo>
                    <a:pt x="94893" y="1386915"/>
                  </a:lnTo>
                  <a:lnTo>
                    <a:pt x="86831" y="1346022"/>
                  </a:lnTo>
                  <a:lnTo>
                    <a:pt x="60595" y="1220206"/>
                  </a:lnTo>
                  <a:lnTo>
                    <a:pt x="55951" y="1190661"/>
                  </a:lnTo>
                  <a:lnTo>
                    <a:pt x="51902" y="1159534"/>
                  </a:lnTo>
                  <a:lnTo>
                    <a:pt x="48251" y="1127353"/>
                  </a:lnTo>
                  <a:lnTo>
                    <a:pt x="42959" y="1094468"/>
                  </a:lnTo>
                  <a:lnTo>
                    <a:pt x="36574" y="1061115"/>
                  </a:lnTo>
                  <a:lnTo>
                    <a:pt x="29459" y="1027450"/>
                  </a:lnTo>
                  <a:lnTo>
                    <a:pt x="23763" y="991672"/>
                  </a:lnTo>
                  <a:lnTo>
                    <a:pt x="19014" y="954485"/>
                  </a:lnTo>
                  <a:lnTo>
                    <a:pt x="11197" y="877606"/>
                  </a:lnTo>
                  <a:lnTo>
                    <a:pt x="4547" y="798987"/>
                  </a:lnTo>
                  <a:lnTo>
                    <a:pt x="2393" y="758400"/>
                  </a:lnTo>
                  <a:lnTo>
                    <a:pt x="0" y="675205"/>
                  </a:lnTo>
                  <a:lnTo>
                    <a:pt x="314" y="633016"/>
                  </a:lnTo>
                  <a:lnTo>
                    <a:pt x="3203" y="548041"/>
                  </a:lnTo>
                  <a:lnTo>
                    <a:pt x="10184" y="419875"/>
                  </a:lnTo>
                  <a:lnTo>
                    <a:pt x="14724" y="378977"/>
                  </a:lnTo>
                  <a:lnTo>
                    <a:pt x="20608" y="339329"/>
                  </a:lnTo>
                  <a:lnTo>
                    <a:pt x="27388" y="300514"/>
                  </a:lnTo>
                  <a:lnTo>
                    <a:pt x="35718" y="263208"/>
                  </a:lnTo>
                  <a:lnTo>
                    <a:pt x="45081" y="226907"/>
                  </a:lnTo>
                  <a:lnTo>
                    <a:pt x="55133" y="191276"/>
                  </a:lnTo>
                  <a:lnTo>
                    <a:pt x="66597" y="154187"/>
                  </a:lnTo>
                  <a:lnTo>
                    <a:pt x="1181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8100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3" name="SMARTPenAnnotation157"/>
          <p:cNvSpPr/>
          <p:nvPr/>
        </p:nvSpPr>
        <p:spPr>
          <a:xfrm>
            <a:off x="3363277" y="1028700"/>
            <a:ext cx="338933" cy="539562"/>
          </a:xfrm>
          <a:custGeom>
            <a:avLst/>
            <a:gdLst/>
            <a:ahLst/>
            <a:cxnLst/>
            <a:rect l="0" t="0" r="0" b="0"/>
            <a:pathLst>
              <a:path w="338933" h="539562">
                <a:moveTo>
                  <a:pt x="0" y="0"/>
                </a:moveTo>
                <a:lnTo>
                  <a:pt x="0" y="7380"/>
                </a:lnTo>
                <a:lnTo>
                  <a:pt x="5891" y="15181"/>
                </a:lnTo>
                <a:lnTo>
                  <a:pt x="7381" y="20399"/>
                </a:lnTo>
                <a:lnTo>
                  <a:pt x="8468" y="37182"/>
                </a:lnTo>
                <a:lnTo>
                  <a:pt x="8573" y="125847"/>
                </a:lnTo>
                <a:lnTo>
                  <a:pt x="11112" y="137212"/>
                </a:lnTo>
                <a:lnTo>
                  <a:pt x="14464" y="148613"/>
                </a:lnTo>
                <a:lnTo>
                  <a:pt x="15953" y="160030"/>
                </a:lnTo>
                <a:lnTo>
                  <a:pt x="16615" y="171454"/>
                </a:lnTo>
                <a:lnTo>
                  <a:pt x="16792" y="177168"/>
                </a:lnTo>
                <a:lnTo>
                  <a:pt x="19528" y="188596"/>
                </a:lnTo>
                <a:lnTo>
                  <a:pt x="22967" y="200025"/>
                </a:lnTo>
                <a:lnTo>
                  <a:pt x="24495" y="211455"/>
                </a:lnTo>
                <a:lnTo>
                  <a:pt x="27714" y="222885"/>
                </a:lnTo>
                <a:lnTo>
                  <a:pt x="32320" y="233362"/>
                </a:lnTo>
                <a:lnTo>
                  <a:pt x="40268" y="244616"/>
                </a:lnTo>
                <a:lnTo>
                  <a:pt x="45837" y="250958"/>
                </a:lnTo>
                <a:lnTo>
                  <a:pt x="47703" y="254935"/>
                </a:lnTo>
                <a:lnTo>
                  <a:pt x="51282" y="268682"/>
                </a:lnTo>
                <a:lnTo>
                  <a:pt x="55494" y="275941"/>
                </a:lnTo>
                <a:lnTo>
                  <a:pt x="57951" y="278258"/>
                </a:lnTo>
                <a:lnTo>
                  <a:pt x="60542" y="279803"/>
                </a:lnTo>
                <a:lnTo>
                  <a:pt x="63221" y="280832"/>
                </a:lnTo>
                <a:lnTo>
                  <a:pt x="68738" y="284517"/>
                </a:lnTo>
                <a:lnTo>
                  <a:pt x="77200" y="291946"/>
                </a:lnTo>
                <a:lnTo>
                  <a:pt x="80041" y="294643"/>
                </a:lnTo>
                <a:lnTo>
                  <a:pt x="82888" y="296441"/>
                </a:lnTo>
                <a:lnTo>
                  <a:pt x="88592" y="298439"/>
                </a:lnTo>
                <a:lnTo>
                  <a:pt x="97158" y="299563"/>
                </a:lnTo>
                <a:lnTo>
                  <a:pt x="100015" y="298769"/>
                </a:lnTo>
                <a:lnTo>
                  <a:pt x="105728" y="295346"/>
                </a:lnTo>
                <a:lnTo>
                  <a:pt x="114300" y="288064"/>
                </a:lnTo>
                <a:lnTo>
                  <a:pt x="117158" y="286340"/>
                </a:lnTo>
                <a:lnTo>
                  <a:pt x="122872" y="284424"/>
                </a:lnTo>
                <a:lnTo>
                  <a:pt x="125730" y="282009"/>
                </a:lnTo>
                <a:lnTo>
                  <a:pt x="137160" y="266984"/>
                </a:lnTo>
                <a:lnTo>
                  <a:pt x="143827" y="259629"/>
                </a:lnTo>
                <a:lnTo>
                  <a:pt x="161090" y="241926"/>
                </a:lnTo>
                <a:lnTo>
                  <a:pt x="167798" y="234205"/>
                </a:lnTo>
                <a:lnTo>
                  <a:pt x="176930" y="219148"/>
                </a:lnTo>
                <a:lnTo>
                  <a:pt x="182776" y="208206"/>
                </a:lnTo>
                <a:lnTo>
                  <a:pt x="186009" y="196993"/>
                </a:lnTo>
                <a:lnTo>
                  <a:pt x="188398" y="185660"/>
                </a:lnTo>
                <a:lnTo>
                  <a:pt x="192635" y="174273"/>
                </a:lnTo>
                <a:lnTo>
                  <a:pt x="197693" y="162862"/>
                </a:lnTo>
                <a:lnTo>
                  <a:pt x="202164" y="152393"/>
                </a:lnTo>
                <a:lnTo>
                  <a:pt x="205633" y="140191"/>
                </a:lnTo>
                <a:lnTo>
                  <a:pt x="211317" y="124935"/>
                </a:lnTo>
                <a:lnTo>
                  <a:pt x="213425" y="109302"/>
                </a:lnTo>
                <a:lnTo>
                  <a:pt x="214137" y="92463"/>
                </a:lnTo>
                <a:lnTo>
                  <a:pt x="214303" y="70667"/>
                </a:lnTo>
                <a:lnTo>
                  <a:pt x="211768" y="66967"/>
                </a:lnTo>
                <a:lnTo>
                  <a:pt x="209759" y="64647"/>
                </a:lnTo>
                <a:lnTo>
                  <a:pt x="208419" y="62148"/>
                </a:lnTo>
                <a:lnTo>
                  <a:pt x="205749" y="51476"/>
                </a:lnTo>
                <a:lnTo>
                  <a:pt x="205741" y="63370"/>
                </a:lnTo>
                <a:lnTo>
                  <a:pt x="206693" y="66059"/>
                </a:lnTo>
                <a:lnTo>
                  <a:pt x="211631" y="74394"/>
                </a:lnTo>
                <a:lnTo>
                  <a:pt x="213121" y="80054"/>
                </a:lnTo>
                <a:lnTo>
                  <a:pt x="215030" y="92401"/>
                </a:lnTo>
                <a:lnTo>
                  <a:pt x="218759" y="101709"/>
                </a:lnTo>
                <a:lnTo>
                  <a:pt x="228914" y="117316"/>
                </a:lnTo>
                <a:lnTo>
                  <a:pt x="237266" y="131386"/>
                </a:lnTo>
                <a:lnTo>
                  <a:pt x="246725" y="142963"/>
                </a:lnTo>
                <a:lnTo>
                  <a:pt x="256023" y="152756"/>
                </a:lnTo>
                <a:lnTo>
                  <a:pt x="263965" y="163459"/>
                </a:lnTo>
                <a:lnTo>
                  <a:pt x="273792" y="177654"/>
                </a:lnTo>
                <a:lnTo>
                  <a:pt x="282736" y="190433"/>
                </a:lnTo>
                <a:lnTo>
                  <a:pt x="288538" y="201794"/>
                </a:lnTo>
                <a:lnTo>
                  <a:pt x="297160" y="223303"/>
                </a:lnTo>
                <a:lnTo>
                  <a:pt x="302886" y="236088"/>
                </a:lnTo>
                <a:lnTo>
                  <a:pt x="311464" y="253996"/>
                </a:lnTo>
                <a:lnTo>
                  <a:pt x="320039" y="271367"/>
                </a:lnTo>
                <a:lnTo>
                  <a:pt x="325754" y="285390"/>
                </a:lnTo>
                <a:lnTo>
                  <a:pt x="330517" y="300195"/>
                </a:lnTo>
                <a:lnTo>
                  <a:pt x="332634" y="313125"/>
                </a:lnTo>
                <a:lnTo>
                  <a:pt x="336115" y="327761"/>
                </a:lnTo>
                <a:lnTo>
                  <a:pt x="338377" y="335665"/>
                </a:lnTo>
                <a:lnTo>
                  <a:pt x="338932" y="342839"/>
                </a:lnTo>
                <a:lnTo>
                  <a:pt x="337009" y="355890"/>
                </a:lnTo>
                <a:lnTo>
                  <a:pt x="335519" y="368041"/>
                </a:lnTo>
                <a:lnTo>
                  <a:pt x="333905" y="380743"/>
                </a:lnTo>
                <a:lnTo>
                  <a:pt x="330012" y="395914"/>
                </a:lnTo>
                <a:lnTo>
                  <a:pt x="322567" y="409642"/>
                </a:lnTo>
                <a:lnTo>
                  <a:pt x="313860" y="422093"/>
                </a:lnTo>
                <a:lnTo>
                  <a:pt x="306816" y="433976"/>
                </a:lnTo>
                <a:lnTo>
                  <a:pt x="301699" y="440765"/>
                </a:lnTo>
                <a:lnTo>
                  <a:pt x="295431" y="448148"/>
                </a:lnTo>
                <a:lnTo>
                  <a:pt x="281797" y="463019"/>
                </a:lnTo>
                <a:lnTo>
                  <a:pt x="269388" y="475978"/>
                </a:lnTo>
                <a:lnTo>
                  <a:pt x="262459" y="482101"/>
                </a:lnTo>
                <a:lnTo>
                  <a:pt x="254983" y="488088"/>
                </a:lnTo>
                <a:lnTo>
                  <a:pt x="247141" y="493984"/>
                </a:lnTo>
                <a:lnTo>
                  <a:pt x="239056" y="498868"/>
                </a:lnTo>
                <a:lnTo>
                  <a:pt x="230808" y="503076"/>
                </a:lnTo>
                <a:lnTo>
                  <a:pt x="214977" y="510292"/>
                </a:lnTo>
                <a:lnTo>
                  <a:pt x="195353" y="519709"/>
                </a:lnTo>
                <a:lnTo>
                  <a:pt x="165872" y="534305"/>
                </a:lnTo>
                <a:lnTo>
                  <a:pt x="160112" y="536226"/>
                </a:lnTo>
                <a:lnTo>
                  <a:pt x="154366" y="537506"/>
                </a:lnTo>
                <a:lnTo>
                  <a:pt x="143855" y="538929"/>
                </a:lnTo>
                <a:lnTo>
                  <a:pt x="136008" y="539561"/>
                </a:lnTo>
                <a:lnTo>
                  <a:pt x="132582" y="538777"/>
                </a:lnTo>
                <a:lnTo>
                  <a:pt x="123209" y="534076"/>
                </a:lnTo>
                <a:lnTo>
                  <a:pt x="117307" y="532642"/>
                </a:lnTo>
                <a:lnTo>
                  <a:pt x="111509" y="529464"/>
                </a:lnTo>
                <a:lnTo>
                  <a:pt x="108629" y="527284"/>
                </a:lnTo>
                <a:lnTo>
                  <a:pt x="102890" y="524861"/>
                </a:lnTo>
                <a:lnTo>
                  <a:pt x="100025" y="524214"/>
                </a:lnTo>
                <a:lnTo>
                  <a:pt x="98116" y="522831"/>
                </a:lnTo>
                <a:lnTo>
                  <a:pt x="96843" y="520956"/>
                </a:lnTo>
                <a:lnTo>
                  <a:pt x="95995" y="518754"/>
                </a:lnTo>
                <a:lnTo>
                  <a:pt x="94477" y="517286"/>
                </a:lnTo>
                <a:lnTo>
                  <a:pt x="92512" y="516307"/>
                </a:lnTo>
                <a:lnTo>
                  <a:pt x="90250" y="515655"/>
                </a:lnTo>
                <a:lnTo>
                  <a:pt x="88741" y="514267"/>
                </a:lnTo>
                <a:lnTo>
                  <a:pt x="87736" y="512390"/>
                </a:lnTo>
                <a:lnTo>
                  <a:pt x="86619" y="507763"/>
                </a:lnTo>
                <a:lnTo>
                  <a:pt x="85902" y="497033"/>
                </a:lnTo>
                <a:lnTo>
                  <a:pt x="85725" y="4886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8"/>
          <p:cNvSpPr/>
          <p:nvPr/>
        </p:nvSpPr>
        <p:spPr>
          <a:xfrm>
            <a:off x="3920522" y="994410"/>
            <a:ext cx="265716" cy="257176"/>
          </a:xfrm>
          <a:custGeom>
            <a:avLst/>
            <a:gdLst/>
            <a:ahLst/>
            <a:cxnLst/>
            <a:rect l="0" t="0" r="0" b="0"/>
            <a:pathLst>
              <a:path w="265716" h="257176">
                <a:moveTo>
                  <a:pt x="205707" y="0"/>
                </a:moveTo>
                <a:lnTo>
                  <a:pt x="205707" y="4550"/>
                </a:lnTo>
                <a:lnTo>
                  <a:pt x="204755" y="6843"/>
                </a:lnTo>
                <a:lnTo>
                  <a:pt x="198864" y="14622"/>
                </a:lnTo>
                <a:lnTo>
                  <a:pt x="193776" y="20151"/>
                </a:lnTo>
                <a:lnTo>
                  <a:pt x="185557" y="28619"/>
                </a:lnTo>
                <a:lnTo>
                  <a:pt x="183701" y="31461"/>
                </a:lnTo>
                <a:lnTo>
                  <a:pt x="181639" y="37160"/>
                </a:lnTo>
                <a:lnTo>
                  <a:pt x="179185" y="40013"/>
                </a:lnTo>
                <a:lnTo>
                  <a:pt x="171377" y="45723"/>
                </a:lnTo>
                <a:lnTo>
                  <a:pt x="164097" y="51436"/>
                </a:lnTo>
                <a:lnTo>
                  <a:pt x="156734" y="57150"/>
                </a:lnTo>
                <a:lnTo>
                  <a:pt x="152104" y="60008"/>
                </a:lnTo>
                <a:lnTo>
                  <a:pt x="147112" y="62865"/>
                </a:lnTo>
                <a:lnTo>
                  <a:pt x="136485" y="68580"/>
                </a:lnTo>
                <a:lnTo>
                  <a:pt x="97085" y="88582"/>
                </a:lnTo>
                <a:lnTo>
                  <a:pt x="92335" y="91440"/>
                </a:lnTo>
                <a:lnTo>
                  <a:pt x="84517" y="97155"/>
                </a:lnTo>
                <a:lnTo>
                  <a:pt x="80147" y="100012"/>
                </a:lnTo>
                <a:lnTo>
                  <a:pt x="75328" y="102870"/>
                </a:lnTo>
                <a:lnTo>
                  <a:pt x="70210" y="105727"/>
                </a:lnTo>
                <a:lnTo>
                  <a:pt x="61984" y="108902"/>
                </a:lnTo>
                <a:lnTo>
                  <a:pt x="54200" y="111266"/>
                </a:lnTo>
                <a:lnTo>
                  <a:pt x="49458" y="113229"/>
                </a:lnTo>
                <a:lnTo>
                  <a:pt x="44391" y="115491"/>
                </a:lnTo>
                <a:lnTo>
                  <a:pt x="36221" y="120544"/>
                </a:lnTo>
                <a:lnTo>
                  <a:pt x="32709" y="123225"/>
                </a:lnTo>
                <a:lnTo>
                  <a:pt x="26267" y="126204"/>
                </a:lnTo>
                <a:lnTo>
                  <a:pt x="23215" y="126998"/>
                </a:lnTo>
                <a:lnTo>
                  <a:pt x="17285" y="130421"/>
                </a:lnTo>
                <a:lnTo>
                  <a:pt x="9052" y="136765"/>
                </a:lnTo>
                <a:lnTo>
                  <a:pt x="517" y="145187"/>
                </a:lnTo>
                <a:lnTo>
                  <a:pt x="76" y="145624"/>
                </a:lnTo>
                <a:lnTo>
                  <a:pt x="0" y="150251"/>
                </a:lnTo>
                <a:lnTo>
                  <a:pt x="942" y="151602"/>
                </a:lnTo>
                <a:lnTo>
                  <a:pt x="2522" y="152503"/>
                </a:lnTo>
                <a:lnTo>
                  <a:pt x="7351" y="153949"/>
                </a:lnTo>
                <a:lnTo>
                  <a:pt x="12738" y="158750"/>
                </a:lnTo>
                <a:lnTo>
                  <a:pt x="15149" y="160126"/>
                </a:lnTo>
                <a:lnTo>
                  <a:pt x="20368" y="161654"/>
                </a:lnTo>
                <a:lnTo>
                  <a:pt x="28402" y="162334"/>
                </a:lnTo>
                <a:lnTo>
                  <a:pt x="33211" y="162515"/>
                </a:lnTo>
                <a:lnTo>
                  <a:pt x="37370" y="163588"/>
                </a:lnTo>
                <a:lnTo>
                  <a:pt x="44530" y="167321"/>
                </a:lnTo>
                <a:lnTo>
                  <a:pt x="48726" y="169649"/>
                </a:lnTo>
                <a:lnTo>
                  <a:pt x="58468" y="174777"/>
                </a:lnTo>
                <a:lnTo>
                  <a:pt x="63733" y="176525"/>
                </a:lnTo>
                <a:lnTo>
                  <a:pt x="69148" y="177691"/>
                </a:lnTo>
                <a:lnTo>
                  <a:pt x="74663" y="178468"/>
                </a:lnTo>
                <a:lnTo>
                  <a:pt x="80244" y="179938"/>
                </a:lnTo>
                <a:lnTo>
                  <a:pt x="85871" y="181871"/>
                </a:lnTo>
                <a:lnTo>
                  <a:pt x="91526" y="184112"/>
                </a:lnTo>
                <a:lnTo>
                  <a:pt x="96249" y="186559"/>
                </a:lnTo>
                <a:lnTo>
                  <a:pt x="108399" y="194553"/>
                </a:lnTo>
                <a:lnTo>
                  <a:pt x="113213" y="197329"/>
                </a:lnTo>
                <a:lnTo>
                  <a:pt x="118327" y="200133"/>
                </a:lnTo>
                <a:lnTo>
                  <a:pt x="123642" y="202002"/>
                </a:lnTo>
                <a:lnTo>
                  <a:pt x="129089" y="203248"/>
                </a:lnTo>
                <a:lnTo>
                  <a:pt x="134626" y="204078"/>
                </a:lnTo>
                <a:lnTo>
                  <a:pt x="140222" y="205584"/>
                </a:lnTo>
                <a:lnTo>
                  <a:pt x="145858" y="207541"/>
                </a:lnTo>
                <a:lnTo>
                  <a:pt x="151521" y="209798"/>
                </a:lnTo>
                <a:lnTo>
                  <a:pt x="157200" y="212255"/>
                </a:lnTo>
                <a:lnTo>
                  <a:pt x="168591" y="217525"/>
                </a:lnTo>
                <a:lnTo>
                  <a:pt x="173344" y="220264"/>
                </a:lnTo>
                <a:lnTo>
                  <a:pt x="181164" y="225847"/>
                </a:lnTo>
                <a:lnTo>
                  <a:pt x="185535" y="227717"/>
                </a:lnTo>
                <a:lnTo>
                  <a:pt x="190354" y="228964"/>
                </a:lnTo>
                <a:lnTo>
                  <a:pt x="195472" y="229795"/>
                </a:lnTo>
                <a:lnTo>
                  <a:pt x="200789" y="231302"/>
                </a:lnTo>
                <a:lnTo>
                  <a:pt x="206238" y="233258"/>
                </a:lnTo>
                <a:lnTo>
                  <a:pt x="211776" y="235515"/>
                </a:lnTo>
                <a:lnTo>
                  <a:pt x="216421" y="237973"/>
                </a:lnTo>
                <a:lnTo>
                  <a:pt x="224122" y="243243"/>
                </a:lnTo>
                <a:lnTo>
                  <a:pt x="230719" y="246220"/>
                </a:lnTo>
                <a:lnTo>
                  <a:pt x="238165" y="248131"/>
                </a:lnTo>
                <a:lnTo>
                  <a:pt x="244005" y="253013"/>
                </a:lnTo>
                <a:lnTo>
                  <a:pt x="246479" y="254400"/>
                </a:lnTo>
                <a:lnTo>
                  <a:pt x="254754" y="256627"/>
                </a:lnTo>
                <a:lnTo>
                  <a:pt x="257033" y="256931"/>
                </a:lnTo>
                <a:lnTo>
                  <a:pt x="265320" y="257165"/>
                </a:lnTo>
                <a:lnTo>
                  <a:pt x="26571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9"/>
          <p:cNvSpPr/>
          <p:nvPr/>
        </p:nvSpPr>
        <p:spPr>
          <a:xfrm>
            <a:off x="4563427" y="780097"/>
            <a:ext cx="60008" cy="531130"/>
          </a:xfrm>
          <a:custGeom>
            <a:avLst/>
            <a:gdLst/>
            <a:ahLst/>
            <a:cxnLst/>
            <a:rect l="0" t="0" r="0" b="0"/>
            <a:pathLst>
              <a:path w="60008" h="531130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503" y="31511"/>
                </a:lnTo>
                <a:lnTo>
                  <a:pt x="8573" y="101322"/>
                </a:lnTo>
                <a:lnTo>
                  <a:pt x="9525" y="106601"/>
                </a:lnTo>
                <a:lnTo>
                  <a:pt x="11113" y="112024"/>
                </a:lnTo>
                <a:lnTo>
                  <a:pt x="13123" y="117545"/>
                </a:lnTo>
                <a:lnTo>
                  <a:pt x="14464" y="123131"/>
                </a:lnTo>
                <a:lnTo>
                  <a:pt x="15953" y="134418"/>
                </a:lnTo>
                <a:lnTo>
                  <a:pt x="16615" y="145784"/>
                </a:lnTo>
                <a:lnTo>
                  <a:pt x="17862" y="158138"/>
                </a:lnTo>
                <a:lnTo>
                  <a:pt x="19528" y="165433"/>
                </a:lnTo>
                <a:lnTo>
                  <a:pt x="21591" y="173153"/>
                </a:lnTo>
                <a:lnTo>
                  <a:pt x="22967" y="181158"/>
                </a:lnTo>
                <a:lnTo>
                  <a:pt x="24495" y="197672"/>
                </a:lnTo>
                <a:lnTo>
                  <a:pt x="25174" y="211997"/>
                </a:lnTo>
                <a:lnTo>
                  <a:pt x="26428" y="224713"/>
                </a:lnTo>
                <a:lnTo>
                  <a:pt x="28097" y="230771"/>
                </a:lnTo>
                <a:lnTo>
                  <a:pt x="30161" y="236715"/>
                </a:lnTo>
                <a:lnTo>
                  <a:pt x="31537" y="243535"/>
                </a:lnTo>
                <a:lnTo>
                  <a:pt x="33067" y="258733"/>
                </a:lnTo>
                <a:lnTo>
                  <a:pt x="33746" y="272472"/>
                </a:lnTo>
                <a:lnTo>
                  <a:pt x="34048" y="285881"/>
                </a:lnTo>
                <a:lnTo>
                  <a:pt x="34259" y="321598"/>
                </a:lnTo>
                <a:lnTo>
                  <a:pt x="35221" y="328699"/>
                </a:lnTo>
                <a:lnTo>
                  <a:pt x="36816" y="336290"/>
                </a:lnTo>
                <a:lnTo>
                  <a:pt x="38832" y="344208"/>
                </a:lnTo>
                <a:lnTo>
                  <a:pt x="40175" y="351392"/>
                </a:lnTo>
                <a:lnTo>
                  <a:pt x="41668" y="364454"/>
                </a:lnTo>
                <a:lnTo>
                  <a:pt x="42332" y="376610"/>
                </a:lnTo>
                <a:lnTo>
                  <a:pt x="42627" y="388362"/>
                </a:lnTo>
                <a:lnTo>
                  <a:pt x="42758" y="399935"/>
                </a:lnTo>
                <a:lnTo>
                  <a:pt x="43745" y="405689"/>
                </a:lnTo>
                <a:lnTo>
                  <a:pt x="45356" y="411429"/>
                </a:lnTo>
                <a:lnTo>
                  <a:pt x="47382" y="417161"/>
                </a:lnTo>
                <a:lnTo>
                  <a:pt x="48733" y="422887"/>
                </a:lnTo>
                <a:lnTo>
                  <a:pt x="50234" y="434330"/>
                </a:lnTo>
                <a:lnTo>
                  <a:pt x="50901" y="445766"/>
                </a:lnTo>
                <a:lnTo>
                  <a:pt x="51277" y="460374"/>
                </a:lnTo>
                <a:lnTo>
                  <a:pt x="51432" y="499665"/>
                </a:lnTo>
                <a:lnTo>
                  <a:pt x="52386" y="502655"/>
                </a:lnTo>
                <a:lnTo>
                  <a:pt x="53974" y="505601"/>
                </a:lnTo>
                <a:lnTo>
                  <a:pt x="55985" y="508517"/>
                </a:lnTo>
                <a:lnTo>
                  <a:pt x="57326" y="511414"/>
                </a:lnTo>
                <a:lnTo>
                  <a:pt x="58816" y="517173"/>
                </a:lnTo>
                <a:lnTo>
                  <a:pt x="59903" y="522418"/>
                </a:lnTo>
                <a:lnTo>
                  <a:pt x="60005" y="531129"/>
                </a:lnTo>
                <a:lnTo>
                  <a:pt x="60007" y="5229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0"/>
          <p:cNvSpPr/>
          <p:nvPr/>
        </p:nvSpPr>
        <p:spPr>
          <a:xfrm>
            <a:off x="4777740" y="968692"/>
            <a:ext cx="231458" cy="317184"/>
          </a:xfrm>
          <a:custGeom>
            <a:avLst/>
            <a:gdLst/>
            <a:ahLst/>
            <a:cxnLst/>
            <a:rect l="0" t="0" r="0" b="0"/>
            <a:pathLst>
              <a:path w="231458" h="317184">
                <a:moveTo>
                  <a:pt x="0" y="0"/>
                </a:moveTo>
                <a:lnTo>
                  <a:pt x="0" y="17321"/>
                </a:lnTo>
                <a:lnTo>
                  <a:pt x="952" y="21072"/>
                </a:lnTo>
                <a:lnTo>
                  <a:pt x="5891" y="30903"/>
                </a:lnTo>
                <a:lnTo>
                  <a:pt x="8730" y="39848"/>
                </a:lnTo>
                <a:lnTo>
                  <a:pt x="15181" y="49484"/>
                </a:lnTo>
                <a:lnTo>
                  <a:pt x="20400" y="58823"/>
                </a:lnTo>
                <a:lnTo>
                  <a:pt x="28692" y="74791"/>
                </a:lnTo>
                <a:lnTo>
                  <a:pt x="34342" y="83405"/>
                </a:lnTo>
                <a:lnTo>
                  <a:pt x="40028" y="91361"/>
                </a:lnTo>
                <a:lnTo>
                  <a:pt x="45730" y="101248"/>
                </a:lnTo>
                <a:lnTo>
                  <a:pt x="51439" y="111991"/>
                </a:lnTo>
                <a:lnTo>
                  <a:pt x="54295" y="117523"/>
                </a:lnTo>
                <a:lnTo>
                  <a:pt x="58104" y="123117"/>
                </a:lnTo>
                <a:lnTo>
                  <a:pt x="62548" y="128750"/>
                </a:lnTo>
                <a:lnTo>
                  <a:pt x="67416" y="134411"/>
                </a:lnTo>
                <a:lnTo>
                  <a:pt x="71614" y="140090"/>
                </a:lnTo>
                <a:lnTo>
                  <a:pt x="75365" y="145781"/>
                </a:lnTo>
                <a:lnTo>
                  <a:pt x="78818" y="151480"/>
                </a:lnTo>
                <a:lnTo>
                  <a:pt x="82073" y="157184"/>
                </a:lnTo>
                <a:lnTo>
                  <a:pt x="88229" y="168602"/>
                </a:lnTo>
                <a:lnTo>
                  <a:pt x="92157" y="174314"/>
                </a:lnTo>
                <a:lnTo>
                  <a:pt x="96680" y="180027"/>
                </a:lnTo>
                <a:lnTo>
                  <a:pt x="101601" y="185740"/>
                </a:lnTo>
                <a:lnTo>
                  <a:pt x="105834" y="191454"/>
                </a:lnTo>
                <a:lnTo>
                  <a:pt x="109608" y="197169"/>
                </a:lnTo>
                <a:lnTo>
                  <a:pt x="113077" y="202883"/>
                </a:lnTo>
                <a:lnTo>
                  <a:pt x="117294" y="208598"/>
                </a:lnTo>
                <a:lnTo>
                  <a:pt x="122011" y="214313"/>
                </a:lnTo>
                <a:lnTo>
                  <a:pt x="127061" y="220028"/>
                </a:lnTo>
                <a:lnTo>
                  <a:pt x="130427" y="225743"/>
                </a:lnTo>
                <a:lnTo>
                  <a:pt x="132671" y="231458"/>
                </a:lnTo>
                <a:lnTo>
                  <a:pt x="134167" y="237173"/>
                </a:lnTo>
                <a:lnTo>
                  <a:pt x="136117" y="242888"/>
                </a:lnTo>
                <a:lnTo>
                  <a:pt x="138370" y="248602"/>
                </a:lnTo>
                <a:lnTo>
                  <a:pt x="140824" y="254318"/>
                </a:lnTo>
                <a:lnTo>
                  <a:pt x="144365" y="259080"/>
                </a:lnTo>
                <a:lnTo>
                  <a:pt x="148631" y="263208"/>
                </a:lnTo>
                <a:lnTo>
                  <a:pt x="153379" y="266912"/>
                </a:lnTo>
                <a:lnTo>
                  <a:pt x="157498" y="270334"/>
                </a:lnTo>
                <a:lnTo>
                  <a:pt x="164614" y="276676"/>
                </a:lnTo>
                <a:lnTo>
                  <a:pt x="170951" y="282669"/>
                </a:lnTo>
                <a:lnTo>
                  <a:pt x="191423" y="302882"/>
                </a:lnTo>
                <a:lnTo>
                  <a:pt x="195242" y="305744"/>
                </a:lnTo>
                <a:lnTo>
                  <a:pt x="199694" y="308604"/>
                </a:lnTo>
                <a:lnTo>
                  <a:pt x="211425" y="315488"/>
                </a:lnTo>
                <a:lnTo>
                  <a:pt x="215569" y="316429"/>
                </a:lnTo>
                <a:lnTo>
                  <a:pt x="221439" y="317034"/>
                </a:lnTo>
                <a:lnTo>
                  <a:pt x="228490" y="317153"/>
                </a:lnTo>
                <a:lnTo>
                  <a:pt x="231457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1"/>
          <p:cNvSpPr/>
          <p:nvPr/>
        </p:nvSpPr>
        <p:spPr>
          <a:xfrm>
            <a:off x="4786312" y="1011555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205740" y="0"/>
                </a:moveTo>
                <a:lnTo>
                  <a:pt x="201190" y="4550"/>
                </a:lnTo>
                <a:lnTo>
                  <a:pt x="199849" y="6843"/>
                </a:lnTo>
                <a:lnTo>
                  <a:pt x="198359" y="11931"/>
                </a:lnTo>
                <a:lnTo>
                  <a:pt x="195157" y="17368"/>
                </a:lnTo>
                <a:lnTo>
                  <a:pt x="192970" y="20151"/>
                </a:lnTo>
                <a:lnTo>
                  <a:pt x="189606" y="22959"/>
                </a:lnTo>
                <a:lnTo>
                  <a:pt x="185459" y="25783"/>
                </a:lnTo>
                <a:lnTo>
                  <a:pt x="180789" y="28619"/>
                </a:lnTo>
                <a:lnTo>
                  <a:pt x="176724" y="32414"/>
                </a:lnTo>
                <a:lnTo>
                  <a:pt x="173061" y="36849"/>
                </a:lnTo>
                <a:lnTo>
                  <a:pt x="169666" y="41711"/>
                </a:lnTo>
                <a:lnTo>
                  <a:pt x="166451" y="45905"/>
                </a:lnTo>
                <a:lnTo>
                  <a:pt x="163355" y="49653"/>
                </a:lnTo>
                <a:lnTo>
                  <a:pt x="160338" y="53104"/>
                </a:lnTo>
                <a:lnTo>
                  <a:pt x="156422" y="57310"/>
                </a:lnTo>
                <a:lnTo>
                  <a:pt x="146991" y="67063"/>
                </a:lnTo>
                <a:lnTo>
                  <a:pt x="142761" y="72331"/>
                </a:lnTo>
                <a:lnTo>
                  <a:pt x="138989" y="77748"/>
                </a:lnTo>
                <a:lnTo>
                  <a:pt x="135522" y="83264"/>
                </a:lnTo>
                <a:lnTo>
                  <a:pt x="131306" y="88847"/>
                </a:lnTo>
                <a:lnTo>
                  <a:pt x="126589" y="94474"/>
                </a:lnTo>
                <a:lnTo>
                  <a:pt x="117222" y="104853"/>
                </a:lnTo>
                <a:lnTo>
                  <a:pt x="109884" y="112641"/>
                </a:lnTo>
                <a:lnTo>
                  <a:pt x="84173" y="138680"/>
                </a:lnTo>
                <a:lnTo>
                  <a:pt x="80880" y="142936"/>
                </a:lnTo>
                <a:lnTo>
                  <a:pt x="77733" y="147678"/>
                </a:lnTo>
                <a:lnTo>
                  <a:pt x="74682" y="152744"/>
                </a:lnTo>
                <a:lnTo>
                  <a:pt x="70743" y="157074"/>
                </a:lnTo>
                <a:lnTo>
                  <a:pt x="66212" y="160914"/>
                </a:lnTo>
                <a:lnTo>
                  <a:pt x="61287" y="164426"/>
                </a:lnTo>
                <a:lnTo>
                  <a:pt x="57050" y="168672"/>
                </a:lnTo>
                <a:lnTo>
                  <a:pt x="53273" y="173408"/>
                </a:lnTo>
                <a:lnTo>
                  <a:pt x="49803" y="178470"/>
                </a:lnTo>
                <a:lnTo>
                  <a:pt x="46537" y="182797"/>
                </a:lnTo>
                <a:lnTo>
                  <a:pt x="43407" y="186635"/>
                </a:lnTo>
                <a:lnTo>
                  <a:pt x="40368" y="190145"/>
                </a:lnTo>
                <a:lnTo>
                  <a:pt x="34452" y="196586"/>
                </a:lnTo>
                <a:lnTo>
                  <a:pt x="31540" y="199637"/>
                </a:lnTo>
                <a:lnTo>
                  <a:pt x="28647" y="201671"/>
                </a:lnTo>
                <a:lnTo>
                  <a:pt x="22892" y="203932"/>
                </a:lnTo>
                <a:lnTo>
                  <a:pt x="19071" y="205487"/>
                </a:lnTo>
                <a:lnTo>
                  <a:pt x="14619" y="207476"/>
                </a:lnTo>
                <a:lnTo>
                  <a:pt x="15" y="214305"/>
                </a:lnTo>
                <a:lnTo>
                  <a:pt x="4" y="214310"/>
                </a:lnTo>
                <a:lnTo>
                  <a:pt x="3" y="214311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2"/>
          <p:cNvSpPr/>
          <p:nvPr/>
        </p:nvSpPr>
        <p:spPr>
          <a:xfrm>
            <a:off x="5266372" y="771525"/>
            <a:ext cx="128484" cy="582931"/>
          </a:xfrm>
          <a:custGeom>
            <a:avLst/>
            <a:gdLst/>
            <a:ahLst/>
            <a:cxnLst/>
            <a:rect l="0" t="0" r="0" b="0"/>
            <a:pathLst>
              <a:path w="128484" h="582931">
                <a:moveTo>
                  <a:pt x="0" y="0"/>
                </a:moveTo>
                <a:lnTo>
                  <a:pt x="0" y="28969"/>
                </a:lnTo>
                <a:lnTo>
                  <a:pt x="953" y="31695"/>
                </a:lnTo>
                <a:lnTo>
                  <a:pt x="4551" y="37264"/>
                </a:lnTo>
                <a:lnTo>
                  <a:pt x="6785" y="42914"/>
                </a:lnTo>
                <a:lnTo>
                  <a:pt x="8219" y="54302"/>
                </a:lnTo>
                <a:lnTo>
                  <a:pt x="8468" y="62868"/>
                </a:lnTo>
                <a:lnTo>
                  <a:pt x="9455" y="65724"/>
                </a:lnTo>
                <a:lnTo>
                  <a:pt x="13092" y="71438"/>
                </a:lnTo>
                <a:lnTo>
                  <a:pt x="15396" y="75248"/>
                </a:lnTo>
                <a:lnTo>
                  <a:pt x="17884" y="79693"/>
                </a:lnTo>
                <a:lnTo>
                  <a:pt x="20495" y="84561"/>
                </a:lnTo>
                <a:lnTo>
                  <a:pt x="23396" y="92510"/>
                </a:lnTo>
                <a:lnTo>
                  <a:pt x="25639" y="100170"/>
                </a:lnTo>
                <a:lnTo>
                  <a:pt x="27570" y="104880"/>
                </a:lnTo>
                <a:lnTo>
                  <a:pt x="29810" y="109925"/>
                </a:lnTo>
                <a:lnTo>
                  <a:pt x="32299" y="123150"/>
                </a:lnTo>
                <a:lnTo>
                  <a:pt x="33405" y="136648"/>
                </a:lnTo>
                <a:lnTo>
                  <a:pt x="34981" y="151507"/>
                </a:lnTo>
                <a:lnTo>
                  <a:pt x="38724" y="165444"/>
                </a:lnTo>
                <a:lnTo>
                  <a:pt x="41023" y="178623"/>
                </a:lnTo>
                <a:lnTo>
                  <a:pt x="42045" y="191783"/>
                </a:lnTo>
                <a:lnTo>
                  <a:pt x="42499" y="207156"/>
                </a:lnTo>
                <a:lnTo>
                  <a:pt x="45241" y="220974"/>
                </a:lnTo>
                <a:lnTo>
                  <a:pt x="48682" y="233466"/>
                </a:lnTo>
                <a:lnTo>
                  <a:pt x="50212" y="245367"/>
                </a:lnTo>
                <a:lnTo>
                  <a:pt x="50891" y="259547"/>
                </a:lnTo>
                <a:lnTo>
                  <a:pt x="52146" y="274421"/>
                </a:lnTo>
                <a:lnTo>
                  <a:pt x="55879" y="287382"/>
                </a:lnTo>
                <a:lnTo>
                  <a:pt x="58784" y="305389"/>
                </a:lnTo>
                <a:lnTo>
                  <a:pt x="59464" y="319561"/>
                </a:lnTo>
                <a:lnTo>
                  <a:pt x="60719" y="334432"/>
                </a:lnTo>
                <a:lnTo>
                  <a:pt x="64451" y="347391"/>
                </a:lnTo>
                <a:lnTo>
                  <a:pt x="66779" y="353514"/>
                </a:lnTo>
                <a:lnTo>
                  <a:pt x="69285" y="359501"/>
                </a:lnTo>
                <a:lnTo>
                  <a:pt x="71908" y="365397"/>
                </a:lnTo>
                <a:lnTo>
                  <a:pt x="74822" y="379568"/>
                </a:lnTo>
                <a:lnTo>
                  <a:pt x="77069" y="394439"/>
                </a:lnTo>
                <a:lnTo>
                  <a:pt x="79002" y="401072"/>
                </a:lnTo>
                <a:lnTo>
                  <a:pt x="82737" y="413521"/>
                </a:lnTo>
                <a:lnTo>
                  <a:pt x="84840" y="431240"/>
                </a:lnTo>
                <a:lnTo>
                  <a:pt x="86415" y="448555"/>
                </a:lnTo>
                <a:lnTo>
                  <a:pt x="90159" y="460025"/>
                </a:lnTo>
                <a:lnTo>
                  <a:pt x="94432" y="482911"/>
                </a:lnTo>
                <a:lnTo>
                  <a:pt x="96292" y="488628"/>
                </a:lnTo>
                <a:lnTo>
                  <a:pt x="98485" y="494344"/>
                </a:lnTo>
                <a:lnTo>
                  <a:pt x="100900" y="499108"/>
                </a:lnTo>
                <a:lnTo>
                  <a:pt x="103461" y="503236"/>
                </a:lnTo>
                <a:lnTo>
                  <a:pt x="106122" y="506940"/>
                </a:lnTo>
                <a:lnTo>
                  <a:pt x="109078" y="513597"/>
                </a:lnTo>
                <a:lnTo>
                  <a:pt x="111344" y="520682"/>
                </a:lnTo>
                <a:lnTo>
                  <a:pt x="113282" y="525239"/>
                </a:lnTo>
                <a:lnTo>
                  <a:pt x="117023" y="534429"/>
                </a:lnTo>
                <a:lnTo>
                  <a:pt x="119129" y="544958"/>
                </a:lnTo>
                <a:lnTo>
                  <a:pt x="119937" y="562855"/>
                </a:lnTo>
                <a:lnTo>
                  <a:pt x="120005" y="577205"/>
                </a:lnTo>
                <a:lnTo>
                  <a:pt x="120960" y="579113"/>
                </a:lnTo>
                <a:lnTo>
                  <a:pt x="122551" y="580385"/>
                </a:lnTo>
                <a:lnTo>
                  <a:pt x="128483" y="582885"/>
                </a:lnTo>
                <a:lnTo>
                  <a:pt x="120015" y="5829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3"/>
          <p:cNvSpPr/>
          <p:nvPr/>
        </p:nvSpPr>
        <p:spPr>
          <a:xfrm>
            <a:off x="5609272" y="1122997"/>
            <a:ext cx="240031" cy="17137"/>
          </a:xfrm>
          <a:custGeom>
            <a:avLst/>
            <a:gdLst/>
            <a:ahLst/>
            <a:cxnLst/>
            <a:rect l="0" t="0" r="0" b="0"/>
            <a:pathLst>
              <a:path w="240031" h="17137">
                <a:moveTo>
                  <a:pt x="0" y="8572"/>
                </a:moveTo>
                <a:lnTo>
                  <a:pt x="9102" y="8572"/>
                </a:lnTo>
                <a:lnTo>
                  <a:pt x="12735" y="9525"/>
                </a:lnTo>
                <a:lnTo>
                  <a:pt x="16110" y="11113"/>
                </a:lnTo>
                <a:lnTo>
                  <a:pt x="19313" y="13123"/>
                </a:lnTo>
                <a:lnTo>
                  <a:pt x="23353" y="14464"/>
                </a:lnTo>
                <a:lnTo>
                  <a:pt x="27951" y="15358"/>
                </a:lnTo>
                <a:lnTo>
                  <a:pt x="32921" y="15953"/>
                </a:lnTo>
                <a:lnTo>
                  <a:pt x="38141" y="16351"/>
                </a:lnTo>
                <a:lnTo>
                  <a:pt x="43524" y="16615"/>
                </a:lnTo>
                <a:lnTo>
                  <a:pt x="54587" y="16910"/>
                </a:lnTo>
                <a:lnTo>
                  <a:pt x="100024" y="17136"/>
                </a:lnTo>
                <a:lnTo>
                  <a:pt x="106688" y="16186"/>
                </a:lnTo>
                <a:lnTo>
                  <a:pt x="113987" y="14601"/>
                </a:lnTo>
                <a:lnTo>
                  <a:pt x="121712" y="12592"/>
                </a:lnTo>
                <a:lnTo>
                  <a:pt x="128766" y="11252"/>
                </a:lnTo>
                <a:lnTo>
                  <a:pt x="135374" y="10359"/>
                </a:lnTo>
                <a:lnTo>
                  <a:pt x="141684" y="9763"/>
                </a:lnTo>
                <a:lnTo>
                  <a:pt x="147796" y="9366"/>
                </a:lnTo>
                <a:lnTo>
                  <a:pt x="153776" y="9102"/>
                </a:lnTo>
                <a:lnTo>
                  <a:pt x="165500" y="8808"/>
                </a:lnTo>
                <a:lnTo>
                  <a:pt x="216665" y="8575"/>
                </a:lnTo>
                <a:lnTo>
                  <a:pt x="219691" y="7622"/>
                </a:lnTo>
                <a:lnTo>
                  <a:pt x="222661" y="6034"/>
                </a:lnTo>
                <a:lnTo>
                  <a:pt x="229720" y="1192"/>
                </a:lnTo>
                <a:lnTo>
                  <a:pt x="231252" y="795"/>
                </a:lnTo>
                <a:lnTo>
                  <a:pt x="235494" y="353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4"/>
          <p:cNvSpPr/>
          <p:nvPr/>
        </p:nvSpPr>
        <p:spPr>
          <a:xfrm>
            <a:off x="5969317" y="883001"/>
            <a:ext cx="401533" cy="437151"/>
          </a:xfrm>
          <a:custGeom>
            <a:avLst/>
            <a:gdLst/>
            <a:ahLst/>
            <a:cxnLst/>
            <a:rect l="0" t="0" r="0" b="0"/>
            <a:pathLst>
              <a:path w="401533" h="437151">
                <a:moveTo>
                  <a:pt x="0" y="51401"/>
                </a:moveTo>
                <a:lnTo>
                  <a:pt x="0" y="46850"/>
                </a:lnTo>
                <a:lnTo>
                  <a:pt x="953" y="45510"/>
                </a:lnTo>
                <a:lnTo>
                  <a:pt x="2540" y="44616"/>
                </a:lnTo>
                <a:lnTo>
                  <a:pt x="4551" y="44020"/>
                </a:lnTo>
                <a:lnTo>
                  <a:pt x="5891" y="42670"/>
                </a:lnTo>
                <a:lnTo>
                  <a:pt x="6785" y="40818"/>
                </a:lnTo>
                <a:lnTo>
                  <a:pt x="7381" y="38631"/>
                </a:lnTo>
                <a:lnTo>
                  <a:pt x="10583" y="33660"/>
                </a:lnTo>
                <a:lnTo>
                  <a:pt x="12770" y="31001"/>
                </a:lnTo>
                <a:lnTo>
                  <a:pt x="15181" y="29229"/>
                </a:lnTo>
                <a:lnTo>
                  <a:pt x="23125" y="25781"/>
                </a:lnTo>
                <a:lnTo>
                  <a:pt x="28693" y="21600"/>
                </a:lnTo>
                <a:lnTo>
                  <a:pt x="32463" y="20103"/>
                </a:lnTo>
                <a:lnTo>
                  <a:pt x="41733" y="18441"/>
                </a:lnTo>
                <a:lnTo>
                  <a:pt x="52203" y="15162"/>
                </a:lnTo>
                <a:lnTo>
                  <a:pt x="63207" y="11482"/>
                </a:lnTo>
                <a:lnTo>
                  <a:pt x="74447" y="9847"/>
                </a:lnTo>
                <a:lnTo>
                  <a:pt x="85792" y="6580"/>
                </a:lnTo>
                <a:lnTo>
                  <a:pt x="91485" y="4375"/>
                </a:lnTo>
                <a:lnTo>
                  <a:pt x="98137" y="2906"/>
                </a:lnTo>
                <a:lnTo>
                  <a:pt x="105430" y="1926"/>
                </a:lnTo>
                <a:lnTo>
                  <a:pt x="113149" y="1273"/>
                </a:lnTo>
                <a:lnTo>
                  <a:pt x="120200" y="837"/>
                </a:lnTo>
                <a:lnTo>
                  <a:pt x="133115" y="353"/>
                </a:lnTo>
                <a:lnTo>
                  <a:pt x="151095" y="81"/>
                </a:lnTo>
                <a:lnTo>
                  <a:pt x="173039" y="0"/>
                </a:lnTo>
                <a:lnTo>
                  <a:pt x="179177" y="941"/>
                </a:lnTo>
                <a:lnTo>
                  <a:pt x="188537" y="4527"/>
                </a:lnTo>
                <a:lnTo>
                  <a:pt x="198412" y="6756"/>
                </a:lnTo>
                <a:lnTo>
                  <a:pt x="209150" y="7746"/>
                </a:lnTo>
                <a:lnTo>
                  <a:pt x="220274" y="8186"/>
                </a:lnTo>
                <a:lnTo>
                  <a:pt x="231567" y="10922"/>
                </a:lnTo>
                <a:lnTo>
                  <a:pt x="241984" y="15313"/>
                </a:lnTo>
                <a:lnTo>
                  <a:pt x="253203" y="23140"/>
                </a:lnTo>
                <a:lnTo>
                  <a:pt x="265527" y="34318"/>
                </a:lnTo>
                <a:lnTo>
                  <a:pt x="268458" y="37155"/>
                </a:lnTo>
                <a:lnTo>
                  <a:pt x="270412" y="39999"/>
                </a:lnTo>
                <a:lnTo>
                  <a:pt x="272583" y="45698"/>
                </a:lnTo>
                <a:lnTo>
                  <a:pt x="273806" y="58813"/>
                </a:lnTo>
                <a:lnTo>
                  <a:pt x="274168" y="70213"/>
                </a:lnTo>
                <a:lnTo>
                  <a:pt x="274275" y="84174"/>
                </a:lnTo>
                <a:lnTo>
                  <a:pt x="272385" y="89442"/>
                </a:lnTo>
                <a:lnTo>
                  <a:pt x="265205" y="100376"/>
                </a:lnTo>
                <a:lnTo>
                  <a:pt x="255664" y="111585"/>
                </a:lnTo>
                <a:lnTo>
                  <a:pt x="245073" y="122917"/>
                </a:lnTo>
                <a:lnTo>
                  <a:pt x="222753" y="145714"/>
                </a:lnTo>
                <a:lnTo>
                  <a:pt x="210444" y="157135"/>
                </a:lnTo>
                <a:lnTo>
                  <a:pt x="203161" y="162848"/>
                </a:lnTo>
                <a:lnTo>
                  <a:pt x="195448" y="168562"/>
                </a:lnTo>
                <a:lnTo>
                  <a:pt x="188401" y="173323"/>
                </a:lnTo>
                <a:lnTo>
                  <a:pt x="181798" y="177450"/>
                </a:lnTo>
                <a:lnTo>
                  <a:pt x="169382" y="184575"/>
                </a:lnTo>
                <a:lnTo>
                  <a:pt x="157514" y="190917"/>
                </a:lnTo>
                <a:lnTo>
                  <a:pt x="122903" y="208520"/>
                </a:lnTo>
                <a:lnTo>
                  <a:pt x="113996" y="211719"/>
                </a:lnTo>
                <a:lnTo>
                  <a:pt x="110288" y="212572"/>
                </a:lnTo>
                <a:lnTo>
                  <a:pt x="103627" y="216060"/>
                </a:lnTo>
                <a:lnTo>
                  <a:pt x="96140" y="221510"/>
                </a:lnTo>
                <a:lnTo>
                  <a:pt x="95526" y="221004"/>
                </a:lnTo>
                <a:lnTo>
                  <a:pt x="95117" y="219715"/>
                </a:lnTo>
                <a:lnTo>
                  <a:pt x="94307" y="213389"/>
                </a:lnTo>
                <a:lnTo>
                  <a:pt x="94302" y="209756"/>
                </a:lnTo>
                <a:lnTo>
                  <a:pt x="95253" y="208406"/>
                </a:lnTo>
                <a:lnTo>
                  <a:pt x="96839" y="207506"/>
                </a:lnTo>
                <a:lnTo>
                  <a:pt x="106163" y="203699"/>
                </a:lnTo>
                <a:lnTo>
                  <a:pt x="120991" y="196539"/>
                </a:lnTo>
                <a:lnTo>
                  <a:pt x="131879" y="192107"/>
                </a:lnTo>
                <a:lnTo>
                  <a:pt x="143068" y="190137"/>
                </a:lnTo>
                <a:lnTo>
                  <a:pt x="149671" y="189612"/>
                </a:lnTo>
                <a:lnTo>
                  <a:pt x="156931" y="189261"/>
                </a:lnTo>
                <a:lnTo>
                  <a:pt x="164628" y="189028"/>
                </a:lnTo>
                <a:lnTo>
                  <a:pt x="171665" y="187920"/>
                </a:lnTo>
                <a:lnTo>
                  <a:pt x="178261" y="186229"/>
                </a:lnTo>
                <a:lnTo>
                  <a:pt x="184563" y="184149"/>
                </a:lnTo>
                <a:lnTo>
                  <a:pt x="191622" y="182762"/>
                </a:lnTo>
                <a:lnTo>
                  <a:pt x="199185" y="181837"/>
                </a:lnTo>
                <a:lnTo>
                  <a:pt x="207085" y="181221"/>
                </a:lnTo>
                <a:lnTo>
                  <a:pt x="214257" y="180810"/>
                </a:lnTo>
                <a:lnTo>
                  <a:pt x="227305" y="180354"/>
                </a:lnTo>
                <a:lnTo>
                  <a:pt x="234404" y="181185"/>
                </a:lnTo>
                <a:lnTo>
                  <a:pt x="241995" y="182691"/>
                </a:lnTo>
                <a:lnTo>
                  <a:pt x="249912" y="184648"/>
                </a:lnTo>
                <a:lnTo>
                  <a:pt x="257095" y="185952"/>
                </a:lnTo>
                <a:lnTo>
                  <a:pt x="263790" y="186822"/>
                </a:lnTo>
                <a:lnTo>
                  <a:pt x="270157" y="187401"/>
                </a:lnTo>
                <a:lnTo>
                  <a:pt x="277260" y="188740"/>
                </a:lnTo>
                <a:lnTo>
                  <a:pt x="284853" y="190586"/>
                </a:lnTo>
                <a:lnTo>
                  <a:pt x="292772" y="192768"/>
                </a:lnTo>
                <a:lnTo>
                  <a:pt x="299956" y="194223"/>
                </a:lnTo>
                <a:lnTo>
                  <a:pt x="306651" y="195193"/>
                </a:lnTo>
                <a:lnTo>
                  <a:pt x="319169" y="197224"/>
                </a:lnTo>
                <a:lnTo>
                  <a:pt x="331083" y="201301"/>
                </a:lnTo>
                <a:lnTo>
                  <a:pt x="342728" y="206288"/>
                </a:lnTo>
                <a:lnTo>
                  <a:pt x="348501" y="208952"/>
                </a:lnTo>
                <a:lnTo>
                  <a:pt x="353301" y="212632"/>
                </a:lnTo>
                <a:lnTo>
                  <a:pt x="365561" y="225962"/>
                </a:lnTo>
                <a:lnTo>
                  <a:pt x="375514" y="233123"/>
                </a:lnTo>
                <a:lnTo>
                  <a:pt x="383747" y="242022"/>
                </a:lnTo>
                <a:lnTo>
                  <a:pt x="389630" y="251374"/>
                </a:lnTo>
                <a:lnTo>
                  <a:pt x="393893" y="262946"/>
                </a:lnTo>
                <a:lnTo>
                  <a:pt x="398267" y="272739"/>
                </a:lnTo>
                <a:lnTo>
                  <a:pt x="400845" y="283441"/>
                </a:lnTo>
                <a:lnTo>
                  <a:pt x="401532" y="288962"/>
                </a:lnTo>
                <a:lnTo>
                  <a:pt x="399757" y="300176"/>
                </a:lnTo>
                <a:lnTo>
                  <a:pt x="396744" y="310558"/>
                </a:lnTo>
                <a:lnTo>
                  <a:pt x="395406" y="318347"/>
                </a:lnTo>
                <a:lnTo>
                  <a:pt x="389731" y="327524"/>
                </a:lnTo>
                <a:lnTo>
                  <a:pt x="381811" y="337952"/>
                </a:lnTo>
                <a:lnTo>
                  <a:pt x="375117" y="348937"/>
                </a:lnTo>
                <a:lnTo>
                  <a:pt x="366426" y="357629"/>
                </a:lnTo>
                <a:lnTo>
                  <a:pt x="355261" y="365620"/>
                </a:lnTo>
                <a:lnTo>
                  <a:pt x="340774" y="375521"/>
                </a:lnTo>
                <a:lnTo>
                  <a:pt x="333863" y="379876"/>
                </a:lnTo>
                <a:lnTo>
                  <a:pt x="327350" y="383732"/>
                </a:lnTo>
                <a:lnTo>
                  <a:pt x="321104" y="387255"/>
                </a:lnTo>
                <a:lnTo>
                  <a:pt x="313129" y="390556"/>
                </a:lnTo>
                <a:lnTo>
                  <a:pt x="304003" y="393710"/>
                </a:lnTo>
                <a:lnTo>
                  <a:pt x="294109" y="396764"/>
                </a:lnTo>
                <a:lnTo>
                  <a:pt x="284655" y="400706"/>
                </a:lnTo>
                <a:lnTo>
                  <a:pt x="275495" y="405238"/>
                </a:lnTo>
                <a:lnTo>
                  <a:pt x="266531" y="410165"/>
                </a:lnTo>
                <a:lnTo>
                  <a:pt x="257697" y="414402"/>
                </a:lnTo>
                <a:lnTo>
                  <a:pt x="248951" y="418179"/>
                </a:lnTo>
                <a:lnTo>
                  <a:pt x="240262" y="421650"/>
                </a:lnTo>
                <a:lnTo>
                  <a:pt x="222988" y="428046"/>
                </a:lnTo>
                <a:lnTo>
                  <a:pt x="214381" y="431085"/>
                </a:lnTo>
                <a:lnTo>
                  <a:pt x="205786" y="433111"/>
                </a:lnTo>
                <a:lnTo>
                  <a:pt x="197198" y="434462"/>
                </a:lnTo>
                <a:lnTo>
                  <a:pt x="188616" y="435363"/>
                </a:lnTo>
                <a:lnTo>
                  <a:pt x="180989" y="435963"/>
                </a:lnTo>
                <a:lnTo>
                  <a:pt x="173999" y="436363"/>
                </a:lnTo>
                <a:lnTo>
                  <a:pt x="167434" y="436630"/>
                </a:lnTo>
                <a:lnTo>
                  <a:pt x="152520" y="436926"/>
                </a:lnTo>
                <a:lnTo>
                  <a:pt x="110676" y="437150"/>
                </a:lnTo>
                <a:lnTo>
                  <a:pt x="101260" y="434617"/>
                </a:lnTo>
                <a:lnTo>
                  <a:pt x="91676" y="430317"/>
                </a:lnTo>
                <a:lnTo>
                  <a:pt x="80927" y="422541"/>
                </a:lnTo>
                <a:lnTo>
                  <a:pt x="74702" y="417012"/>
                </a:lnTo>
                <a:lnTo>
                  <a:pt x="71709" y="415157"/>
                </a:lnTo>
                <a:lnTo>
                  <a:pt x="62945" y="411593"/>
                </a:lnTo>
                <a:lnTo>
                  <a:pt x="53139" y="404210"/>
                </a:lnTo>
                <a:lnTo>
                  <a:pt x="52571" y="402812"/>
                </a:lnTo>
                <a:lnTo>
                  <a:pt x="51940" y="398719"/>
                </a:lnTo>
                <a:lnTo>
                  <a:pt x="50819" y="397246"/>
                </a:lnTo>
                <a:lnTo>
                  <a:pt x="49120" y="396264"/>
                </a:lnTo>
                <a:lnTo>
                  <a:pt x="42862" y="3943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5"/>
          <p:cNvSpPr/>
          <p:nvPr/>
        </p:nvSpPr>
        <p:spPr>
          <a:xfrm>
            <a:off x="7683817" y="1980247"/>
            <a:ext cx="325756" cy="300039"/>
          </a:xfrm>
          <a:custGeom>
            <a:avLst/>
            <a:gdLst/>
            <a:ahLst/>
            <a:cxnLst/>
            <a:rect l="0" t="0" r="0" b="0"/>
            <a:pathLst>
              <a:path w="325756" h="300039">
                <a:moveTo>
                  <a:pt x="0" y="0"/>
                </a:moveTo>
                <a:lnTo>
                  <a:pt x="0" y="7381"/>
                </a:lnTo>
                <a:lnTo>
                  <a:pt x="7381" y="15849"/>
                </a:lnTo>
                <a:lnTo>
                  <a:pt x="28693" y="37262"/>
                </a:lnTo>
                <a:lnTo>
                  <a:pt x="36883" y="42914"/>
                </a:lnTo>
                <a:lnTo>
                  <a:pt x="45920" y="48600"/>
                </a:lnTo>
                <a:lnTo>
                  <a:pt x="53112" y="54303"/>
                </a:lnTo>
                <a:lnTo>
                  <a:pt x="62515" y="62868"/>
                </a:lnTo>
                <a:lnTo>
                  <a:pt x="71334" y="71439"/>
                </a:lnTo>
                <a:lnTo>
                  <a:pt x="84530" y="84561"/>
                </a:lnTo>
                <a:lnTo>
                  <a:pt x="88738" y="89712"/>
                </a:lnTo>
                <a:lnTo>
                  <a:pt x="92496" y="95050"/>
                </a:lnTo>
                <a:lnTo>
                  <a:pt x="95955" y="100514"/>
                </a:lnTo>
                <a:lnTo>
                  <a:pt x="100165" y="106062"/>
                </a:lnTo>
                <a:lnTo>
                  <a:pt x="104877" y="111666"/>
                </a:lnTo>
                <a:lnTo>
                  <a:pt x="109922" y="117306"/>
                </a:lnTo>
                <a:lnTo>
                  <a:pt x="120609" y="128654"/>
                </a:lnTo>
                <a:lnTo>
                  <a:pt x="154358" y="162883"/>
                </a:lnTo>
                <a:lnTo>
                  <a:pt x="224049" y="232622"/>
                </a:lnTo>
                <a:lnTo>
                  <a:pt x="233245" y="239278"/>
                </a:lnTo>
                <a:lnTo>
                  <a:pt x="242730" y="245411"/>
                </a:lnTo>
                <a:lnTo>
                  <a:pt x="250120" y="251311"/>
                </a:lnTo>
                <a:lnTo>
                  <a:pt x="259119" y="257109"/>
                </a:lnTo>
                <a:lnTo>
                  <a:pt x="264187" y="259988"/>
                </a:lnTo>
                <a:lnTo>
                  <a:pt x="272356" y="268268"/>
                </a:lnTo>
                <a:lnTo>
                  <a:pt x="275869" y="273143"/>
                </a:lnTo>
                <a:lnTo>
                  <a:pt x="280115" y="276393"/>
                </a:lnTo>
                <a:lnTo>
                  <a:pt x="284850" y="278559"/>
                </a:lnTo>
                <a:lnTo>
                  <a:pt x="294240" y="281919"/>
                </a:lnTo>
                <a:lnTo>
                  <a:pt x="301588" y="286588"/>
                </a:lnTo>
                <a:lnTo>
                  <a:pt x="311081" y="294571"/>
                </a:lnTo>
                <a:lnTo>
                  <a:pt x="314067" y="296393"/>
                </a:lnTo>
                <a:lnTo>
                  <a:pt x="324029" y="299558"/>
                </a:lnTo>
                <a:lnTo>
                  <a:pt x="325755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6"/>
          <p:cNvSpPr/>
          <p:nvPr/>
        </p:nvSpPr>
        <p:spPr>
          <a:xfrm>
            <a:off x="7700962" y="1954530"/>
            <a:ext cx="214314" cy="360046"/>
          </a:xfrm>
          <a:custGeom>
            <a:avLst/>
            <a:gdLst/>
            <a:ahLst/>
            <a:cxnLst/>
            <a:rect l="0" t="0" r="0" b="0"/>
            <a:pathLst>
              <a:path w="214314" h="360046">
                <a:moveTo>
                  <a:pt x="214313" y="0"/>
                </a:moveTo>
                <a:lnTo>
                  <a:pt x="209762" y="0"/>
                </a:lnTo>
                <a:lnTo>
                  <a:pt x="208421" y="952"/>
                </a:lnTo>
                <a:lnTo>
                  <a:pt x="207528" y="2540"/>
                </a:lnTo>
                <a:lnTo>
                  <a:pt x="206094" y="7381"/>
                </a:lnTo>
                <a:lnTo>
                  <a:pt x="205023" y="7778"/>
                </a:lnTo>
                <a:lnTo>
                  <a:pt x="201294" y="8219"/>
                </a:lnTo>
                <a:lnTo>
                  <a:pt x="199919" y="9289"/>
                </a:lnTo>
                <a:lnTo>
                  <a:pt x="199002" y="10955"/>
                </a:lnTo>
                <a:lnTo>
                  <a:pt x="197982" y="15346"/>
                </a:lnTo>
                <a:lnTo>
                  <a:pt x="197329" y="25926"/>
                </a:lnTo>
                <a:lnTo>
                  <a:pt x="197276" y="28714"/>
                </a:lnTo>
                <a:lnTo>
                  <a:pt x="196286" y="31525"/>
                </a:lnTo>
                <a:lnTo>
                  <a:pt x="192649" y="37188"/>
                </a:lnTo>
                <a:lnTo>
                  <a:pt x="190397" y="45420"/>
                </a:lnTo>
                <a:lnTo>
                  <a:pt x="188444" y="55429"/>
                </a:lnTo>
                <a:lnTo>
                  <a:pt x="184400" y="66227"/>
                </a:lnTo>
                <a:lnTo>
                  <a:pt x="179428" y="77377"/>
                </a:lnTo>
                <a:lnTo>
                  <a:pt x="176769" y="83017"/>
                </a:lnTo>
                <a:lnTo>
                  <a:pt x="174996" y="89634"/>
                </a:lnTo>
                <a:lnTo>
                  <a:pt x="173814" y="96904"/>
                </a:lnTo>
                <a:lnTo>
                  <a:pt x="173026" y="104607"/>
                </a:lnTo>
                <a:lnTo>
                  <a:pt x="170595" y="111648"/>
                </a:lnTo>
                <a:lnTo>
                  <a:pt x="167070" y="118247"/>
                </a:lnTo>
                <a:lnTo>
                  <a:pt x="147725" y="147076"/>
                </a:lnTo>
                <a:lnTo>
                  <a:pt x="143251" y="155201"/>
                </a:lnTo>
                <a:lnTo>
                  <a:pt x="139316" y="163475"/>
                </a:lnTo>
                <a:lnTo>
                  <a:pt x="135740" y="171848"/>
                </a:lnTo>
                <a:lnTo>
                  <a:pt x="129226" y="186231"/>
                </a:lnTo>
                <a:lnTo>
                  <a:pt x="126156" y="192734"/>
                </a:lnTo>
                <a:lnTo>
                  <a:pt x="122204" y="199927"/>
                </a:lnTo>
                <a:lnTo>
                  <a:pt x="117665" y="207579"/>
                </a:lnTo>
                <a:lnTo>
                  <a:pt x="112733" y="215539"/>
                </a:lnTo>
                <a:lnTo>
                  <a:pt x="108493" y="222750"/>
                </a:lnTo>
                <a:lnTo>
                  <a:pt x="104714" y="229462"/>
                </a:lnTo>
                <a:lnTo>
                  <a:pt x="101242" y="235842"/>
                </a:lnTo>
                <a:lnTo>
                  <a:pt x="97022" y="242001"/>
                </a:lnTo>
                <a:lnTo>
                  <a:pt x="92304" y="248011"/>
                </a:lnTo>
                <a:lnTo>
                  <a:pt x="87254" y="253923"/>
                </a:lnTo>
                <a:lnTo>
                  <a:pt x="82934" y="260722"/>
                </a:lnTo>
                <a:lnTo>
                  <a:pt x="79102" y="268112"/>
                </a:lnTo>
                <a:lnTo>
                  <a:pt x="72304" y="282991"/>
                </a:lnTo>
                <a:lnTo>
                  <a:pt x="66108" y="295953"/>
                </a:lnTo>
                <a:lnTo>
                  <a:pt x="62170" y="302077"/>
                </a:lnTo>
                <a:lnTo>
                  <a:pt x="57639" y="308065"/>
                </a:lnTo>
                <a:lnTo>
                  <a:pt x="52713" y="313961"/>
                </a:lnTo>
                <a:lnTo>
                  <a:pt x="48477" y="318845"/>
                </a:lnTo>
                <a:lnTo>
                  <a:pt x="44700" y="323053"/>
                </a:lnTo>
                <a:lnTo>
                  <a:pt x="37964" y="330269"/>
                </a:lnTo>
                <a:lnTo>
                  <a:pt x="25879" y="342663"/>
                </a:lnTo>
                <a:lnTo>
                  <a:pt x="22968" y="345599"/>
                </a:lnTo>
                <a:lnTo>
                  <a:pt x="20075" y="347557"/>
                </a:lnTo>
                <a:lnTo>
                  <a:pt x="14319" y="349732"/>
                </a:lnTo>
                <a:lnTo>
                  <a:pt x="12404" y="351264"/>
                </a:lnTo>
                <a:lnTo>
                  <a:pt x="11127" y="353239"/>
                </a:lnTo>
                <a:lnTo>
                  <a:pt x="10275" y="355507"/>
                </a:lnTo>
                <a:lnTo>
                  <a:pt x="8755" y="357020"/>
                </a:lnTo>
                <a:lnTo>
                  <a:pt x="6790" y="358028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7"/>
          <p:cNvSpPr/>
          <p:nvPr/>
        </p:nvSpPr>
        <p:spPr>
          <a:xfrm>
            <a:off x="8103872" y="1860232"/>
            <a:ext cx="171448" cy="3334704"/>
          </a:xfrm>
          <a:custGeom>
            <a:avLst/>
            <a:gdLst/>
            <a:ahLst/>
            <a:cxnLst/>
            <a:rect l="0" t="0" r="0" b="0"/>
            <a:pathLst>
              <a:path w="171448" h="3334704">
                <a:moveTo>
                  <a:pt x="42860" y="0"/>
                </a:moveTo>
                <a:lnTo>
                  <a:pt x="47411" y="4551"/>
                </a:lnTo>
                <a:lnTo>
                  <a:pt x="48752" y="6844"/>
                </a:lnTo>
                <a:lnTo>
                  <a:pt x="50241" y="11932"/>
                </a:lnTo>
                <a:lnTo>
                  <a:pt x="52365" y="53683"/>
                </a:lnTo>
                <a:lnTo>
                  <a:pt x="57318" y="66600"/>
                </a:lnTo>
                <a:lnTo>
                  <a:pt x="59991" y="165981"/>
                </a:lnTo>
                <a:lnTo>
                  <a:pt x="59051" y="214545"/>
                </a:lnTo>
                <a:lnTo>
                  <a:pt x="54113" y="246661"/>
                </a:lnTo>
                <a:lnTo>
                  <a:pt x="49422" y="291646"/>
                </a:lnTo>
                <a:lnTo>
                  <a:pt x="44157" y="337221"/>
                </a:lnTo>
                <a:lnTo>
                  <a:pt x="40491" y="394340"/>
                </a:lnTo>
                <a:lnTo>
                  <a:pt x="35513" y="444607"/>
                </a:lnTo>
                <a:lnTo>
                  <a:pt x="32292" y="469701"/>
                </a:lnTo>
                <a:lnTo>
                  <a:pt x="27015" y="525957"/>
                </a:lnTo>
                <a:lnTo>
                  <a:pt x="25792" y="628493"/>
                </a:lnTo>
                <a:lnTo>
                  <a:pt x="21174" y="700067"/>
                </a:lnTo>
                <a:lnTo>
                  <a:pt x="17496" y="790362"/>
                </a:lnTo>
                <a:lnTo>
                  <a:pt x="12697" y="836055"/>
                </a:lnTo>
                <a:lnTo>
                  <a:pt x="8932" y="934800"/>
                </a:lnTo>
                <a:lnTo>
                  <a:pt x="8571" y="1191579"/>
                </a:lnTo>
                <a:lnTo>
                  <a:pt x="4020" y="1243013"/>
                </a:lnTo>
                <a:lnTo>
                  <a:pt x="527" y="1335523"/>
                </a:lnTo>
                <a:lnTo>
                  <a:pt x="0" y="1580585"/>
                </a:lnTo>
                <a:lnTo>
                  <a:pt x="4550" y="1640320"/>
                </a:lnTo>
                <a:lnTo>
                  <a:pt x="8041" y="1740233"/>
                </a:lnTo>
                <a:lnTo>
                  <a:pt x="7548" y="1840232"/>
                </a:lnTo>
                <a:lnTo>
                  <a:pt x="2657" y="1899286"/>
                </a:lnTo>
                <a:lnTo>
                  <a:pt x="348" y="1992869"/>
                </a:lnTo>
                <a:lnTo>
                  <a:pt x="4652" y="2047488"/>
                </a:lnTo>
                <a:lnTo>
                  <a:pt x="8749" y="2123987"/>
                </a:lnTo>
                <a:lnTo>
                  <a:pt x="12777" y="2163512"/>
                </a:lnTo>
                <a:lnTo>
                  <a:pt x="16568" y="2253866"/>
                </a:lnTo>
                <a:lnTo>
                  <a:pt x="21580" y="2327560"/>
                </a:lnTo>
                <a:lnTo>
                  <a:pt x="25851" y="2399478"/>
                </a:lnTo>
                <a:lnTo>
                  <a:pt x="29903" y="2434225"/>
                </a:lnTo>
                <a:lnTo>
                  <a:pt x="34879" y="2468718"/>
                </a:lnTo>
                <a:lnTo>
                  <a:pt x="45835" y="2537428"/>
                </a:lnTo>
                <a:lnTo>
                  <a:pt x="49774" y="2593437"/>
                </a:lnTo>
                <a:lnTo>
                  <a:pt x="53236" y="2629966"/>
                </a:lnTo>
                <a:lnTo>
                  <a:pt x="57949" y="2665251"/>
                </a:lnTo>
                <a:lnTo>
                  <a:pt x="71540" y="2751668"/>
                </a:lnTo>
                <a:lnTo>
                  <a:pt x="82886" y="2819380"/>
                </a:lnTo>
                <a:lnTo>
                  <a:pt x="88589" y="2850083"/>
                </a:lnTo>
                <a:lnTo>
                  <a:pt x="92605" y="2894143"/>
                </a:lnTo>
                <a:lnTo>
                  <a:pt x="96084" y="2925539"/>
                </a:lnTo>
                <a:lnTo>
                  <a:pt x="100805" y="2956637"/>
                </a:lnTo>
                <a:lnTo>
                  <a:pt x="106079" y="2983158"/>
                </a:lnTo>
                <a:lnTo>
                  <a:pt x="117225" y="3037121"/>
                </a:lnTo>
                <a:lnTo>
                  <a:pt x="128599" y="3087996"/>
                </a:lnTo>
                <a:lnTo>
                  <a:pt x="133353" y="3114565"/>
                </a:lnTo>
                <a:lnTo>
                  <a:pt x="136983" y="3149991"/>
                </a:lnTo>
                <a:lnTo>
                  <a:pt x="141207" y="3169741"/>
                </a:lnTo>
                <a:lnTo>
                  <a:pt x="146260" y="3188044"/>
                </a:lnTo>
                <a:lnTo>
                  <a:pt x="150728" y="3205704"/>
                </a:lnTo>
                <a:lnTo>
                  <a:pt x="154196" y="3231711"/>
                </a:lnTo>
                <a:lnTo>
                  <a:pt x="158383" y="3248923"/>
                </a:lnTo>
                <a:lnTo>
                  <a:pt x="162940" y="3276413"/>
                </a:lnTo>
                <a:lnTo>
                  <a:pt x="167031" y="3288476"/>
                </a:lnTo>
                <a:lnTo>
                  <a:pt x="170140" y="3305978"/>
                </a:lnTo>
                <a:lnTo>
                  <a:pt x="171447" y="33347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8"/>
          <p:cNvSpPr/>
          <p:nvPr/>
        </p:nvSpPr>
        <p:spPr>
          <a:xfrm>
            <a:off x="8344004" y="1997533"/>
            <a:ext cx="281480" cy="510447"/>
          </a:xfrm>
          <a:custGeom>
            <a:avLst/>
            <a:gdLst/>
            <a:ahLst/>
            <a:cxnLst/>
            <a:rect l="0" t="0" r="0" b="0"/>
            <a:pathLst>
              <a:path w="281480" h="510447">
                <a:moveTo>
                  <a:pt x="8468" y="17004"/>
                </a:moveTo>
                <a:lnTo>
                  <a:pt x="0" y="17004"/>
                </a:lnTo>
                <a:lnTo>
                  <a:pt x="7286" y="24385"/>
                </a:lnTo>
                <a:lnTo>
                  <a:pt x="7943" y="27587"/>
                </a:lnTo>
                <a:lnTo>
                  <a:pt x="8365" y="37404"/>
                </a:lnTo>
                <a:lnTo>
                  <a:pt x="12988" y="50248"/>
                </a:lnTo>
                <a:lnTo>
                  <a:pt x="15840" y="61567"/>
                </a:lnTo>
                <a:lnTo>
                  <a:pt x="16684" y="75505"/>
                </a:lnTo>
                <a:lnTo>
                  <a:pt x="16935" y="91699"/>
                </a:lnTo>
                <a:lnTo>
                  <a:pt x="17040" y="185245"/>
                </a:lnTo>
                <a:lnTo>
                  <a:pt x="19580" y="196870"/>
                </a:lnTo>
                <a:lnTo>
                  <a:pt x="22932" y="208387"/>
                </a:lnTo>
                <a:lnTo>
                  <a:pt x="24422" y="219856"/>
                </a:lnTo>
                <a:lnTo>
                  <a:pt x="26724" y="224628"/>
                </a:lnTo>
                <a:lnTo>
                  <a:pt x="30164" y="228763"/>
                </a:lnTo>
                <a:lnTo>
                  <a:pt x="34362" y="232471"/>
                </a:lnTo>
                <a:lnTo>
                  <a:pt x="37161" y="236849"/>
                </a:lnTo>
                <a:lnTo>
                  <a:pt x="42052" y="251159"/>
                </a:lnTo>
                <a:lnTo>
                  <a:pt x="46572" y="258551"/>
                </a:lnTo>
                <a:lnTo>
                  <a:pt x="54296" y="265011"/>
                </a:lnTo>
                <a:lnTo>
                  <a:pt x="59023" y="268067"/>
                </a:lnTo>
                <a:lnTo>
                  <a:pt x="66815" y="271462"/>
                </a:lnTo>
                <a:lnTo>
                  <a:pt x="70225" y="272368"/>
                </a:lnTo>
                <a:lnTo>
                  <a:pt x="76556" y="275914"/>
                </a:lnTo>
                <a:lnTo>
                  <a:pt x="79577" y="278193"/>
                </a:lnTo>
                <a:lnTo>
                  <a:pt x="83497" y="279713"/>
                </a:lnTo>
                <a:lnTo>
                  <a:pt x="88015" y="280726"/>
                </a:lnTo>
                <a:lnTo>
                  <a:pt x="92932" y="281401"/>
                </a:lnTo>
                <a:lnTo>
                  <a:pt x="100935" y="282151"/>
                </a:lnTo>
                <a:lnTo>
                  <a:pt x="108619" y="282485"/>
                </a:lnTo>
                <a:lnTo>
                  <a:pt x="118385" y="282633"/>
                </a:lnTo>
                <a:lnTo>
                  <a:pt x="121752" y="281720"/>
                </a:lnTo>
                <a:lnTo>
                  <a:pt x="123995" y="280159"/>
                </a:lnTo>
                <a:lnTo>
                  <a:pt x="125491" y="278166"/>
                </a:lnTo>
                <a:lnTo>
                  <a:pt x="127440" y="276837"/>
                </a:lnTo>
                <a:lnTo>
                  <a:pt x="132148" y="275360"/>
                </a:lnTo>
                <a:lnTo>
                  <a:pt x="139954" y="269624"/>
                </a:lnTo>
                <a:lnTo>
                  <a:pt x="144703" y="265427"/>
                </a:lnTo>
                <a:lnTo>
                  <a:pt x="152520" y="258224"/>
                </a:lnTo>
                <a:lnTo>
                  <a:pt x="162275" y="248814"/>
                </a:lnTo>
                <a:lnTo>
                  <a:pt x="168267" y="241951"/>
                </a:lnTo>
                <a:lnTo>
                  <a:pt x="176996" y="227377"/>
                </a:lnTo>
                <a:lnTo>
                  <a:pt x="182746" y="216548"/>
                </a:lnTo>
                <a:lnTo>
                  <a:pt x="208492" y="165581"/>
                </a:lnTo>
                <a:lnTo>
                  <a:pt x="211669" y="154159"/>
                </a:lnTo>
                <a:lnTo>
                  <a:pt x="214031" y="142732"/>
                </a:lnTo>
                <a:lnTo>
                  <a:pt x="218258" y="131303"/>
                </a:lnTo>
                <a:lnTo>
                  <a:pt x="220770" y="119874"/>
                </a:lnTo>
                <a:lnTo>
                  <a:pt x="222840" y="108444"/>
                </a:lnTo>
                <a:lnTo>
                  <a:pt x="226934" y="97014"/>
                </a:lnTo>
                <a:lnTo>
                  <a:pt x="231929" y="85584"/>
                </a:lnTo>
                <a:lnTo>
                  <a:pt x="236372" y="74154"/>
                </a:lnTo>
                <a:lnTo>
                  <a:pt x="238347" y="62724"/>
                </a:lnTo>
                <a:lnTo>
                  <a:pt x="239458" y="50130"/>
                </a:lnTo>
                <a:lnTo>
                  <a:pt x="237178" y="40934"/>
                </a:lnTo>
                <a:lnTo>
                  <a:pt x="233079" y="27587"/>
                </a:lnTo>
                <a:lnTo>
                  <a:pt x="231695" y="19094"/>
                </a:lnTo>
                <a:lnTo>
                  <a:pt x="228965" y="15393"/>
                </a:lnTo>
                <a:lnTo>
                  <a:pt x="226903" y="13073"/>
                </a:lnTo>
                <a:lnTo>
                  <a:pt x="225528" y="10573"/>
                </a:lnTo>
                <a:lnTo>
                  <a:pt x="224002" y="5256"/>
                </a:lnTo>
                <a:lnTo>
                  <a:pt x="222642" y="3457"/>
                </a:lnTo>
                <a:lnTo>
                  <a:pt x="220784" y="2258"/>
                </a:lnTo>
                <a:lnTo>
                  <a:pt x="214593" y="0"/>
                </a:lnTo>
                <a:lnTo>
                  <a:pt x="214219" y="15463"/>
                </a:lnTo>
                <a:lnTo>
                  <a:pt x="214208" y="58382"/>
                </a:lnTo>
                <a:lnTo>
                  <a:pt x="215161" y="62687"/>
                </a:lnTo>
                <a:lnTo>
                  <a:pt x="220100" y="74249"/>
                </a:lnTo>
                <a:lnTo>
                  <a:pt x="222938" y="89316"/>
                </a:lnTo>
                <a:lnTo>
                  <a:pt x="226979" y="100260"/>
                </a:lnTo>
                <a:lnTo>
                  <a:pt x="234489" y="111474"/>
                </a:lnTo>
                <a:lnTo>
                  <a:pt x="243224" y="122808"/>
                </a:lnTo>
                <a:lnTo>
                  <a:pt x="250281" y="134196"/>
                </a:lnTo>
                <a:lnTo>
                  <a:pt x="256593" y="148147"/>
                </a:lnTo>
                <a:lnTo>
                  <a:pt x="261621" y="163872"/>
                </a:lnTo>
                <a:lnTo>
                  <a:pt x="262962" y="172066"/>
                </a:lnTo>
                <a:lnTo>
                  <a:pt x="265403" y="187838"/>
                </a:lnTo>
                <a:lnTo>
                  <a:pt x="269664" y="201198"/>
                </a:lnTo>
                <a:lnTo>
                  <a:pt x="272193" y="216025"/>
                </a:lnTo>
                <a:lnTo>
                  <a:pt x="272868" y="223980"/>
                </a:lnTo>
                <a:lnTo>
                  <a:pt x="274269" y="232140"/>
                </a:lnTo>
                <a:lnTo>
                  <a:pt x="276157" y="240438"/>
                </a:lnTo>
                <a:lnTo>
                  <a:pt x="278367" y="248828"/>
                </a:lnTo>
                <a:lnTo>
                  <a:pt x="279841" y="257278"/>
                </a:lnTo>
                <a:lnTo>
                  <a:pt x="280824" y="265769"/>
                </a:lnTo>
                <a:lnTo>
                  <a:pt x="281479" y="274288"/>
                </a:lnTo>
                <a:lnTo>
                  <a:pt x="280962" y="282824"/>
                </a:lnTo>
                <a:lnTo>
                  <a:pt x="279667" y="291372"/>
                </a:lnTo>
                <a:lnTo>
                  <a:pt x="277850" y="299929"/>
                </a:lnTo>
                <a:lnTo>
                  <a:pt x="275686" y="308490"/>
                </a:lnTo>
                <a:lnTo>
                  <a:pt x="273290" y="317056"/>
                </a:lnTo>
                <a:lnTo>
                  <a:pt x="268090" y="334193"/>
                </a:lnTo>
                <a:lnTo>
                  <a:pt x="254159" y="377050"/>
                </a:lnTo>
                <a:lnTo>
                  <a:pt x="249414" y="385622"/>
                </a:lnTo>
                <a:lnTo>
                  <a:pt x="243395" y="394194"/>
                </a:lnTo>
                <a:lnTo>
                  <a:pt x="236524" y="402767"/>
                </a:lnTo>
                <a:lnTo>
                  <a:pt x="230038" y="411339"/>
                </a:lnTo>
                <a:lnTo>
                  <a:pt x="217751" y="428484"/>
                </a:lnTo>
                <a:lnTo>
                  <a:pt x="210855" y="436104"/>
                </a:lnTo>
                <a:lnTo>
                  <a:pt x="203400" y="443089"/>
                </a:lnTo>
                <a:lnTo>
                  <a:pt x="195573" y="449651"/>
                </a:lnTo>
                <a:lnTo>
                  <a:pt x="187497" y="455930"/>
                </a:lnTo>
                <a:lnTo>
                  <a:pt x="179256" y="462022"/>
                </a:lnTo>
                <a:lnTo>
                  <a:pt x="170904" y="467988"/>
                </a:lnTo>
                <a:lnTo>
                  <a:pt x="163431" y="473870"/>
                </a:lnTo>
                <a:lnTo>
                  <a:pt x="156545" y="479696"/>
                </a:lnTo>
                <a:lnTo>
                  <a:pt x="150048" y="485485"/>
                </a:lnTo>
                <a:lnTo>
                  <a:pt x="143812" y="490297"/>
                </a:lnTo>
                <a:lnTo>
                  <a:pt x="137751" y="494458"/>
                </a:lnTo>
                <a:lnTo>
                  <a:pt x="131804" y="498184"/>
                </a:lnTo>
                <a:lnTo>
                  <a:pt x="125935" y="500668"/>
                </a:lnTo>
                <a:lnTo>
                  <a:pt x="120117" y="502324"/>
                </a:lnTo>
                <a:lnTo>
                  <a:pt x="114333" y="503429"/>
                </a:lnTo>
                <a:lnTo>
                  <a:pt x="108573" y="504164"/>
                </a:lnTo>
                <a:lnTo>
                  <a:pt x="102826" y="504655"/>
                </a:lnTo>
                <a:lnTo>
                  <a:pt x="97092" y="504982"/>
                </a:lnTo>
                <a:lnTo>
                  <a:pt x="92315" y="506153"/>
                </a:lnTo>
                <a:lnTo>
                  <a:pt x="84469" y="509993"/>
                </a:lnTo>
                <a:lnTo>
                  <a:pt x="81042" y="510446"/>
                </a:lnTo>
                <a:lnTo>
                  <a:pt x="77805" y="509795"/>
                </a:lnTo>
                <a:lnTo>
                  <a:pt x="71670" y="507485"/>
                </a:lnTo>
                <a:lnTo>
                  <a:pt x="65768" y="506458"/>
                </a:lnTo>
                <a:lnTo>
                  <a:pt x="57090" y="505880"/>
                </a:lnTo>
                <a:lnTo>
                  <a:pt x="54218" y="504846"/>
                </a:lnTo>
                <a:lnTo>
                  <a:pt x="46576" y="499793"/>
                </a:lnTo>
                <a:lnTo>
                  <a:pt x="42758" y="4970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9"/>
          <p:cNvSpPr/>
          <p:nvPr/>
        </p:nvSpPr>
        <p:spPr>
          <a:xfrm>
            <a:off x="7572741" y="3360420"/>
            <a:ext cx="256799" cy="304642"/>
          </a:xfrm>
          <a:custGeom>
            <a:avLst/>
            <a:gdLst/>
            <a:ahLst/>
            <a:cxnLst/>
            <a:rect l="0" t="0" r="0" b="0"/>
            <a:pathLst>
              <a:path w="256799" h="304642">
                <a:moveTo>
                  <a:pt x="128221" y="51434"/>
                </a:moveTo>
                <a:lnTo>
                  <a:pt x="99280" y="51434"/>
                </a:lnTo>
                <a:lnTo>
                  <a:pt x="96545" y="52387"/>
                </a:lnTo>
                <a:lnTo>
                  <a:pt x="90965" y="55986"/>
                </a:lnTo>
                <a:lnTo>
                  <a:pt x="85310" y="60760"/>
                </a:lnTo>
                <a:lnTo>
                  <a:pt x="79622" y="66056"/>
                </a:lnTo>
                <a:lnTo>
                  <a:pt x="73920" y="71586"/>
                </a:lnTo>
                <a:lnTo>
                  <a:pt x="68209" y="79758"/>
                </a:lnTo>
                <a:lnTo>
                  <a:pt x="65354" y="84604"/>
                </a:lnTo>
                <a:lnTo>
                  <a:pt x="61544" y="88788"/>
                </a:lnTo>
                <a:lnTo>
                  <a:pt x="57101" y="92529"/>
                </a:lnTo>
                <a:lnTo>
                  <a:pt x="52232" y="95976"/>
                </a:lnTo>
                <a:lnTo>
                  <a:pt x="48986" y="100179"/>
                </a:lnTo>
                <a:lnTo>
                  <a:pt x="46823" y="104886"/>
                </a:lnTo>
                <a:lnTo>
                  <a:pt x="45381" y="109929"/>
                </a:lnTo>
                <a:lnTo>
                  <a:pt x="42515" y="115196"/>
                </a:lnTo>
                <a:lnTo>
                  <a:pt x="38699" y="120612"/>
                </a:lnTo>
                <a:lnTo>
                  <a:pt x="34249" y="126128"/>
                </a:lnTo>
                <a:lnTo>
                  <a:pt x="26766" y="134797"/>
                </a:lnTo>
                <a:lnTo>
                  <a:pt x="20265" y="142777"/>
                </a:lnTo>
                <a:lnTo>
                  <a:pt x="17198" y="147572"/>
                </a:lnTo>
                <a:lnTo>
                  <a:pt x="14201" y="152674"/>
                </a:lnTo>
                <a:lnTo>
                  <a:pt x="12203" y="157980"/>
                </a:lnTo>
                <a:lnTo>
                  <a:pt x="10870" y="163422"/>
                </a:lnTo>
                <a:lnTo>
                  <a:pt x="9982" y="168956"/>
                </a:lnTo>
                <a:lnTo>
                  <a:pt x="9390" y="174549"/>
                </a:lnTo>
                <a:lnTo>
                  <a:pt x="8996" y="180184"/>
                </a:lnTo>
                <a:lnTo>
                  <a:pt x="8732" y="185845"/>
                </a:lnTo>
                <a:lnTo>
                  <a:pt x="7604" y="191524"/>
                </a:lnTo>
                <a:lnTo>
                  <a:pt x="5901" y="197215"/>
                </a:lnTo>
                <a:lnTo>
                  <a:pt x="3812" y="202914"/>
                </a:lnTo>
                <a:lnTo>
                  <a:pt x="2419" y="208618"/>
                </a:lnTo>
                <a:lnTo>
                  <a:pt x="1491" y="214326"/>
                </a:lnTo>
                <a:lnTo>
                  <a:pt x="871" y="220037"/>
                </a:lnTo>
                <a:lnTo>
                  <a:pt x="184" y="228921"/>
                </a:lnTo>
                <a:lnTo>
                  <a:pt x="0" y="232624"/>
                </a:lnTo>
                <a:lnTo>
                  <a:pt x="2336" y="241818"/>
                </a:lnTo>
                <a:lnTo>
                  <a:pt x="5597" y="251302"/>
                </a:lnTo>
                <a:lnTo>
                  <a:pt x="7046" y="258692"/>
                </a:lnTo>
                <a:lnTo>
                  <a:pt x="10231" y="265152"/>
                </a:lnTo>
                <a:lnTo>
                  <a:pt x="17379" y="274143"/>
                </a:lnTo>
                <a:lnTo>
                  <a:pt x="20036" y="277059"/>
                </a:lnTo>
                <a:lnTo>
                  <a:pt x="23713" y="279956"/>
                </a:lnTo>
                <a:lnTo>
                  <a:pt x="28069" y="282840"/>
                </a:lnTo>
                <a:lnTo>
                  <a:pt x="32878" y="285715"/>
                </a:lnTo>
                <a:lnTo>
                  <a:pt x="40761" y="291449"/>
                </a:lnTo>
                <a:lnTo>
                  <a:pt x="44197" y="294312"/>
                </a:lnTo>
                <a:lnTo>
                  <a:pt x="48393" y="296220"/>
                </a:lnTo>
                <a:lnTo>
                  <a:pt x="53095" y="297493"/>
                </a:lnTo>
                <a:lnTo>
                  <a:pt x="58134" y="298341"/>
                </a:lnTo>
                <a:lnTo>
                  <a:pt x="63399" y="299859"/>
                </a:lnTo>
                <a:lnTo>
                  <a:pt x="68815" y="301823"/>
                </a:lnTo>
                <a:lnTo>
                  <a:pt x="74328" y="304085"/>
                </a:lnTo>
                <a:lnTo>
                  <a:pt x="79910" y="304641"/>
                </a:lnTo>
                <a:lnTo>
                  <a:pt x="85537" y="304059"/>
                </a:lnTo>
                <a:lnTo>
                  <a:pt x="91192" y="302718"/>
                </a:lnTo>
                <a:lnTo>
                  <a:pt x="95915" y="301825"/>
                </a:lnTo>
                <a:lnTo>
                  <a:pt x="103703" y="300832"/>
                </a:lnTo>
                <a:lnTo>
                  <a:pt x="108066" y="299614"/>
                </a:lnTo>
                <a:lnTo>
                  <a:pt x="112879" y="297850"/>
                </a:lnTo>
                <a:lnTo>
                  <a:pt x="117993" y="295722"/>
                </a:lnTo>
                <a:lnTo>
                  <a:pt x="123307" y="294303"/>
                </a:lnTo>
                <a:lnTo>
                  <a:pt x="128755" y="293356"/>
                </a:lnTo>
                <a:lnTo>
                  <a:pt x="134292" y="292726"/>
                </a:lnTo>
                <a:lnTo>
                  <a:pt x="139889" y="291353"/>
                </a:lnTo>
                <a:lnTo>
                  <a:pt x="145525" y="289485"/>
                </a:lnTo>
                <a:lnTo>
                  <a:pt x="151186" y="287287"/>
                </a:lnTo>
                <a:lnTo>
                  <a:pt x="155914" y="283917"/>
                </a:lnTo>
                <a:lnTo>
                  <a:pt x="163706" y="275092"/>
                </a:lnTo>
                <a:lnTo>
                  <a:pt x="168071" y="271025"/>
                </a:lnTo>
                <a:lnTo>
                  <a:pt x="172885" y="267361"/>
                </a:lnTo>
                <a:lnTo>
                  <a:pt x="198851" y="250085"/>
                </a:lnTo>
                <a:lnTo>
                  <a:pt x="204835" y="244828"/>
                </a:lnTo>
                <a:lnTo>
                  <a:pt x="209777" y="239419"/>
                </a:lnTo>
                <a:lnTo>
                  <a:pt x="214024" y="233907"/>
                </a:lnTo>
                <a:lnTo>
                  <a:pt x="217808" y="228328"/>
                </a:lnTo>
                <a:lnTo>
                  <a:pt x="221284" y="222703"/>
                </a:lnTo>
                <a:lnTo>
                  <a:pt x="224553" y="217049"/>
                </a:lnTo>
                <a:lnTo>
                  <a:pt x="228637" y="211374"/>
                </a:lnTo>
                <a:lnTo>
                  <a:pt x="233265" y="205686"/>
                </a:lnTo>
                <a:lnTo>
                  <a:pt x="238255" y="199989"/>
                </a:lnTo>
                <a:lnTo>
                  <a:pt x="241582" y="194286"/>
                </a:lnTo>
                <a:lnTo>
                  <a:pt x="243800" y="188579"/>
                </a:lnTo>
                <a:lnTo>
                  <a:pt x="245279" y="182869"/>
                </a:lnTo>
                <a:lnTo>
                  <a:pt x="247217" y="177158"/>
                </a:lnTo>
                <a:lnTo>
                  <a:pt x="249462" y="171445"/>
                </a:lnTo>
                <a:lnTo>
                  <a:pt x="251911" y="165731"/>
                </a:lnTo>
                <a:lnTo>
                  <a:pt x="254632" y="156843"/>
                </a:lnTo>
                <a:lnTo>
                  <a:pt x="255841" y="148765"/>
                </a:lnTo>
                <a:lnTo>
                  <a:pt x="256164" y="143944"/>
                </a:lnTo>
                <a:lnTo>
                  <a:pt x="256379" y="138825"/>
                </a:lnTo>
                <a:lnTo>
                  <a:pt x="256618" y="128057"/>
                </a:lnTo>
                <a:lnTo>
                  <a:pt x="256798" y="100483"/>
                </a:lnTo>
                <a:lnTo>
                  <a:pt x="254264" y="91966"/>
                </a:lnTo>
                <a:lnTo>
                  <a:pt x="249962" y="82784"/>
                </a:lnTo>
                <a:lnTo>
                  <a:pt x="244876" y="75528"/>
                </a:lnTo>
                <a:lnTo>
                  <a:pt x="240281" y="72259"/>
                </a:lnTo>
                <a:lnTo>
                  <a:pt x="234360" y="69128"/>
                </a:lnTo>
                <a:lnTo>
                  <a:pt x="227555" y="66087"/>
                </a:lnTo>
                <a:lnTo>
                  <a:pt x="222066" y="63108"/>
                </a:lnTo>
                <a:lnTo>
                  <a:pt x="217455" y="60170"/>
                </a:lnTo>
                <a:lnTo>
                  <a:pt x="213427" y="57258"/>
                </a:lnTo>
                <a:lnTo>
                  <a:pt x="208838" y="54364"/>
                </a:lnTo>
                <a:lnTo>
                  <a:pt x="203874" y="51483"/>
                </a:lnTo>
                <a:lnTo>
                  <a:pt x="193277" y="45741"/>
                </a:lnTo>
                <a:lnTo>
                  <a:pt x="182217" y="40014"/>
                </a:lnTo>
                <a:lnTo>
                  <a:pt x="177554" y="37154"/>
                </a:lnTo>
                <a:lnTo>
                  <a:pt x="169832" y="31435"/>
                </a:lnTo>
                <a:lnTo>
                  <a:pt x="165487" y="29529"/>
                </a:lnTo>
                <a:lnTo>
                  <a:pt x="160684" y="28258"/>
                </a:lnTo>
                <a:lnTo>
                  <a:pt x="155579" y="27411"/>
                </a:lnTo>
                <a:lnTo>
                  <a:pt x="150270" y="25894"/>
                </a:lnTo>
                <a:lnTo>
                  <a:pt x="144825" y="23930"/>
                </a:lnTo>
                <a:lnTo>
                  <a:pt x="139290" y="21668"/>
                </a:lnTo>
                <a:lnTo>
                  <a:pt x="133696" y="20160"/>
                </a:lnTo>
                <a:lnTo>
                  <a:pt x="128061" y="19155"/>
                </a:lnTo>
                <a:lnTo>
                  <a:pt x="122400" y="18485"/>
                </a:lnTo>
                <a:lnTo>
                  <a:pt x="117672" y="17086"/>
                </a:lnTo>
                <a:lnTo>
                  <a:pt x="109880" y="12991"/>
                </a:lnTo>
                <a:lnTo>
                  <a:pt x="103243" y="10536"/>
                </a:lnTo>
                <a:lnTo>
                  <a:pt x="97117" y="9445"/>
                </a:lnTo>
                <a:lnTo>
                  <a:pt x="91219" y="8960"/>
                </a:lnTo>
                <a:lnTo>
                  <a:pt x="89266" y="7878"/>
                </a:lnTo>
                <a:lnTo>
                  <a:pt x="87964" y="6205"/>
                </a:lnTo>
                <a:lnTo>
                  <a:pt x="853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0"/>
          <p:cNvSpPr/>
          <p:nvPr/>
        </p:nvSpPr>
        <p:spPr>
          <a:xfrm>
            <a:off x="4820955" y="1380173"/>
            <a:ext cx="402555" cy="34290"/>
          </a:xfrm>
          <a:custGeom>
            <a:avLst/>
            <a:gdLst/>
            <a:ahLst/>
            <a:cxnLst/>
            <a:rect l="0" t="0" r="0" b="0"/>
            <a:pathLst>
              <a:path w="402555" h="34290">
                <a:moveTo>
                  <a:pt x="8220" y="34289"/>
                </a:moveTo>
                <a:lnTo>
                  <a:pt x="0" y="34289"/>
                </a:lnTo>
                <a:lnTo>
                  <a:pt x="12426" y="34289"/>
                </a:lnTo>
                <a:lnTo>
                  <a:pt x="14834" y="33337"/>
                </a:lnTo>
                <a:lnTo>
                  <a:pt x="17391" y="31749"/>
                </a:lnTo>
                <a:lnTo>
                  <a:pt x="20049" y="29738"/>
                </a:lnTo>
                <a:lnTo>
                  <a:pt x="23726" y="28398"/>
                </a:lnTo>
                <a:lnTo>
                  <a:pt x="28082" y="27504"/>
                </a:lnTo>
                <a:lnTo>
                  <a:pt x="38955" y="26511"/>
                </a:lnTo>
                <a:lnTo>
                  <a:pt x="45855" y="26246"/>
                </a:lnTo>
                <a:lnTo>
                  <a:pt x="53312" y="26070"/>
                </a:lnTo>
                <a:lnTo>
                  <a:pt x="61141" y="24999"/>
                </a:lnTo>
                <a:lnTo>
                  <a:pt x="69218" y="23333"/>
                </a:lnTo>
                <a:lnTo>
                  <a:pt x="77460" y="21270"/>
                </a:lnTo>
                <a:lnTo>
                  <a:pt x="86765" y="19895"/>
                </a:lnTo>
                <a:lnTo>
                  <a:pt x="96778" y="18978"/>
                </a:lnTo>
                <a:lnTo>
                  <a:pt x="107264" y="18367"/>
                </a:lnTo>
                <a:lnTo>
                  <a:pt x="129074" y="17687"/>
                </a:lnTo>
                <a:lnTo>
                  <a:pt x="140224" y="17506"/>
                </a:lnTo>
                <a:lnTo>
                  <a:pt x="152420" y="16433"/>
                </a:lnTo>
                <a:lnTo>
                  <a:pt x="165313" y="14765"/>
                </a:lnTo>
                <a:lnTo>
                  <a:pt x="178671" y="12701"/>
                </a:lnTo>
                <a:lnTo>
                  <a:pt x="191387" y="11324"/>
                </a:lnTo>
                <a:lnTo>
                  <a:pt x="203673" y="10407"/>
                </a:lnTo>
                <a:lnTo>
                  <a:pt x="215675" y="9795"/>
                </a:lnTo>
                <a:lnTo>
                  <a:pt x="227485" y="8435"/>
                </a:lnTo>
                <a:lnTo>
                  <a:pt x="239169" y="6575"/>
                </a:lnTo>
                <a:lnTo>
                  <a:pt x="250768" y="4383"/>
                </a:lnTo>
                <a:lnTo>
                  <a:pt x="261359" y="2922"/>
                </a:lnTo>
                <a:lnTo>
                  <a:pt x="271277" y="1947"/>
                </a:lnTo>
                <a:lnTo>
                  <a:pt x="280746" y="1298"/>
                </a:lnTo>
                <a:lnTo>
                  <a:pt x="289916" y="865"/>
                </a:lnTo>
                <a:lnTo>
                  <a:pt x="307725" y="384"/>
                </a:lnTo>
                <a:lnTo>
                  <a:pt x="382640" y="3"/>
                </a:lnTo>
                <a:lnTo>
                  <a:pt x="391742" y="0"/>
                </a:lnTo>
                <a:lnTo>
                  <a:pt x="393441" y="952"/>
                </a:lnTo>
                <a:lnTo>
                  <a:pt x="395526" y="2539"/>
                </a:lnTo>
                <a:lnTo>
                  <a:pt x="402554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1"/>
          <p:cNvSpPr/>
          <p:nvPr/>
        </p:nvSpPr>
        <p:spPr>
          <a:xfrm>
            <a:off x="4897754" y="1405890"/>
            <a:ext cx="274322" cy="25709"/>
          </a:xfrm>
          <a:custGeom>
            <a:avLst/>
            <a:gdLst/>
            <a:ahLst/>
            <a:cxnLst/>
            <a:rect l="0" t="0" r="0" b="0"/>
            <a:pathLst>
              <a:path w="274322" h="25709">
                <a:moveTo>
                  <a:pt x="0" y="17145"/>
                </a:moveTo>
                <a:lnTo>
                  <a:pt x="9103" y="21695"/>
                </a:lnTo>
                <a:lnTo>
                  <a:pt x="12736" y="23036"/>
                </a:lnTo>
                <a:lnTo>
                  <a:pt x="16111" y="23930"/>
                </a:lnTo>
                <a:lnTo>
                  <a:pt x="19313" y="24525"/>
                </a:lnTo>
                <a:lnTo>
                  <a:pt x="23353" y="24923"/>
                </a:lnTo>
                <a:lnTo>
                  <a:pt x="27951" y="25187"/>
                </a:lnTo>
                <a:lnTo>
                  <a:pt x="38141" y="25482"/>
                </a:lnTo>
                <a:lnTo>
                  <a:pt x="87457" y="25708"/>
                </a:lnTo>
                <a:lnTo>
                  <a:pt x="95453" y="24759"/>
                </a:lnTo>
                <a:lnTo>
                  <a:pt x="103640" y="23173"/>
                </a:lnTo>
                <a:lnTo>
                  <a:pt x="111956" y="21164"/>
                </a:lnTo>
                <a:lnTo>
                  <a:pt x="120358" y="19824"/>
                </a:lnTo>
                <a:lnTo>
                  <a:pt x="128816" y="18931"/>
                </a:lnTo>
                <a:lnTo>
                  <a:pt x="137312" y="18335"/>
                </a:lnTo>
                <a:lnTo>
                  <a:pt x="145835" y="17938"/>
                </a:lnTo>
                <a:lnTo>
                  <a:pt x="162923" y="17497"/>
                </a:lnTo>
                <a:lnTo>
                  <a:pt x="171480" y="16427"/>
                </a:lnTo>
                <a:lnTo>
                  <a:pt x="180043" y="14761"/>
                </a:lnTo>
                <a:lnTo>
                  <a:pt x="188609" y="12698"/>
                </a:lnTo>
                <a:lnTo>
                  <a:pt x="197177" y="11323"/>
                </a:lnTo>
                <a:lnTo>
                  <a:pt x="205746" y="10406"/>
                </a:lnTo>
                <a:lnTo>
                  <a:pt x="214317" y="9795"/>
                </a:lnTo>
                <a:lnTo>
                  <a:pt x="222888" y="9387"/>
                </a:lnTo>
                <a:lnTo>
                  <a:pt x="240032" y="8934"/>
                </a:lnTo>
                <a:lnTo>
                  <a:pt x="247651" y="7861"/>
                </a:lnTo>
                <a:lnTo>
                  <a:pt x="254636" y="6193"/>
                </a:lnTo>
                <a:lnTo>
                  <a:pt x="27432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2"/>
          <p:cNvSpPr/>
          <p:nvPr/>
        </p:nvSpPr>
        <p:spPr>
          <a:xfrm>
            <a:off x="7538084" y="711517"/>
            <a:ext cx="188597" cy="137161"/>
          </a:xfrm>
          <a:custGeom>
            <a:avLst/>
            <a:gdLst/>
            <a:ahLst/>
            <a:cxnLst/>
            <a:rect l="0" t="0" r="0" b="0"/>
            <a:pathLst>
              <a:path w="188597" h="13716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6" y="25894"/>
                </a:lnTo>
                <a:lnTo>
                  <a:pt x="7381" y="28693"/>
                </a:lnTo>
                <a:lnTo>
                  <a:pt x="8732" y="31511"/>
                </a:lnTo>
                <a:lnTo>
                  <a:pt x="10583" y="34342"/>
                </a:lnTo>
                <a:lnTo>
                  <a:pt x="12772" y="37182"/>
                </a:lnTo>
                <a:lnTo>
                  <a:pt x="15182" y="40028"/>
                </a:lnTo>
                <a:lnTo>
                  <a:pt x="17741" y="42878"/>
                </a:lnTo>
                <a:lnTo>
                  <a:pt x="23125" y="48584"/>
                </a:lnTo>
                <a:lnTo>
                  <a:pt x="37183" y="62866"/>
                </a:lnTo>
                <a:lnTo>
                  <a:pt x="40981" y="65723"/>
                </a:lnTo>
                <a:lnTo>
                  <a:pt x="45419" y="68580"/>
                </a:lnTo>
                <a:lnTo>
                  <a:pt x="50281" y="71438"/>
                </a:lnTo>
                <a:lnTo>
                  <a:pt x="55429" y="74295"/>
                </a:lnTo>
                <a:lnTo>
                  <a:pt x="66228" y="80010"/>
                </a:lnTo>
                <a:lnTo>
                  <a:pt x="70822" y="82868"/>
                </a:lnTo>
                <a:lnTo>
                  <a:pt x="74837" y="85725"/>
                </a:lnTo>
                <a:lnTo>
                  <a:pt x="78468" y="88583"/>
                </a:lnTo>
                <a:lnTo>
                  <a:pt x="82792" y="91440"/>
                </a:lnTo>
                <a:lnTo>
                  <a:pt x="87579" y="94298"/>
                </a:lnTo>
                <a:lnTo>
                  <a:pt x="92677" y="97155"/>
                </a:lnTo>
                <a:lnTo>
                  <a:pt x="97980" y="99060"/>
                </a:lnTo>
                <a:lnTo>
                  <a:pt x="103420" y="100330"/>
                </a:lnTo>
                <a:lnTo>
                  <a:pt x="108952" y="101177"/>
                </a:lnTo>
                <a:lnTo>
                  <a:pt x="113593" y="102694"/>
                </a:lnTo>
                <a:lnTo>
                  <a:pt x="117639" y="104657"/>
                </a:lnTo>
                <a:lnTo>
                  <a:pt x="121288" y="106919"/>
                </a:lnTo>
                <a:lnTo>
                  <a:pt x="125627" y="109379"/>
                </a:lnTo>
                <a:lnTo>
                  <a:pt x="135527" y="114653"/>
                </a:lnTo>
                <a:lnTo>
                  <a:pt x="139882" y="116440"/>
                </a:lnTo>
                <a:lnTo>
                  <a:pt x="143737" y="117632"/>
                </a:lnTo>
                <a:lnTo>
                  <a:pt x="147260" y="118426"/>
                </a:lnTo>
                <a:lnTo>
                  <a:pt x="150561" y="119908"/>
                </a:lnTo>
                <a:lnTo>
                  <a:pt x="153714" y="121849"/>
                </a:lnTo>
                <a:lnTo>
                  <a:pt x="156769" y="124095"/>
                </a:lnTo>
                <a:lnTo>
                  <a:pt x="159757" y="126545"/>
                </a:lnTo>
                <a:lnTo>
                  <a:pt x="162703" y="129131"/>
                </a:lnTo>
                <a:lnTo>
                  <a:pt x="165619" y="131807"/>
                </a:lnTo>
                <a:lnTo>
                  <a:pt x="168515" y="133592"/>
                </a:lnTo>
                <a:lnTo>
                  <a:pt x="174273" y="135574"/>
                </a:lnTo>
                <a:lnTo>
                  <a:pt x="180008" y="136455"/>
                </a:lnTo>
                <a:lnTo>
                  <a:pt x="188596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3"/>
          <p:cNvSpPr/>
          <p:nvPr/>
        </p:nvSpPr>
        <p:spPr>
          <a:xfrm>
            <a:off x="7589519" y="694477"/>
            <a:ext cx="77154" cy="137056"/>
          </a:xfrm>
          <a:custGeom>
            <a:avLst/>
            <a:gdLst/>
            <a:ahLst/>
            <a:cxnLst/>
            <a:rect l="0" t="0" r="0" b="0"/>
            <a:pathLst>
              <a:path w="77154" h="137056">
                <a:moveTo>
                  <a:pt x="77153" y="8468"/>
                </a:moveTo>
                <a:lnTo>
                  <a:pt x="77153" y="0"/>
                </a:lnTo>
                <a:lnTo>
                  <a:pt x="77153" y="21134"/>
                </a:lnTo>
                <a:lnTo>
                  <a:pt x="76201" y="23579"/>
                </a:lnTo>
                <a:lnTo>
                  <a:pt x="74613" y="26162"/>
                </a:lnTo>
                <a:lnTo>
                  <a:pt x="72602" y="28836"/>
                </a:lnTo>
                <a:lnTo>
                  <a:pt x="71262" y="32524"/>
                </a:lnTo>
                <a:lnTo>
                  <a:pt x="70368" y="36888"/>
                </a:lnTo>
                <a:lnTo>
                  <a:pt x="69773" y="41702"/>
                </a:lnTo>
                <a:lnTo>
                  <a:pt x="68422" y="45864"/>
                </a:lnTo>
                <a:lnTo>
                  <a:pt x="66571" y="49591"/>
                </a:lnTo>
                <a:lnTo>
                  <a:pt x="64383" y="53028"/>
                </a:lnTo>
                <a:lnTo>
                  <a:pt x="61972" y="56272"/>
                </a:lnTo>
                <a:lnTo>
                  <a:pt x="59413" y="59387"/>
                </a:lnTo>
                <a:lnTo>
                  <a:pt x="56753" y="62416"/>
                </a:lnTo>
                <a:lnTo>
                  <a:pt x="54029" y="66341"/>
                </a:lnTo>
                <a:lnTo>
                  <a:pt x="51259" y="70862"/>
                </a:lnTo>
                <a:lnTo>
                  <a:pt x="48461" y="75782"/>
                </a:lnTo>
                <a:lnTo>
                  <a:pt x="44690" y="80014"/>
                </a:lnTo>
                <a:lnTo>
                  <a:pt x="40271" y="83787"/>
                </a:lnTo>
                <a:lnTo>
                  <a:pt x="35420" y="87256"/>
                </a:lnTo>
                <a:lnTo>
                  <a:pt x="31233" y="90521"/>
                </a:lnTo>
                <a:lnTo>
                  <a:pt x="27490" y="93650"/>
                </a:lnTo>
                <a:lnTo>
                  <a:pt x="24042" y="96688"/>
                </a:lnTo>
                <a:lnTo>
                  <a:pt x="20791" y="100619"/>
                </a:lnTo>
                <a:lnTo>
                  <a:pt x="17671" y="105144"/>
                </a:lnTo>
                <a:lnTo>
                  <a:pt x="14638" y="110066"/>
                </a:lnTo>
                <a:lnTo>
                  <a:pt x="12616" y="114300"/>
                </a:lnTo>
                <a:lnTo>
                  <a:pt x="11268" y="118075"/>
                </a:lnTo>
                <a:lnTo>
                  <a:pt x="10370" y="121544"/>
                </a:lnTo>
                <a:lnTo>
                  <a:pt x="8818" y="124809"/>
                </a:lnTo>
                <a:lnTo>
                  <a:pt x="6832" y="127939"/>
                </a:lnTo>
                <a:lnTo>
                  <a:pt x="0" y="1370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4"/>
          <p:cNvSpPr/>
          <p:nvPr/>
        </p:nvSpPr>
        <p:spPr>
          <a:xfrm>
            <a:off x="7838122" y="728662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8572"/>
                </a:moveTo>
                <a:lnTo>
                  <a:pt x="4551" y="8572"/>
                </a:lnTo>
                <a:lnTo>
                  <a:pt x="7796" y="7620"/>
                </a:lnTo>
                <a:lnTo>
                  <a:pt x="11865" y="6033"/>
                </a:lnTo>
                <a:lnTo>
                  <a:pt x="16483" y="4022"/>
                </a:lnTo>
                <a:lnTo>
                  <a:pt x="20513" y="2681"/>
                </a:lnTo>
                <a:lnTo>
                  <a:pt x="24153" y="1787"/>
                </a:lnTo>
                <a:lnTo>
                  <a:pt x="27532" y="1192"/>
                </a:lnTo>
                <a:lnTo>
                  <a:pt x="31689" y="794"/>
                </a:lnTo>
                <a:lnTo>
                  <a:pt x="36366" y="530"/>
                </a:lnTo>
                <a:lnTo>
                  <a:pt x="46644" y="235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5"/>
          <p:cNvSpPr/>
          <p:nvPr/>
        </p:nvSpPr>
        <p:spPr>
          <a:xfrm>
            <a:off x="7838122" y="788670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6"/>
          <p:cNvSpPr/>
          <p:nvPr/>
        </p:nvSpPr>
        <p:spPr>
          <a:xfrm>
            <a:off x="8086725" y="694372"/>
            <a:ext cx="144392" cy="128471"/>
          </a:xfrm>
          <a:custGeom>
            <a:avLst/>
            <a:gdLst/>
            <a:ahLst/>
            <a:cxnLst/>
            <a:rect l="0" t="0" r="0" b="0"/>
            <a:pathLst>
              <a:path w="144392" h="128471">
                <a:moveTo>
                  <a:pt x="42862" y="0"/>
                </a:moveTo>
                <a:lnTo>
                  <a:pt x="35481" y="0"/>
                </a:lnTo>
                <a:lnTo>
                  <a:pt x="35083" y="953"/>
                </a:lnTo>
                <a:lnTo>
                  <a:pt x="34643" y="4551"/>
                </a:lnTo>
                <a:lnTo>
                  <a:pt x="33573" y="5891"/>
                </a:lnTo>
                <a:lnTo>
                  <a:pt x="31907" y="6785"/>
                </a:lnTo>
                <a:lnTo>
                  <a:pt x="29843" y="7381"/>
                </a:lnTo>
                <a:lnTo>
                  <a:pt x="27516" y="8731"/>
                </a:lnTo>
                <a:lnTo>
                  <a:pt x="25010" y="10583"/>
                </a:lnTo>
                <a:lnTo>
                  <a:pt x="22390" y="12770"/>
                </a:lnTo>
                <a:lnTo>
                  <a:pt x="19688" y="15181"/>
                </a:lnTo>
                <a:lnTo>
                  <a:pt x="14147" y="20400"/>
                </a:lnTo>
                <a:lnTo>
                  <a:pt x="12289" y="23125"/>
                </a:lnTo>
                <a:lnTo>
                  <a:pt x="11050" y="25894"/>
                </a:lnTo>
                <a:lnTo>
                  <a:pt x="10224" y="28693"/>
                </a:lnTo>
                <a:lnTo>
                  <a:pt x="8721" y="30558"/>
                </a:lnTo>
                <a:lnTo>
                  <a:pt x="6766" y="31802"/>
                </a:lnTo>
                <a:lnTo>
                  <a:pt x="4511" y="32632"/>
                </a:lnTo>
                <a:lnTo>
                  <a:pt x="3007" y="35089"/>
                </a:lnTo>
                <a:lnTo>
                  <a:pt x="2005" y="38633"/>
                </a:lnTo>
                <a:lnTo>
                  <a:pt x="1337" y="42900"/>
                </a:lnTo>
                <a:lnTo>
                  <a:pt x="891" y="46698"/>
                </a:lnTo>
                <a:lnTo>
                  <a:pt x="594" y="50182"/>
                </a:lnTo>
                <a:lnTo>
                  <a:pt x="396" y="53457"/>
                </a:lnTo>
                <a:lnTo>
                  <a:pt x="175" y="59636"/>
                </a:lnTo>
                <a:lnTo>
                  <a:pt x="34" y="71364"/>
                </a:lnTo>
                <a:lnTo>
                  <a:pt x="10" y="79988"/>
                </a:lnTo>
                <a:lnTo>
                  <a:pt x="959" y="82853"/>
                </a:lnTo>
                <a:lnTo>
                  <a:pt x="2544" y="85715"/>
                </a:lnTo>
                <a:lnTo>
                  <a:pt x="4553" y="88576"/>
                </a:lnTo>
                <a:lnTo>
                  <a:pt x="5893" y="91436"/>
                </a:lnTo>
                <a:lnTo>
                  <a:pt x="6786" y="94295"/>
                </a:lnTo>
                <a:lnTo>
                  <a:pt x="7381" y="97153"/>
                </a:lnTo>
                <a:lnTo>
                  <a:pt x="8731" y="100011"/>
                </a:lnTo>
                <a:lnTo>
                  <a:pt x="10583" y="102869"/>
                </a:lnTo>
                <a:lnTo>
                  <a:pt x="12770" y="105727"/>
                </a:lnTo>
                <a:lnTo>
                  <a:pt x="15182" y="108585"/>
                </a:lnTo>
                <a:lnTo>
                  <a:pt x="17741" y="111442"/>
                </a:lnTo>
                <a:lnTo>
                  <a:pt x="20400" y="114300"/>
                </a:lnTo>
                <a:lnTo>
                  <a:pt x="23125" y="116205"/>
                </a:lnTo>
                <a:lnTo>
                  <a:pt x="25894" y="117475"/>
                </a:lnTo>
                <a:lnTo>
                  <a:pt x="28692" y="118322"/>
                </a:lnTo>
                <a:lnTo>
                  <a:pt x="31510" y="119839"/>
                </a:lnTo>
                <a:lnTo>
                  <a:pt x="34342" y="121802"/>
                </a:lnTo>
                <a:lnTo>
                  <a:pt x="37182" y="124064"/>
                </a:lnTo>
                <a:lnTo>
                  <a:pt x="40028" y="125572"/>
                </a:lnTo>
                <a:lnTo>
                  <a:pt x="42878" y="126577"/>
                </a:lnTo>
                <a:lnTo>
                  <a:pt x="45730" y="127247"/>
                </a:lnTo>
                <a:lnTo>
                  <a:pt x="48584" y="127694"/>
                </a:lnTo>
                <a:lnTo>
                  <a:pt x="51440" y="127992"/>
                </a:lnTo>
                <a:lnTo>
                  <a:pt x="54295" y="128190"/>
                </a:lnTo>
                <a:lnTo>
                  <a:pt x="58104" y="128323"/>
                </a:lnTo>
                <a:lnTo>
                  <a:pt x="67416" y="128470"/>
                </a:lnTo>
                <a:lnTo>
                  <a:pt x="71615" y="127557"/>
                </a:lnTo>
                <a:lnTo>
                  <a:pt x="75365" y="125995"/>
                </a:lnTo>
                <a:lnTo>
                  <a:pt x="78818" y="124002"/>
                </a:lnTo>
                <a:lnTo>
                  <a:pt x="83025" y="122673"/>
                </a:lnTo>
                <a:lnTo>
                  <a:pt x="87734" y="121787"/>
                </a:lnTo>
                <a:lnTo>
                  <a:pt x="92781" y="121196"/>
                </a:lnTo>
                <a:lnTo>
                  <a:pt x="97096" y="119850"/>
                </a:lnTo>
                <a:lnTo>
                  <a:pt x="100925" y="118000"/>
                </a:lnTo>
                <a:lnTo>
                  <a:pt x="104431" y="115814"/>
                </a:lnTo>
                <a:lnTo>
                  <a:pt x="107721" y="113404"/>
                </a:lnTo>
                <a:lnTo>
                  <a:pt x="110866" y="110846"/>
                </a:lnTo>
                <a:lnTo>
                  <a:pt x="113916" y="108187"/>
                </a:lnTo>
                <a:lnTo>
                  <a:pt x="116902" y="105462"/>
                </a:lnTo>
                <a:lnTo>
                  <a:pt x="122759" y="99895"/>
                </a:lnTo>
                <a:lnTo>
                  <a:pt x="131412" y="91405"/>
                </a:lnTo>
                <a:lnTo>
                  <a:pt x="133328" y="87607"/>
                </a:lnTo>
                <a:lnTo>
                  <a:pt x="134605" y="83169"/>
                </a:lnTo>
                <a:lnTo>
                  <a:pt x="135456" y="78306"/>
                </a:lnTo>
                <a:lnTo>
                  <a:pt x="136976" y="74112"/>
                </a:lnTo>
                <a:lnTo>
                  <a:pt x="138943" y="70363"/>
                </a:lnTo>
                <a:lnTo>
                  <a:pt x="141206" y="66911"/>
                </a:lnTo>
                <a:lnTo>
                  <a:pt x="142715" y="63657"/>
                </a:lnTo>
                <a:lnTo>
                  <a:pt x="143721" y="60536"/>
                </a:lnTo>
                <a:lnTo>
                  <a:pt x="144391" y="57502"/>
                </a:lnTo>
                <a:lnTo>
                  <a:pt x="143885" y="54527"/>
                </a:lnTo>
                <a:lnTo>
                  <a:pt x="142595" y="51592"/>
                </a:lnTo>
                <a:lnTo>
                  <a:pt x="140785" y="48682"/>
                </a:lnTo>
                <a:lnTo>
                  <a:pt x="139575" y="44837"/>
                </a:lnTo>
                <a:lnTo>
                  <a:pt x="138771" y="40369"/>
                </a:lnTo>
                <a:lnTo>
                  <a:pt x="138233" y="35485"/>
                </a:lnTo>
                <a:lnTo>
                  <a:pt x="135971" y="32229"/>
                </a:lnTo>
                <a:lnTo>
                  <a:pt x="132557" y="30059"/>
                </a:lnTo>
                <a:lnTo>
                  <a:pt x="128377" y="28612"/>
                </a:lnTo>
                <a:lnTo>
                  <a:pt x="124637" y="26694"/>
                </a:lnTo>
                <a:lnTo>
                  <a:pt x="121191" y="24464"/>
                </a:lnTo>
                <a:lnTo>
                  <a:pt x="117941" y="22024"/>
                </a:lnTo>
                <a:lnTo>
                  <a:pt x="113870" y="19445"/>
                </a:lnTo>
                <a:lnTo>
                  <a:pt x="109251" y="16774"/>
                </a:lnTo>
                <a:lnTo>
                  <a:pt x="104267" y="14040"/>
                </a:lnTo>
                <a:lnTo>
                  <a:pt x="99038" y="12217"/>
                </a:lnTo>
                <a:lnTo>
                  <a:pt x="93648" y="11002"/>
                </a:lnTo>
                <a:lnTo>
                  <a:pt x="88149" y="10192"/>
                </a:lnTo>
                <a:lnTo>
                  <a:pt x="82579" y="9652"/>
                </a:lnTo>
                <a:lnTo>
                  <a:pt x="76959" y="9292"/>
                </a:lnTo>
                <a:lnTo>
                  <a:pt x="71308" y="9052"/>
                </a:lnTo>
                <a:lnTo>
                  <a:pt x="59951" y="8786"/>
                </a:lnTo>
                <a:lnTo>
                  <a:pt x="19999" y="8585"/>
                </a:lnTo>
                <a:lnTo>
                  <a:pt x="15238" y="9533"/>
                </a:lnTo>
                <a:lnTo>
                  <a:pt x="11110" y="11118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7"/>
          <p:cNvSpPr/>
          <p:nvPr/>
        </p:nvSpPr>
        <p:spPr>
          <a:xfrm>
            <a:off x="7400925" y="3094672"/>
            <a:ext cx="222885" cy="8574"/>
          </a:xfrm>
          <a:custGeom>
            <a:avLst/>
            <a:gdLst/>
            <a:ahLst/>
            <a:cxnLst/>
            <a:rect l="0" t="0" r="0" b="0"/>
            <a:pathLst>
              <a:path w="222885" h="8574">
                <a:moveTo>
                  <a:pt x="0" y="0"/>
                </a:moveTo>
                <a:lnTo>
                  <a:pt x="4550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7" y="8043"/>
                </a:lnTo>
                <a:lnTo>
                  <a:pt x="20151" y="8220"/>
                </a:lnTo>
                <a:lnTo>
                  <a:pt x="25783" y="8416"/>
                </a:lnTo>
                <a:lnTo>
                  <a:pt x="36849" y="8526"/>
                </a:lnTo>
                <a:lnTo>
                  <a:pt x="22288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8"/>
          <p:cNvSpPr/>
          <p:nvPr/>
        </p:nvSpPr>
        <p:spPr>
          <a:xfrm>
            <a:off x="7743825" y="2940367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1" y="20151"/>
                </a:lnTo>
                <a:lnTo>
                  <a:pt x="24701" y="33170"/>
                </a:lnTo>
                <a:lnTo>
                  <a:pt x="27897" y="38306"/>
                </a:lnTo>
                <a:lnTo>
                  <a:pt x="30029" y="43635"/>
                </a:lnTo>
                <a:lnTo>
                  <a:pt x="31449" y="49092"/>
                </a:lnTo>
                <a:lnTo>
                  <a:pt x="33349" y="54636"/>
                </a:lnTo>
                <a:lnTo>
                  <a:pt x="35567" y="60237"/>
                </a:lnTo>
                <a:lnTo>
                  <a:pt x="37999" y="65875"/>
                </a:lnTo>
                <a:lnTo>
                  <a:pt x="39620" y="71539"/>
                </a:lnTo>
                <a:lnTo>
                  <a:pt x="40701" y="77220"/>
                </a:lnTo>
                <a:lnTo>
                  <a:pt x="41421" y="82913"/>
                </a:lnTo>
                <a:lnTo>
                  <a:pt x="42853" y="89565"/>
                </a:lnTo>
                <a:lnTo>
                  <a:pt x="44762" y="96858"/>
                </a:lnTo>
                <a:lnTo>
                  <a:pt x="46986" y="104577"/>
                </a:lnTo>
                <a:lnTo>
                  <a:pt x="48469" y="111628"/>
                </a:lnTo>
                <a:lnTo>
                  <a:pt x="49457" y="118234"/>
                </a:lnTo>
                <a:lnTo>
                  <a:pt x="50116" y="124543"/>
                </a:lnTo>
                <a:lnTo>
                  <a:pt x="50555" y="131606"/>
                </a:lnTo>
                <a:lnTo>
                  <a:pt x="51044" y="147074"/>
                </a:lnTo>
                <a:lnTo>
                  <a:pt x="51383" y="179447"/>
                </a:lnTo>
                <a:lnTo>
                  <a:pt x="51400" y="185354"/>
                </a:lnTo>
                <a:lnTo>
                  <a:pt x="52365" y="191197"/>
                </a:lnTo>
                <a:lnTo>
                  <a:pt x="53960" y="196997"/>
                </a:lnTo>
                <a:lnTo>
                  <a:pt x="55975" y="202769"/>
                </a:lnTo>
                <a:lnTo>
                  <a:pt x="57319" y="207569"/>
                </a:lnTo>
                <a:lnTo>
                  <a:pt x="58812" y="215443"/>
                </a:lnTo>
                <a:lnTo>
                  <a:pt x="59211" y="219829"/>
                </a:lnTo>
                <a:lnTo>
                  <a:pt x="59476" y="224658"/>
                </a:lnTo>
                <a:lnTo>
                  <a:pt x="59849" y="238015"/>
                </a:lnTo>
                <a:lnTo>
                  <a:pt x="59902" y="241544"/>
                </a:lnTo>
                <a:lnTo>
                  <a:pt x="60890" y="243897"/>
                </a:lnTo>
                <a:lnTo>
                  <a:pt x="62500" y="245466"/>
                </a:lnTo>
                <a:lnTo>
                  <a:pt x="64527" y="246511"/>
                </a:lnTo>
                <a:lnTo>
                  <a:pt x="65878" y="248161"/>
                </a:lnTo>
                <a:lnTo>
                  <a:pt x="66778" y="250213"/>
                </a:lnTo>
                <a:lnTo>
                  <a:pt x="6858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9"/>
          <p:cNvSpPr/>
          <p:nvPr/>
        </p:nvSpPr>
        <p:spPr>
          <a:xfrm>
            <a:off x="7409497" y="2666047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7381" y="44054"/>
                </a:lnTo>
                <a:lnTo>
                  <a:pt x="9683" y="42705"/>
                </a:lnTo>
                <a:lnTo>
                  <a:pt x="17321" y="38665"/>
                </a:lnTo>
                <a:lnTo>
                  <a:pt x="22025" y="37206"/>
                </a:lnTo>
                <a:lnTo>
                  <a:pt x="27066" y="36234"/>
                </a:lnTo>
                <a:lnTo>
                  <a:pt x="32332" y="35586"/>
                </a:lnTo>
                <a:lnTo>
                  <a:pt x="38700" y="34202"/>
                </a:lnTo>
                <a:lnTo>
                  <a:pt x="45802" y="32326"/>
                </a:lnTo>
                <a:lnTo>
                  <a:pt x="53394" y="30123"/>
                </a:lnTo>
                <a:lnTo>
                  <a:pt x="60361" y="27702"/>
                </a:lnTo>
                <a:lnTo>
                  <a:pt x="66911" y="25136"/>
                </a:lnTo>
                <a:lnTo>
                  <a:pt x="73183" y="22472"/>
                </a:lnTo>
                <a:lnTo>
                  <a:pt x="81173" y="20696"/>
                </a:lnTo>
                <a:lnTo>
                  <a:pt x="90311" y="19513"/>
                </a:lnTo>
                <a:lnTo>
                  <a:pt x="100212" y="18723"/>
                </a:lnTo>
                <a:lnTo>
                  <a:pt x="109671" y="17245"/>
                </a:lnTo>
                <a:lnTo>
                  <a:pt x="118834" y="15307"/>
                </a:lnTo>
                <a:lnTo>
                  <a:pt x="127800" y="13062"/>
                </a:lnTo>
                <a:lnTo>
                  <a:pt x="135682" y="11565"/>
                </a:lnTo>
                <a:lnTo>
                  <a:pt x="142843" y="10568"/>
                </a:lnTo>
                <a:lnTo>
                  <a:pt x="149521" y="9903"/>
                </a:lnTo>
                <a:lnTo>
                  <a:pt x="155879" y="9459"/>
                </a:lnTo>
                <a:lnTo>
                  <a:pt x="162022" y="9164"/>
                </a:lnTo>
                <a:lnTo>
                  <a:pt x="174879" y="8835"/>
                </a:lnTo>
                <a:lnTo>
                  <a:pt x="205662" y="8607"/>
                </a:lnTo>
                <a:lnTo>
                  <a:pt x="209499" y="7643"/>
                </a:lnTo>
                <a:lnTo>
                  <a:pt x="213008" y="6048"/>
                </a:lnTo>
                <a:lnTo>
                  <a:pt x="216301" y="4032"/>
                </a:lnTo>
                <a:lnTo>
                  <a:pt x="219448" y="2688"/>
                </a:lnTo>
                <a:lnTo>
                  <a:pt x="222499" y="1792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0"/>
          <p:cNvSpPr/>
          <p:nvPr/>
        </p:nvSpPr>
        <p:spPr>
          <a:xfrm>
            <a:off x="7700962" y="2460320"/>
            <a:ext cx="308611" cy="180011"/>
          </a:xfrm>
          <a:custGeom>
            <a:avLst/>
            <a:gdLst/>
            <a:ahLst/>
            <a:cxnLst/>
            <a:rect l="0" t="0" r="0" b="0"/>
            <a:pathLst>
              <a:path w="308611" h="180011">
                <a:moveTo>
                  <a:pt x="0" y="59994"/>
                </a:moveTo>
                <a:lnTo>
                  <a:pt x="0" y="48063"/>
                </a:lnTo>
                <a:lnTo>
                  <a:pt x="953" y="46325"/>
                </a:lnTo>
                <a:lnTo>
                  <a:pt x="2540" y="45167"/>
                </a:lnTo>
                <a:lnTo>
                  <a:pt x="4551" y="44394"/>
                </a:lnTo>
                <a:lnTo>
                  <a:pt x="9326" y="40996"/>
                </a:lnTo>
                <a:lnTo>
                  <a:pt x="15574" y="36311"/>
                </a:lnTo>
                <a:lnTo>
                  <a:pt x="24702" y="31053"/>
                </a:lnTo>
                <a:lnTo>
                  <a:pt x="32569" y="25542"/>
                </a:lnTo>
                <a:lnTo>
                  <a:pt x="39239" y="19917"/>
                </a:lnTo>
                <a:lnTo>
                  <a:pt x="42352" y="17084"/>
                </a:lnTo>
                <a:lnTo>
                  <a:pt x="45380" y="14243"/>
                </a:lnTo>
                <a:lnTo>
                  <a:pt x="49303" y="11396"/>
                </a:lnTo>
                <a:lnTo>
                  <a:pt x="53824" y="8545"/>
                </a:lnTo>
                <a:lnTo>
                  <a:pt x="58742" y="5693"/>
                </a:lnTo>
                <a:lnTo>
                  <a:pt x="63926" y="3791"/>
                </a:lnTo>
                <a:lnTo>
                  <a:pt x="69288" y="2523"/>
                </a:lnTo>
                <a:lnTo>
                  <a:pt x="74768" y="1678"/>
                </a:lnTo>
                <a:lnTo>
                  <a:pt x="80325" y="1114"/>
                </a:lnTo>
                <a:lnTo>
                  <a:pt x="85935" y="738"/>
                </a:lnTo>
                <a:lnTo>
                  <a:pt x="91580" y="488"/>
                </a:lnTo>
                <a:lnTo>
                  <a:pt x="102932" y="210"/>
                </a:lnTo>
                <a:lnTo>
                  <a:pt x="135498" y="0"/>
                </a:lnTo>
                <a:lnTo>
                  <a:pt x="138909" y="948"/>
                </a:lnTo>
                <a:lnTo>
                  <a:pt x="141184" y="2533"/>
                </a:lnTo>
                <a:lnTo>
                  <a:pt x="144663" y="6834"/>
                </a:lnTo>
                <a:lnTo>
                  <a:pt x="149385" y="11920"/>
                </a:lnTo>
                <a:lnTo>
                  <a:pt x="157398" y="20139"/>
                </a:lnTo>
                <a:lnTo>
                  <a:pt x="159225" y="23899"/>
                </a:lnTo>
                <a:lnTo>
                  <a:pt x="160442" y="28311"/>
                </a:lnTo>
                <a:lnTo>
                  <a:pt x="161254" y="33157"/>
                </a:lnTo>
                <a:lnTo>
                  <a:pt x="160843" y="37340"/>
                </a:lnTo>
                <a:lnTo>
                  <a:pt x="159617" y="41082"/>
                </a:lnTo>
                <a:lnTo>
                  <a:pt x="157846" y="44529"/>
                </a:lnTo>
                <a:lnTo>
                  <a:pt x="156666" y="48731"/>
                </a:lnTo>
                <a:lnTo>
                  <a:pt x="155879" y="53438"/>
                </a:lnTo>
                <a:lnTo>
                  <a:pt x="155354" y="58481"/>
                </a:lnTo>
                <a:lnTo>
                  <a:pt x="154053" y="62796"/>
                </a:lnTo>
                <a:lnTo>
                  <a:pt x="152232" y="66624"/>
                </a:lnTo>
                <a:lnTo>
                  <a:pt x="150065" y="70129"/>
                </a:lnTo>
                <a:lnTo>
                  <a:pt x="148621" y="74371"/>
                </a:lnTo>
                <a:lnTo>
                  <a:pt x="147658" y="79104"/>
                </a:lnTo>
                <a:lnTo>
                  <a:pt x="147016" y="84164"/>
                </a:lnTo>
                <a:lnTo>
                  <a:pt x="145636" y="88490"/>
                </a:lnTo>
                <a:lnTo>
                  <a:pt x="143763" y="92327"/>
                </a:lnTo>
                <a:lnTo>
                  <a:pt x="141563" y="95837"/>
                </a:lnTo>
                <a:lnTo>
                  <a:pt x="139143" y="100082"/>
                </a:lnTo>
                <a:lnTo>
                  <a:pt x="133914" y="109879"/>
                </a:lnTo>
                <a:lnTo>
                  <a:pt x="132138" y="114205"/>
                </a:lnTo>
                <a:lnTo>
                  <a:pt x="130955" y="118043"/>
                </a:lnTo>
                <a:lnTo>
                  <a:pt x="130166" y="121553"/>
                </a:lnTo>
                <a:lnTo>
                  <a:pt x="128687" y="124846"/>
                </a:lnTo>
                <a:lnTo>
                  <a:pt x="126749" y="127994"/>
                </a:lnTo>
                <a:lnTo>
                  <a:pt x="124504" y="131045"/>
                </a:lnTo>
                <a:lnTo>
                  <a:pt x="122055" y="134031"/>
                </a:lnTo>
                <a:lnTo>
                  <a:pt x="119470" y="136975"/>
                </a:lnTo>
                <a:lnTo>
                  <a:pt x="116794" y="139890"/>
                </a:lnTo>
                <a:lnTo>
                  <a:pt x="115010" y="142786"/>
                </a:lnTo>
                <a:lnTo>
                  <a:pt x="113821" y="145669"/>
                </a:lnTo>
                <a:lnTo>
                  <a:pt x="113029" y="148543"/>
                </a:lnTo>
                <a:lnTo>
                  <a:pt x="112499" y="151412"/>
                </a:lnTo>
                <a:lnTo>
                  <a:pt x="112147" y="154277"/>
                </a:lnTo>
                <a:lnTo>
                  <a:pt x="111582" y="161168"/>
                </a:lnTo>
                <a:lnTo>
                  <a:pt x="114044" y="164650"/>
                </a:lnTo>
                <a:lnTo>
                  <a:pt x="116034" y="166913"/>
                </a:lnTo>
                <a:lnTo>
                  <a:pt x="118314" y="168421"/>
                </a:lnTo>
                <a:lnTo>
                  <a:pt x="123387" y="170096"/>
                </a:lnTo>
                <a:lnTo>
                  <a:pt x="131597" y="171040"/>
                </a:lnTo>
                <a:lnTo>
                  <a:pt x="139767" y="173800"/>
                </a:lnTo>
                <a:lnTo>
                  <a:pt x="148797" y="177250"/>
                </a:lnTo>
                <a:lnTo>
                  <a:pt x="155984" y="178783"/>
                </a:lnTo>
                <a:lnTo>
                  <a:pt x="164894" y="179465"/>
                </a:lnTo>
                <a:lnTo>
                  <a:pt x="169937" y="179646"/>
                </a:lnTo>
                <a:lnTo>
                  <a:pt x="176156" y="178815"/>
                </a:lnTo>
                <a:lnTo>
                  <a:pt x="183160" y="177308"/>
                </a:lnTo>
                <a:lnTo>
                  <a:pt x="190687" y="175351"/>
                </a:lnTo>
                <a:lnTo>
                  <a:pt x="196657" y="174046"/>
                </a:lnTo>
                <a:lnTo>
                  <a:pt x="205831" y="172597"/>
                </a:lnTo>
                <a:lnTo>
                  <a:pt x="211515" y="172210"/>
                </a:lnTo>
                <a:lnTo>
                  <a:pt x="218163" y="171952"/>
                </a:lnTo>
                <a:lnTo>
                  <a:pt x="238631" y="171590"/>
                </a:lnTo>
                <a:lnTo>
                  <a:pt x="287334" y="171446"/>
                </a:lnTo>
                <a:lnTo>
                  <a:pt x="292521" y="172396"/>
                </a:lnTo>
                <a:lnTo>
                  <a:pt x="296931" y="173981"/>
                </a:lnTo>
                <a:lnTo>
                  <a:pt x="308610" y="1800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1"/>
          <p:cNvSpPr/>
          <p:nvPr/>
        </p:nvSpPr>
        <p:spPr>
          <a:xfrm>
            <a:off x="7666672" y="3831907"/>
            <a:ext cx="68581" cy="214314"/>
          </a:xfrm>
          <a:custGeom>
            <a:avLst/>
            <a:gdLst/>
            <a:ahLst/>
            <a:cxnLst/>
            <a:rect l="0" t="0" r="0" b="0"/>
            <a:pathLst>
              <a:path w="68581" h="21431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043" y="25894"/>
                </a:lnTo>
                <a:lnTo>
                  <a:pt x="8337" y="31511"/>
                </a:lnTo>
                <a:lnTo>
                  <a:pt x="8468" y="37182"/>
                </a:lnTo>
                <a:lnTo>
                  <a:pt x="9455" y="40981"/>
                </a:lnTo>
                <a:lnTo>
                  <a:pt x="11066" y="45418"/>
                </a:lnTo>
                <a:lnTo>
                  <a:pt x="13093" y="50281"/>
                </a:lnTo>
                <a:lnTo>
                  <a:pt x="15396" y="55428"/>
                </a:lnTo>
                <a:lnTo>
                  <a:pt x="20495" y="66227"/>
                </a:lnTo>
                <a:lnTo>
                  <a:pt x="28721" y="83017"/>
                </a:lnTo>
                <a:lnTo>
                  <a:pt x="30577" y="88682"/>
                </a:lnTo>
                <a:lnTo>
                  <a:pt x="31815" y="94364"/>
                </a:lnTo>
                <a:lnTo>
                  <a:pt x="32640" y="100057"/>
                </a:lnTo>
                <a:lnTo>
                  <a:pt x="34143" y="106710"/>
                </a:lnTo>
                <a:lnTo>
                  <a:pt x="36097" y="114002"/>
                </a:lnTo>
                <a:lnTo>
                  <a:pt x="38352" y="121722"/>
                </a:lnTo>
                <a:lnTo>
                  <a:pt x="40808" y="128773"/>
                </a:lnTo>
                <a:lnTo>
                  <a:pt x="43398" y="135379"/>
                </a:lnTo>
                <a:lnTo>
                  <a:pt x="46077" y="141688"/>
                </a:lnTo>
                <a:lnTo>
                  <a:pt x="47863" y="146846"/>
                </a:lnTo>
                <a:lnTo>
                  <a:pt x="49054" y="151237"/>
                </a:lnTo>
                <a:lnTo>
                  <a:pt x="49847" y="155117"/>
                </a:lnTo>
                <a:lnTo>
                  <a:pt x="51329" y="159609"/>
                </a:lnTo>
                <a:lnTo>
                  <a:pt x="53269" y="164509"/>
                </a:lnTo>
                <a:lnTo>
                  <a:pt x="55516" y="169680"/>
                </a:lnTo>
                <a:lnTo>
                  <a:pt x="57013" y="175032"/>
                </a:lnTo>
                <a:lnTo>
                  <a:pt x="58011" y="180506"/>
                </a:lnTo>
                <a:lnTo>
                  <a:pt x="58677" y="186060"/>
                </a:lnTo>
                <a:lnTo>
                  <a:pt x="60073" y="190715"/>
                </a:lnTo>
                <a:lnTo>
                  <a:pt x="61956" y="194771"/>
                </a:lnTo>
                <a:lnTo>
                  <a:pt x="64164" y="198428"/>
                </a:lnTo>
                <a:lnTo>
                  <a:pt x="65636" y="201818"/>
                </a:lnTo>
                <a:lnTo>
                  <a:pt x="66617" y="205030"/>
                </a:lnTo>
                <a:lnTo>
                  <a:pt x="6858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2"/>
          <p:cNvSpPr/>
          <p:nvPr/>
        </p:nvSpPr>
        <p:spPr>
          <a:xfrm>
            <a:off x="7658100" y="4234966"/>
            <a:ext cx="308610" cy="222630"/>
          </a:xfrm>
          <a:custGeom>
            <a:avLst/>
            <a:gdLst/>
            <a:ahLst/>
            <a:cxnLst/>
            <a:rect l="0" t="0" r="0" b="0"/>
            <a:pathLst>
              <a:path w="308610" h="222630">
                <a:moveTo>
                  <a:pt x="0" y="77001"/>
                </a:moveTo>
                <a:lnTo>
                  <a:pt x="0" y="65069"/>
                </a:lnTo>
                <a:lnTo>
                  <a:pt x="952" y="62379"/>
                </a:lnTo>
                <a:lnTo>
                  <a:pt x="4550" y="56850"/>
                </a:lnTo>
                <a:lnTo>
                  <a:pt x="9325" y="51218"/>
                </a:lnTo>
                <a:lnTo>
                  <a:pt x="14622" y="44587"/>
                </a:lnTo>
                <a:lnTo>
                  <a:pt x="17367" y="40152"/>
                </a:lnTo>
                <a:lnTo>
                  <a:pt x="20151" y="35290"/>
                </a:lnTo>
                <a:lnTo>
                  <a:pt x="23911" y="31096"/>
                </a:lnTo>
                <a:lnTo>
                  <a:pt x="28323" y="27348"/>
                </a:lnTo>
                <a:lnTo>
                  <a:pt x="33170" y="23896"/>
                </a:lnTo>
                <a:lnTo>
                  <a:pt x="38305" y="20643"/>
                </a:lnTo>
                <a:lnTo>
                  <a:pt x="43634" y="17522"/>
                </a:lnTo>
                <a:lnTo>
                  <a:pt x="49092" y="14488"/>
                </a:lnTo>
                <a:lnTo>
                  <a:pt x="60235" y="8578"/>
                </a:lnTo>
                <a:lnTo>
                  <a:pt x="65875" y="5668"/>
                </a:lnTo>
                <a:lnTo>
                  <a:pt x="71539" y="3728"/>
                </a:lnTo>
                <a:lnTo>
                  <a:pt x="77220" y="2435"/>
                </a:lnTo>
                <a:lnTo>
                  <a:pt x="82912" y="1573"/>
                </a:lnTo>
                <a:lnTo>
                  <a:pt x="88612" y="998"/>
                </a:lnTo>
                <a:lnTo>
                  <a:pt x="94318" y="615"/>
                </a:lnTo>
                <a:lnTo>
                  <a:pt x="100026" y="359"/>
                </a:lnTo>
                <a:lnTo>
                  <a:pt x="111449" y="76"/>
                </a:lnTo>
                <a:lnTo>
                  <a:pt x="117161" y="0"/>
                </a:lnTo>
                <a:lnTo>
                  <a:pt x="121923" y="902"/>
                </a:lnTo>
                <a:lnTo>
                  <a:pt x="129752" y="4444"/>
                </a:lnTo>
                <a:lnTo>
                  <a:pt x="144067" y="11794"/>
                </a:lnTo>
                <a:lnTo>
                  <a:pt x="152294" y="17222"/>
                </a:lnTo>
                <a:lnTo>
                  <a:pt x="155822" y="20004"/>
                </a:lnTo>
                <a:lnTo>
                  <a:pt x="158174" y="22810"/>
                </a:lnTo>
                <a:lnTo>
                  <a:pt x="159742" y="25634"/>
                </a:lnTo>
                <a:lnTo>
                  <a:pt x="160787" y="28469"/>
                </a:lnTo>
                <a:lnTo>
                  <a:pt x="161483" y="32264"/>
                </a:lnTo>
                <a:lnTo>
                  <a:pt x="161949" y="36699"/>
                </a:lnTo>
                <a:lnTo>
                  <a:pt x="162258" y="41560"/>
                </a:lnTo>
                <a:lnTo>
                  <a:pt x="162464" y="46706"/>
                </a:lnTo>
                <a:lnTo>
                  <a:pt x="162693" y="57504"/>
                </a:lnTo>
                <a:lnTo>
                  <a:pt x="161802" y="63051"/>
                </a:lnTo>
                <a:lnTo>
                  <a:pt x="160256" y="68653"/>
                </a:lnTo>
                <a:lnTo>
                  <a:pt x="158272" y="74293"/>
                </a:lnTo>
                <a:lnTo>
                  <a:pt x="155997" y="79958"/>
                </a:lnTo>
                <a:lnTo>
                  <a:pt x="153528" y="85640"/>
                </a:lnTo>
                <a:lnTo>
                  <a:pt x="150929" y="91333"/>
                </a:lnTo>
                <a:lnTo>
                  <a:pt x="147292" y="97033"/>
                </a:lnTo>
                <a:lnTo>
                  <a:pt x="142962" y="102738"/>
                </a:lnTo>
                <a:lnTo>
                  <a:pt x="138170" y="108447"/>
                </a:lnTo>
                <a:lnTo>
                  <a:pt x="134023" y="115110"/>
                </a:lnTo>
                <a:lnTo>
                  <a:pt x="130306" y="122409"/>
                </a:lnTo>
                <a:lnTo>
                  <a:pt x="126875" y="130133"/>
                </a:lnTo>
                <a:lnTo>
                  <a:pt x="122683" y="137188"/>
                </a:lnTo>
                <a:lnTo>
                  <a:pt x="117984" y="143796"/>
                </a:lnTo>
                <a:lnTo>
                  <a:pt x="112946" y="150106"/>
                </a:lnTo>
                <a:lnTo>
                  <a:pt x="107682" y="155265"/>
                </a:lnTo>
                <a:lnTo>
                  <a:pt x="102268" y="159658"/>
                </a:lnTo>
                <a:lnTo>
                  <a:pt x="96753" y="163538"/>
                </a:lnTo>
                <a:lnTo>
                  <a:pt x="92125" y="168029"/>
                </a:lnTo>
                <a:lnTo>
                  <a:pt x="88086" y="172930"/>
                </a:lnTo>
                <a:lnTo>
                  <a:pt x="84442" y="178101"/>
                </a:lnTo>
                <a:lnTo>
                  <a:pt x="80107" y="182501"/>
                </a:lnTo>
                <a:lnTo>
                  <a:pt x="75312" y="186387"/>
                </a:lnTo>
                <a:lnTo>
                  <a:pt x="65857" y="192292"/>
                </a:lnTo>
                <a:lnTo>
                  <a:pt x="58480" y="194917"/>
                </a:lnTo>
                <a:lnTo>
                  <a:pt x="52026" y="198623"/>
                </a:lnTo>
                <a:lnTo>
                  <a:pt x="45983" y="203446"/>
                </a:lnTo>
                <a:lnTo>
                  <a:pt x="40122" y="208763"/>
                </a:lnTo>
                <a:lnTo>
                  <a:pt x="34303" y="214148"/>
                </a:lnTo>
                <a:lnTo>
                  <a:pt x="38844" y="218709"/>
                </a:lnTo>
                <a:lnTo>
                  <a:pt x="41136" y="220050"/>
                </a:lnTo>
                <a:lnTo>
                  <a:pt x="46223" y="221541"/>
                </a:lnTo>
                <a:lnTo>
                  <a:pt x="54199" y="222204"/>
                </a:lnTo>
                <a:lnTo>
                  <a:pt x="64093" y="222498"/>
                </a:lnTo>
                <a:lnTo>
                  <a:pt x="74841" y="222629"/>
                </a:lnTo>
                <a:lnTo>
                  <a:pt x="80374" y="221711"/>
                </a:lnTo>
                <a:lnTo>
                  <a:pt x="85967" y="220147"/>
                </a:lnTo>
                <a:lnTo>
                  <a:pt x="91602" y="218152"/>
                </a:lnTo>
                <a:lnTo>
                  <a:pt x="98215" y="216822"/>
                </a:lnTo>
                <a:lnTo>
                  <a:pt x="105481" y="215935"/>
                </a:lnTo>
                <a:lnTo>
                  <a:pt x="113183" y="215344"/>
                </a:lnTo>
                <a:lnTo>
                  <a:pt x="120222" y="214949"/>
                </a:lnTo>
                <a:lnTo>
                  <a:pt x="133125" y="214512"/>
                </a:lnTo>
                <a:lnTo>
                  <a:pt x="140184" y="213442"/>
                </a:lnTo>
                <a:lnTo>
                  <a:pt x="147749" y="211777"/>
                </a:lnTo>
                <a:lnTo>
                  <a:pt x="155649" y="209714"/>
                </a:lnTo>
                <a:lnTo>
                  <a:pt x="162821" y="208339"/>
                </a:lnTo>
                <a:lnTo>
                  <a:pt x="169507" y="207422"/>
                </a:lnTo>
                <a:lnTo>
                  <a:pt x="175869" y="206811"/>
                </a:lnTo>
                <a:lnTo>
                  <a:pt x="182969" y="205451"/>
                </a:lnTo>
                <a:lnTo>
                  <a:pt x="190559" y="203592"/>
                </a:lnTo>
                <a:lnTo>
                  <a:pt x="198477" y="201400"/>
                </a:lnTo>
                <a:lnTo>
                  <a:pt x="214894" y="196424"/>
                </a:lnTo>
                <a:lnTo>
                  <a:pt x="223273" y="193764"/>
                </a:lnTo>
                <a:lnTo>
                  <a:pt x="230763" y="191990"/>
                </a:lnTo>
                <a:lnTo>
                  <a:pt x="237663" y="190809"/>
                </a:lnTo>
                <a:lnTo>
                  <a:pt x="244166" y="190020"/>
                </a:lnTo>
                <a:lnTo>
                  <a:pt x="250407" y="188543"/>
                </a:lnTo>
                <a:lnTo>
                  <a:pt x="256474" y="186604"/>
                </a:lnTo>
                <a:lnTo>
                  <a:pt x="262422" y="184360"/>
                </a:lnTo>
                <a:lnTo>
                  <a:pt x="271571" y="179326"/>
                </a:lnTo>
                <a:lnTo>
                  <a:pt x="278813" y="174866"/>
                </a:lnTo>
                <a:lnTo>
                  <a:pt x="285207" y="172885"/>
                </a:lnTo>
                <a:lnTo>
                  <a:pt x="294161" y="171768"/>
                </a:lnTo>
                <a:lnTo>
                  <a:pt x="301804" y="171360"/>
                </a:lnTo>
                <a:lnTo>
                  <a:pt x="308609" y="1712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3"/>
          <p:cNvSpPr/>
          <p:nvPr/>
        </p:nvSpPr>
        <p:spPr>
          <a:xfrm>
            <a:off x="8318182" y="264890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126042" y="0"/>
                </a:lnTo>
                <a:lnTo>
                  <a:pt x="131653" y="953"/>
                </a:lnTo>
                <a:lnTo>
                  <a:pt x="137299" y="2540"/>
                </a:lnTo>
                <a:lnTo>
                  <a:pt x="142968" y="4551"/>
                </a:lnTo>
                <a:lnTo>
                  <a:pt x="147699" y="5891"/>
                </a:lnTo>
                <a:lnTo>
                  <a:pt x="151806" y="6785"/>
                </a:lnTo>
                <a:lnTo>
                  <a:pt x="155497" y="7381"/>
                </a:lnTo>
                <a:lnTo>
                  <a:pt x="158909" y="7778"/>
                </a:lnTo>
                <a:lnTo>
                  <a:pt x="165242" y="8220"/>
                </a:lnTo>
                <a:lnTo>
                  <a:pt x="171230" y="8416"/>
                </a:lnTo>
                <a:lnTo>
                  <a:pt x="182837" y="8542"/>
                </a:lnTo>
                <a:lnTo>
                  <a:pt x="185709" y="9504"/>
                </a:lnTo>
                <a:lnTo>
                  <a:pt x="188577" y="11099"/>
                </a:lnTo>
                <a:lnTo>
                  <a:pt x="191439" y="13114"/>
                </a:lnTo>
                <a:lnTo>
                  <a:pt x="194301" y="14458"/>
                </a:lnTo>
                <a:lnTo>
                  <a:pt x="197162" y="15353"/>
                </a:lnTo>
                <a:lnTo>
                  <a:pt x="200022" y="15951"/>
                </a:lnTo>
                <a:lnTo>
                  <a:pt x="202880" y="16349"/>
                </a:lnTo>
                <a:lnTo>
                  <a:pt x="208597" y="16791"/>
                </a:lnTo>
                <a:lnTo>
                  <a:pt x="21431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4"/>
          <p:cNvSpPr/>
          <p:nvPr/>
        </p:nvSpPr>
        <p:spPr>
          <a:xfrm>
            <a:off x="8721090" y="2494606"/>
            <a:ext cx="34291" cy="282884"/>
          </a:xfrm>
          <a:custGeom>
            <a:avLst/>
            <a:gdLst/>
            <a:ahLst/>
            <a:cxnLst/>
            <a:rect l="0" t="0" r="0" b="0"/>
            <a:pathLst>
              <a:path w="34291" h="282884">
                <a:moveTo>
                  <a:pt x="0" y="8564"/>
                </a:moveTo>
                <a:lnTo>
                  <a:pt x="8219" y="344"/>
                </a:lnTo>
                <a:lnTo>
                  <a:pt x="9290" y="226"/>
                </a:lnTo>
                <a:lnTo>
                  <a:pt x="10956" y="148"/>
                </a:lnTo>
                <a:lnTo>
                  <a:pt x="16782" y="0"/>
                </a:lnTo>
                <a:lnTo>
                  <a:pt x="17123" y="8722"/>
                </a:lnTo>
                <a:lnTo>
                  <a:pt x="17143" y="20391"/>
                </a:lnTo>
                <a:lnTo>
                  <a:pt x="18095" y="23116"/>
                </a:lnTo>
                <a:lnTo>
                  <a:pt x="19683" y="25885"/>
                </a:lnTo>
                <a:lnTo>
                  <a:pt x="21695" y="28684"/>
                </a:lnTo>
                <a:lnTo>
                  <a:pt x="23036" y="32455"/>
                </a:lnTo>
                <a:lnTo>
                  <a:pt x="23930" y="36873"/>
                </a:lnTo>
                <a:lnTo>
                  <a:pt x="24525" y="41724"/>
                </a:lnTo>
                <a:lnTo>
                  <a:pt x="24923" y="46863"/>
                </a:lnTo>
                <a:lnTo>
                  <a:pt x="25187" y="52194"/>
                </a:lnTo>
                <a:lnTo>
                  <a:pt x="25560" y="66259"/>
                </a:lnTo>
                <a:lnTo>
                  <a:pt x="25715" y="117257"/>
                </a:lnTo>
                <a:lnTo>
                  <a:pt x="25716" y="134326"/>
                </a:lnTo>
                <a:lnTo>
                  <a:pt x="26669" y="140030"/>
                </a:lnTo>
                <a:lnTo>
                  <a:pt x="28257" y="145738"/>
                </a:lnTo>
                <a:lnTo>
                  <a:pt x="30268" y="151448"/>
                </a:lnTo>
                <a:lnTo>
                  <a:pt x="31609" y="157160"/>
                </a:lnTo>
                <a:lnTo>
                  <a:pt x="32502" y="162873"/>
                </a:lnTo>
                <a:lnTo>
                  <a:pt x="33098" y="168586"/>
                </a:lnTo>
                <a:lnTo>
                  <a:pt x="33495" y="174301"/>
                </a:lnTo>
                <a:lnTo>
                  <a:pt x="33760" y="180015"/>
                </a:lnTo>
                <a:lnTo>
                  <a:pt x="34054" y="191444"/>
                </a:lnTo>
                <a:lnTo>
                  <a:pt x="34290" y="2828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5"/>
          <p:cNvSpPr/>
          <p:nvPr/>
        </p:nvSpPr>
        <p:spPr>
          <a:xfrm>
            <a:off x="8283892" y="307752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11931" y="0"/>
                </a:lnTo>
                <a:lnTo>
                  <a:pt x="13670" y="953"/>
                </a:lnTo>
                <a:lnTo>
                  <a:pt x="14828" y="2540"/>
                </a:lnTo>
                <a:lnTo>
                  <a:pt x="15600" y="4551"/>
                </a:lnTo>
                <a:lnTo>
                  <a:pt x="17067" y="5891"/>
                </a:lnTo>
                <a:lnTo>
                  <a:pt x="18998" y="6785"/>
                </a:lnTo>
                <a:lnTo>
                  <a:pt x="21239" y="7381"/>
                </a:lnTo>
                <a:lnTo>
                  <a:pt x="24637" y="7778"/>
                </a:lnTo>
                <a:lnTo>
                  <a:pt x="28806" y="8043"/>
                </a:lnTo>
                <a:lnTo>
                  <a:pt x="37569" y="8337"/>
                </a:lnTo>
                <a:lnTo>
                  <a:pt x="48807" y="8503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6"/>
          <p:cNvSpPr/>
          <p:nvPr/>
        </p:nvSpPr>
        <p:spPr>
          <a:xfrm>
            <a:off x="8583930" y="2948982"/>
            <a:ext cx="317183" cy="299996"/>
          </a:xfrm>
          <a:custGeom>
            <a:avLst/>
            <a:gdLst/>
            <a:ahLst/>
            <a:cxnLst/>
            <a:rect l="0" t="0" r="0" b="0"/>
            <a:pathLst>
              <a:path w="317183" h="299996">
                <a:moveTo>
                  <a:pt x="0" y="34248"/>
                </a:moveTo>
                <a:lnTo>
                  <a:pt x="0" y="29697"/>
                </a:lnTo>
                <a:lnTo>
                  <a:pt x="1905" y="28356"/>
                </a:lnTo>
                <a:lnTo>
                  <a:pt x="11783" y="26470"/>
                </a:lnTo>
                <a:lnTo>
                  <a:pt x="14762" y="26028"/>
                </a:lnTo>
                <a:lnTo>
                  <a:pt x="21166" y="23292"/>
                </a:lnTo>
                <a:lnTo>
                  <a:pt x="30362" y="18901"/>
                </a:lnTo>
                <a:lnTo>
                  <a:pt x="40800" y="13774"/>
                </a:lnTo>
                <a:lnTo>
                  <a:pt x="49247" y="8321"/>
                </a:lnTo>
                <a:lnTo>
                  <a:pt x="52835" y="5533"/>
                </a:lnTo>
                <a:lnTo>
                  <a:pt x="57130" y="3674"/>
                </a:lnTo>
                <a:lnTo>
                  <a:pt x="66984" y="1610"/>
                </a:lnTo>
                <a:lnTo>
                  <a:pt x="72278" y="1059"/>
                </a:lnTo>
                <a:lnTo>
                  <a:pt x="77713" y="692"/>
                </a:lnTo>
                <a:lnTo>
                  <a:pt x="87879" y="284"/>
                </a:lnTo>
                <a:lnTo>
                  <a:pt x="95571" y="103"/>
                </a:lnTo>
                <a:lnTo>
                  <a:pt x="109809" y="0"/>
                </a:lnTo>
                <a:lnTo>
                  <a:pt x="115116" y="939"/>
                </a:lnTo>
                <a:lnTo>
                  <a:pt x="120558" y="2517"/>
                </a:lnTo>
                <a:lnTo>
                  <a:pt x="126092" y="4521"/>
                </a:lnTo>
                <a:lnTo>
                  <a:pt x="134781" y="6749"/>
                </a:lnTo>
                <a:lnTo>
                  <a:pt x="142769" y="8691"/>
                </a:lnTo>
                <a:lnTo>
                  <a:pt x="152671" y="12729"/>
                </a:lnTo>
                <a:lnTo>
                  <a:pt x="160881" y="17699"/>
                </a:lnTo>
                <a:lnTo>
                  <a:pt x="167705" y="23082"/>
                </a:lnTo>
                <a:lnTo>
                  <a:pt x="173913" y="28650"/>
                </a:lnTo>
                <a:lnTo>
                  <a:pt x="175950" y="31469"/>
                </a:lnTo>
                <a:lnTo>
                  <a:pt x="178211" y="37140"/>
                </a:lnTo>
                <a:lnTo>
                  <a:pt x="179485" y="45688"/>
                </a:lnTo>
                <a:lnTo>
                  <a:pt x="179863" y="54253"/>
                </a:lnTo>
                <a:lnTo>
                  <a:pt x="179975" y="62823"/>
                </a:lnTo>
                <a:lnTo>
                  <a:pt x="180019" y="87348"/>
                </a:lnTo>
                <a:lnTo>
                  <a:pt x="177480" y="96266"/>
                </a:lnTo>
                <a:lnTo>
                  <a:pt x="174130" y="105626"/>
                </a:lnTo>
                <a:lnTo>
                  <a:pt x="172640" y="112961"/>
                </a:lnTo>
                <a:lnTo>
                  <a:pt x="169439" y="119396"/>
                </a:lnTo>
                <a:lnTo>
                  <a:pt x="164841" y="126384"/>
                </a:lnTo>
                <a:lnTo>
                  <a:pt x="162281" y="130914"/>
                </a:lnTo>
                <a:lnTo>
                  <a:pt x="156898" y="140076"/>
                </a:lnTo>
                <a:lnTo>
                  <a:pt x="151329" y="147322"/>
                </a:lnTo>
                <a:lnTo>
                  <a:pt x="145680" y="153718"/>
                </a:lnTo>
                <a:lnTo>
                  <a:pt x="139041" y="160688"/>
                </a:lnTo>
                <a:lnTo>
                  <a:pt x="95566" y="204426"/>
                </a:lnTo>
                <a:lnTo>
                  <a:pt x="90380" y="208660"/>
                </a:lnTo>
                <a:lnTo>
                  <a:pt x="85018" y="212435"/>
                </a:lnTo>
                <a:lnTo>
                  <a:pt x="79539" y="215904"/>
                </a:lnTo>
                <a:lnTo>
                  <a:pt x="70910" y="222299"/>
                </a:lnTo>
                <a:lnTo>
                  <a:pt x="63901" y="228316"/>
                </a:lnTo>
                <a:lnTo>
                  <a:pt x="54599" y="237058"/>
                </a:lnTo>
                <a:lnTo>
                  <a:pt x="35995" y="255436"/>
                </a:lnTo>
                <a:lnTo>
                  <a:pt x="35426" y="256954"/>
                </a:lnTo>
                <a:lnTo>
                  <a:pt x="34335" y="265308"/>
                </a:lnTo>
                <a:lnTo>
                  <a:pt x="43405" y="265587"/>
                </a:lnTo>
                <a:lnTo>
                  <a:pt x="47034" y="266579"/>
                </a:lnTo>
                <a:lnTo>
                  <a:pt x="56692" y="271573"/>
                </a:lnTo>
                <a:lnTo>
                  <a:pt x="62661" y="273076"/>
                </a:lnTo>
                <a:lnTo>
                  <a:pt x="67491" y="273476"/>
                </a:lnTo>
                <a:lnTo>
                  <a:pt x="73569" y="273743"/>
                </a:lnTo>
                <a:lnTo>
                  <a:pt x="93236" y="274119"/>
                </a:lnTo>
                <a:lnTo>
                  <a:pt x="218345" y="274277"/>
                </a:lnTo>
                <a:lnTo>
                  <a:pt x="224621" y="275230"/>
                </a:lnTo>
                <a:lnTo>
                  <a:pt x="230710" y="276818"/>
                </a:lnTo>
                <a:lnTo>
                  <a:pt x="236675" y="278828"/>
                </a:lnTo>
                <a:lnTo>
                  <a:pt x="242556" y="280169"/>
                </a:lnTo>
                <a:lnTo>
                  <a:pt x="248382" y="281063"/>
                </a:lnTo>
                <a:lnTo>
                  <a:pt x="254169" y="281658"/>
                </a:lnTo>
                <a:lnTo>
                  <a:pt x="263141" y="282320"/>
                </a:lnTo>
                <a:lnTo>
                  <a:pt x="271257" y="282615"/>
                </a:lnTo>
                <a:lnTo>
                  <a:pt x="292979" y="282819"/>
                </a:lnTo>
                <a:lnTo>
                  <a:pt x="296283" y="283782"/>
                </a:lnTo>
                <a:lnTo>
                  <a:pt x="305487" y="288735"/>
                </a:lnTo>
                <a:lnTo>
                  <a:pt x="314590" y="290892"/>
                </a:lnTo>
                <a:lnTo>
                  <a:pt x="315454" y="291069"/>
                </a:lnTo>
                <a:lnTo>
                  <a:pt x="316030" y="292139"/>
                </a:lnTo>
                <a:lnTo>
                  <a:pt x="317182" y="2999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7"/>
          <p:cNvSpPr/>
          <p:nvPr/>
        </p:nvSpPr>
        <p:spPr>
          <a:xfrm>
            <a:off x="8249602" y="351472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7321" y="17145"/>
                </a:lnTo>
                <a:lnTo>
                  <a:pt x="22024" y="16192"/>
                </a:lnTo>
                <a:lnTo>
                  <a:pt x="27067" y="14604"/>
                </a:lnTo>
                <a:lnTo>
                  <a:pt x="32332" y="12594"/>
                </a:lnTo>
                <a:lnTo>
                  <a:pt x="37747" y="11253"/>
                </a:lnTo>
                <a:lnTo>
                  <a:pt x="43263" y="10359"/>
                </a:lnTo>
                <a:lnTo>
                  <a:pt x="48844" y="9764"/>
                </a:lnTo>
                <a:lnTo>
                  <a:pt x="55423" y="8414"/>
                </a:lnTo>
                <a:lnTo>
                  <a:pt x="62667" y="6562"/>
                </a:lnTo>
                <a:lnTo>
                  <a:pt x="70352" y="4374"/>
                </a:lnTo>
                <a:lnTo>
                  <a:pt x="77381" y="2916"/>
                </a:lnTo>
                <a:lnTo>
                  <a:pt x="83973" y="1944"/>
                </a:lnTo>
                <a:lnTo>
                  <a:pt x="90272" y="1296"/>
                </a:lnTo>
                <a:lnTo>
                  <a:pt x="97329" y="864"/>
                </a:lnTo>
                <a:lnTo>
                  <a:pt x="112790" y="384"/>
                </a:lnTo>
                <a:lnTo>
                  <a:pt x="140107" y="7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8"/>
          <p:cNvSpPr/>
          <p:nvPr/>
        </p:nvSpPr>
        <p:spPr>
          <a:xfrm>
            <a:off x="8652509" y="3372882"/>
            <a:ext cx="214180" cy="261461"/>
          </a:xfrm>
          <a:custGeom>
            <a:avLst/>
            <a:gdLst/>
            <a:ahLst/>
            <a:cxnLst/>
            <a:rect l="0" t="0" r="0" b="0"/>
            <a:pathLst>
              <a:path w="214180" h="261461">
                <a:moveTo>
                  <a:pt x="25718" y="21828"/>
                </a:moveTo>
                <a:lnTo>
                  <a:pt x="30269" y="17277"/>
                </a:lnTo>
                <a:lnTo>
                  <a:pt x="33515" y="15936"/>
                </a:lnTo>
                <a:lnTo>
                  <a:pt x="37584" y="15042"/>
                </a:lnTo>
                <a:lnTo>
                  <a:pt x="42201" y="14447"/>
                </a:lnTo>
                <a:lnTo>
                  <a:pt x="45279" y="13097"/>
                </a:lnTo>
                <a:lnTo>
                  <a:pt x="47332" y="11245"/>
                </a:lnTo>
                <a:lnTo>
                  <a:pt x="48700" y="9057"/>
                </a:lnTo>
                <a:lnTo>
                  <a:pt x="52469" y="7599"/>
                </a:lnTo>
                <a:lnTo>
                  <a:pt x="57839" y="6627"/>
                </a:lnTo>
                <a:lnTo>
                  <a:pt x="64278" y="5979"/>
                </a:lnTo>
                <a:lnTo>
                  <a:pt x="70474" y="4594"/>
                </a:lnTo>
                <a:lnTo>
                  <a:pt x="76510" y="2719"/>
                </a:lnTo>
                <a:lnTo>
                  <a:pt x="82439" y="516"/>
                </a:lnTo>
                <a:lnTo>
                  <a:pt x="88298" y="0"/>
                </a:lnTo>
                <a:lnTo>
                  <a:pt x="94108" y="608"/>
                </a:lnTo>
                <a:lnTo>
                  <a:pt x="99886" y="1966"/>
                </a:lnTo>
                <a:lnTo>
                  <a:pt x="105644" y="2872"/>
                </a:lnTo>
                <a:lnTo>
                  <a:pt x="111387" y="3475"/>
                </a:lnTo>
                <a:lnTo>
                  <a:pt x="117120" y="3878"/>
                </a:lnTo>
                <a:lnTo>
                  <a:pt x="122849" y="5099"/>
                </a:lnTo>
                <a:lnTo>
                  <a:pt x="128572" y="6865"/>
                </a:lnTo>
                <a:lnTo>
                  <a:pt x="134292" y="8995"/>
                </a:lnTo>
                <a:lnTo>
                  <a:pt x="139058" y="11368"/>
                </a:lnTo>
                <a:lnTo>
                  <a:pt x="143188" y="13902"/>
                </a:lnTo>
                <a:lnTo>
                  <a:pt x="146894" y="16544"/>
                </a:lnTo>
                <a:lnTo>
                  <a:pt x="153552" y="19479"/>
                </a:lnTo>
                <a:lnTo>
                  <a:pt x="156660" y="20262"/>
                </a:lnTo>
                <a:lnTo>
                  <a:pt x="159685" y="22689"/>
                </a:lnTo>
                <a:lnTo>
                  <a:pt x="165587" y="30466"/>
                </a:lnTo>
                <a:lnTo>
                  <a:pt x="168845" y="37732"/>
                </a:lnTo>
                <a:lnTo>
                  <a:pt x="169713" y="41003"/>
                </a:lnTo>
                <a:lnTo>
                  <a:pt x="169340" y="44136"/>
                </a:lnTo>
                <a:lnTo>
                  <a:pt x="168139" y="47177"/>
                </a:lnTo>
                <a:lnTo>
                  <a:pt x="166385" y="50157"/>
                </a:lnTo>
                <a:lnTo>
                  <a:pt x="163311" y="53097"/>
                </a:lnTo>
                <a:lnTo>
                  <a:pt x="159357" y="56009"/>
                </a:lnTo>
                <a:lnTo>
                  <a:pt x="154815" y="58903"/>
                </a:lnTo>
                <a:lnTo>
                  <a:pt x="149883" y="62736"/>
                </a:lnTo>
                <a:lnTo>
                  <a:pt x="144690" y="67198"/>
                </a:lnTo>
                <a:lnTo>
                  <a:pt x="139323" y="72077"/>
                </a:lnTo>
                <a:lnTo>
                  <a:pt x="134791" y="77234"/>
                </a:lnTo>
                <a:lnTo>
                  <a:pt x="130819" y="82578"/>
                </a:lnTo>
                <a:lnTo>
                  <a:pt x="127217" y="88045"/>
                </a:lnTo>
                <a:lnTo>
                  <a:pt x="121960" y="92643"/>
                </a:lnTo>
                <a:lnTo>
                  <a:pt x="115596" y="96660"/>
                </a:lnTo>
                <a:lnTo>
                  <a:pt x="89404" y="109952"/>
                </a:lnTo>
                <a:lnTo>
                  <a:pt x="83415" y="112010"/>
                </a:lnTo>
                <a:lnTo>
                  <a:pt x="77518" y="113381"/>
                </a:lnTo>
                <a:lnTo>
                  <a:pt x="71681" y="114296"/>
                </a:lnTo>
                <a:lnTo>
                  <a:pt x="66837" y="115858"/>
                </a:lnTo>
                <a:lnTo>
                  <a:pt x="62657" y="117852"/>
                </a:lnTo>
                <a:lnTo>
                  <a:pt x="58917" y="120134"/>
                </a:lnTo>
                <a:lnTo>
                  <a:pt x="55470" y="121655"/>
                </a:lnTo>
                <a:lnTo>
                  <a:pt x="49102" y="123346"/>
                </a:lnTo>
                <a:lnTo>
                  <a:pt x="43143" y="124430"/>
                </a:lnTo>
                <a:lnTo>
                  <a:pt x="37337" y="124618"/>
                </a:lnTo>
                <a:lnTo>
                  <a:pt x="34410" y="124694"/>
                </a:lnTo>
                <a:lnTo>
                  <a:pt x="83061" y="124697"/>
                </a:lnTo>
                <a:lnTo>
                  <a:pt x="89665" y="125650"/>
                </a:lnTo>
                <a:lnTo>
                  <a:pt x="96925" y="127238"/>
                </a:lnTo>
                <a:lnTo>
                  <a:pt x="104621" y="129249"/>
                </a:lnTo>
                <a:lnTo>
                  <a:pt x="112610" y="130589"/>
                </a:lnTo>
                <a:lnTo>
                  <a:pt x="120794" y="131483"/>
                </a:lnTo>
                <a:lnTo>
                  <a:pt x="129107" y="132078"/>
                </a:lnTo>
                <a:lnTo>
                  <a:pt x="136555" y="133428"/>
                </a:lnTo>
                <a:lnTo>
                  <a:pt x="143423" y="135280"/>
                </a:lnTo>
                <a:lnTo>
                  <a:pt x="172687" y="145097"/>
                </a:lnTo>
                <a:lnTo>
                  <a:pt x="179896" y="147822"/>
                </a:lnTo>
                <a:lnTo>
                  <a:pt x="186605" y="150592"/>
                </a:lnTo>
                <a:lnTo>
                  <a:pt x="192985" y="153390"/>
                </a:lnTo>
                <a:lnTo>
                  <a:pt x="197236" y="156208"/>
                </a:lnTo>
                <a:lnTo>
                  <a:pt x="200071" y="159040"/>
                </a:lnTo>
                <a:lnTo>
                  <a:pt x="204173" y="164726"/>
                </a:lnTo>
                <a:lnTo>
                  <a:pt x="209172" y="170428"/>
                </a:lnTo>
                <a:lnTo>
                  <a:pt x="210886" y="173282"/>
                </a:lnTo>
                <a:lnTo>
                  <a:pt x="212790" y="178993"/>
                </a:lnTo>
                <a:lnTo>
                  <a:pt x="213636" y="184707"/>
                </a:lnTo>
                <a:lnTo>
                  <a:pt x="214011" y="190421"/>
                </a:lnTo>
                <a:lnTo>
                  <a:pt x="214179" y="196135"/>
                </a:lnTo>
                <a:lnTo>
                  <a:pt x="213272" y="199945"/>
                </a:lnTo>
                <a:lnTo>
                  <a:pt x="211714" y="204390"/>
                </a:lnTo>
                <a:lnTo>
                  <a:pt x="209722" y="209259"/>
                </a:lnTo>
                <a:lnTo>
                  <a:pt x="206490" y="213456"/>
                </a:lnTo>
                <a:lnTo>
                  <a:pt x="202431" y="217208"/>
                </a:lnTo>
                <a:lnTo>
                  <a:pt x="197819" y="220661"/>
                </a:lnTo>
                <a:lnTo>
                  <a:pt x="192839" y="223916"/>
                </a:lnTo>
                <a:lnTo>
                  <a:pt x="187615" y="227038"/>
                </a:lnTo>
                <a:lnTo>
                  <a:pt x="182227" y="230072"/>
                </a:lnTo>
                <a:lnTo>
                  <a:pt x="171160" y="235983"/>
                </a:lnTo>
                <a:lnTo>
                  <a:pt x="148533" y="247539"/>
                </a:lnTo>
                <a:lnTo>
                  <a:pt x="141885" y="249455"/>
                </a:lnTo>
                <a:lnTo>
                  <a:pt x="134596" y="250731"/>
                </a:lnTo>
                <a:lnTo>
                  <a:pt x="126878" y="251582"/>
                </a:lnTo>
                <a:lnTo>
                  <a:pt x="119828" y="253102"/>
                </a:lnTo>
                <a:lnTo>
                  <a:pt x="113223" y="255069"/>
                </a:lnTo>
                <a:lnTo>
                  <a:pt x="106915" y="257332"/>
                </a:lnTo>
                <a:lnTo>
                  <a:pt x="100805" y="258840"/>
                </a:lnTo>
                <a:lnTo>
                  <a:pt x="94826" y="259846"/>
                </a:lnTo>
                <a:lnTo>
                  <a:pt x="88935" y="260517"/>
                </a:lnTo>
                <a:lnTo>
                  <a:pt x="83102" y="260964"/>
                </a:lnTo>
                <a:lnTo>
                  <a:pt x="77309" y="261262"/>
                </a:lnTo>
                <a:lnTo>
                  <a:pt x="71542" y="261460"/>
                </a:lnTo>
                <a:lnTo>
                  <a:pt x="66745" y="260640"/>
                </a:lnTo>
                <a:lnTo>
                  <a:pt x="62595" y="259141"/>
                </a:lnTo>
                <a:lnTo>
                  <a:pt x="58875" y="257189"/>
                </a:lnTo>
                <a:lnTo>
                  <a:pt x="54490" y="255888"/>
                </a:lnTo>
                <a:lnTo>
                  <a:pt x="49662" y="255020"/>
                </a:lnTo>
                <a:lnTo>
                  <a:pt x="44539" y="254442"/>
                </a:lnTo>
                <a:lnTo>
                  <a:pt x="40169" y="253104"/>
                </a:lnTo>
                <a:lnTo>
                  <a:pt x="36305" y="251259"/>
                </a:lnTo>
                <a:lnTo>
                  <a:pt x="32777" y="249077"/>
                </a:lnTo>
                <a:lnTo>
                  <a:pt x="26316" y="244113"/>
                </a:lnTo>
                <a:lnTo>
                  <a:pt x="23259" y="241455"/>
                </a:lnTo>
                <a:lnTo>
                  <a:pt x="20268" y="239683"/>
                </a:lnTo>
                <a:lnTo>
                  <a:pt x="14406" y="237715"/>
                </a:lnTo>
                <a:lnTo>
                  <a:pt x="10302" y="236607"/>
                </a:lnTo>
                <a:lnTo>
                  <a:pt x="6801" y="236348"/>
                </a:lnTo>
                <a:lnTo>
                  <a:pt x="0" y="236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9"/>
          <p:cNvSpPr/>
          <p:nvPr/>
        </p:nvSpPr>
        <p:spPr>
          <a:xfrm>
            <a:off x="8275319" y="4003357"/>
            <a:ext cx="171451" cy="17115"/>
          </a:xfrm>
          <a:custGeom>
            <a:avLst/>
            <a:gdLst/>
            <a:ahLst/>
            <a:cxnLst/>
            <a:rect l="0" t="0" r="0" b="0"/>
            <a:pathLst>
              <a:path w="171451" h="17115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2" y="7381"/>
                </a:lnTo>
                <a:lnTo>
                  <a:pt x="6844" y="7778"/>
                </a:lnTo>
                <a:lnTo>
                  <a:pt x="11932" y="8219"/>
                </a:lnTo>
                <a:lnTo>
                  <a:pt x="14623" y="8337"/>
                </a:lnTo>
                <a:lnTo>
                  <a:pt x="20152" y="8468"/>
                </a:lnTo>
                <a:lnTo>
                  <a:pt x="22007" y="9456"/>
                </a:lnTo>
                <a:lnTo>
                  <a:pt x="23245" y="11066"/>
                </a:lnTo>
                <a:lnTo>
                  <a:pt x="24068" y="13093"/>
                </a:lnTo>
                <a:lnTo>
                  <a:pt x="25571" y="14443"/>
                </a:lnTo>
                <a:lnTo>
                  <a:pt x="27525" y="15344"/>
                </a:lnTo>
                <a:lnTo>
                  <a:pt x="29781" y="15944"/>
                </a:lnTo>
                <a:lnTo>
                  <a:pt x="33189" y="16344"/>
                </a:lnTo>
                <a:lnTo>
                  <a:pt x="37366" y="16611"/>
                </a:lnTo>
                <a:lnTo>
                  <a:pt x="42057" y="16789"/>
                </a:lnTo>
                <a:lnTo>
                  <a:pt x="57758" y="17040"/>
                </a:lnTo>
                <a:lnTo>
                  <a:pt x="69925" y="17114"/>
                </a:lnTo>
                <a:lnTo>
                  <a:pt x="74240" y="16172"/>
                </a:lnTo>
                <a:lnTo>
                  <a:pt x="79021" y="14591"/>
                </a:lnTo>
                <a:lnTo>
                  <a:pt x="84113" y="12585"/>
                </a:lnTo>
                <a:lnTo>
                  <a:pt x="89413" y="11247"/>
                </a:lnTo>
                <a:lnTo>
                  <a:pt x="94852" y="10356"/>
                </a:lnTo>
                <a:lnTo>
                  <a:pt x="100382" y="9761"/>
                </a:lnTo>
                <a:lnTo>
                  <a:pt x="105022" y="9365"/>
                </a:lnTo>
                <a:lnTo>
                  <a:pt x="109068" y="9101"/>
                </a:lnTo>
                <a:lnTo>
                  <a:pt x="112717" y="8925"/>
                </a:lnTo>
                <a:lnTo>
                  <a:pt x="124392" y="8729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0"/>
          <p:cNvSpPr/>
          <p:nvPr/>
        </p:nvSpPr>
        <p:spPr>
          <a:xfrm>
            <a:off x="8583930" y="3841705"/>
            <a:ext cx="274321" cy="247015"/>
          </a:xfrm>
          <a:custGeom>
            <a:avLst/>
            <a:gdLst/>
            <a:ahLst/>
            <a:cxnLst/>
            <a:rect l="0" t="0" r="0" b="0"/>
            <a:pathLst>
              <a:path w="274321" h="247015">
                <a:moveTo>
                  <a:pt x="0" y="41637"/>
                </a:moveTo>
                <a:lnTo>
                  <a:pt x="0" y="34256"/>
                </a:lnTo>
                <a:lnTo>
                  <a:pt x="952" y="33859"/>
                </a:lnTo>
                <a:lnTo>
                  <a:pt x="7382" y="33169"/>
                </a:lnTo>
                <a:lnTo>
                  <a:pt x="7778" y="34087"/>
                </a:lnTo>
                <a:lnTo>
                  <a:pt x="8468" y="40454"/>
                </a:lnTo>
                <a:lnTo>
                  <a:pt x="8572" y="33073"/>
                </a:lnTo>
                <a:lnTo>
                  <a:pt x="8572" y="38005"/>
                </a:lnTo>
                <a:lnTo>
                  <a:pt x="8572" y="33138"/>
                </a:lnTo>
                <a:lnTo>
                  <a:pt x="8572" y="41533"/>
                </a:lnTo>
                <a:lnTo>
                  <a:pt x="8572" y="33168"/>
                </a:lnTo>
                <a:lnTo>
                  <a:pt x="13123" y="33096"/>
                </a:lnTo>
                <a:lnTo>
                  <a:pt x="14463" y="32133"/>
                </a:lnTo>
                <a:lnTo>
                  <a:pt x="15357" y="30538"/>
                </a:lnTo>
                <a:lnTo>
                  <a:pt x="15954" y="28523"/>
                </a:lnTo>
                <a:lnTo>
                  <a:pt x="17303" y="27179"/>
                </a:lnTo>
                <a:lnTo>
                  <a:pt x="19154" y="26284"/>
                </a:lnTo>
                <a:lnTo>
                  <a:pt x="21343" y="25686"/>
                </a:lnTo>
                <a:lnTo>
                  <a:pt x="26314" y="22483"/>
                </a:lnTo>
                <a:lnTo>
                  <a:pt x="32713" y="17216"/>
                </a:lnTo>
                <a:lnTo>
                  <a:pt x="38669" y="13956"/>
                </a:lnTo>
                <a:lnTo>
                  <a:pt x="46714" y="10284"/>
                </a:lnTo>
                <a:lnTo>
                  <a:pt x="53465" y="8653"/>
                </a:lnTo>
                <a:lnTo>
                  <a:pt x="59640" y="7927"/>
                </a:lnTo>
                <a:lnTo>
                  <a:pt x="62620" y="7734"/>
                </a:lnTo>
                <a:lnTo>
                  <a:pt x="71010" y="4979"/>
                </a:lnTo>
                <a:lnTo>
                  <a:pt x="75915" y="2911"/>
                </a:lnTo>
                <a:lnTo>
                  <a:pt x="83905" y="613"/>
                </a:lnTo>
                <a:lnTo>
                  <a:pt x="87370" y="0"/>
                </a:lnTo>
                <a:lnTo>
                  <a:pt x="90631" y="544"/>
                </a:lnTo>
                <a:lnTo>
                  <a:pt x="99773" y="4908"/>
                </a:lnTo>
                <a:lnTo>
                  <a:pt x="105620" y="6263"/>
                </a:lnTo>
                <a:lnTo>
                  <a:pt x="113935" y="6865"/>
                </a:lnTo>
                <a:lnTo>
                  <a:pt x="118820" y="7026"/>
                </a:lnTo>
                <a:lnTo>
                  <a:pt x="123027" y="8085"/>
                </a:lnTo>
                <a:lnTo>
                  <a:pt x="130244" y="11803"/>
                </a:lnTo>
                <a:lnTo>
                  <a:pt x="136626" y="14090"/>
                </a:lnTo>
                <a:lnTo>
                  <a:pt x="139662" y="14700"/>
                </a:lnTo>
                <a:lnTo>
                  <a:pt x="145574" y="17917"/>
                </a:lnTo>
                <a:lnTo>
                  <a:pt x="148485" y="20109"/>
                </a:lnTo>
                <a:lnTo>
                  <a:pt x="150424" y="23475"/>
                </a:lnTo>
                <a:lnTo>
                  <a:pt x="151718" y="27624"/>
                </a:lnTo>
                <a:lnTo>
                  <a:pt x="152580" y="32295"/>
                </a:lnTo>
                <a:lnTo>
                  <a:pt x="153155" y="36362"/>
                </a:lnTo>
                <a:lnTo>
                  <a:pt x="153794" y="43420"/>
                </a:lnTo>
                <a:lnTo>
                  <a:pt x="154077" y="49732"/>
                </a:lnTo>
                <a:lnTo>
                  <a:pt x="154204" y="56665"/>
                </a:lnTo>
                <a:lnTo>
                  <a:pt x="154259" y="66096"/>
                </a:lnTo>
                <a:lnTo>
                  <a:pt x="153322" y="70326"/>
                </a:lnTo>
                <a:lnTo>
                  <a:pt x="149741" y="77565"/>
                </a:lnTo>
                <a:lnTo>
                  <a:pt x="144973" y="86498"/>
                </a:lnTo>
                <a:lnTo>
                  <a:pt x="142369" y="91547"/>
                </a:lnTo>
                <a:lnTo>
                  <a:pt x="138729" y="96818"/>
                </a:lnTo>
                <a:lnTo>
                  <a:pt x="134395" y="102237"/>
                </a:lnTo>
                <a:lnTo>
                  <a:pt x="129602" y="107754"/>
                </a:lnTo>
                <a:lnTo>
                  <a:pt x="125454" y="113338"/>
                </a:lnTo>
                <a:lnTo>
                  <a:pt x="121736" y="118965"/>
                </a:lnTo>
                <a:lnTo>
                  <a:pt x="118305" y="124621"/>
                </a:lnTo>
                <a:lnTo>
                  <a:pt x="115065" y="130298"/>
                </a:lnTo>
                <a:lnTo>
                  <a:pt x="108924" y="141684"/>
                </a:lnTo>
                <a:lnTo>
                  <a:pt x="100112" y="158805"/>
                </a:lnTo>
                <a:lnTo>
                  <a:pt x="96270" y="163564"/>
                </a:lnTo>
                <a:lnTo>
                  <a:pt x="91802" y="167689"/>
                </a:lnTo>
                <a:lnTo>
                  <a:pt x="86919" y="171392"/>
                </a:lnTo>
                <a:lnTo>
                  <a:pt x="82711" y="175765"/>
                </a:lnTo>
                <a:lnTo>
                  <a:pt x="78953" y="180586"/>
                </a:lnTo>
                <a:lnTo>
                  <a:pt x="75495" y="185704"/>
                </a:lnTo>
                <a:lnTo>
                  <a:pt x="72238" y="190070"/>
                </a:lnTo>
                <a:lnTo>
                  <a:pt x="66079" y="197460"/>
                </a:lnTo>
                <a:lnTo>
                  <a:pt x="62706" y="203919"/>
                </a:lnTo>
                <a:lnTo>
                  <a:pt x="61806" y="206975"/>
                </a:lnTo>
                <a:lnTo>
                  <a:pt x="60254" y="209012"/>
                </a:lnTo>
                <a:lnTo>
                  <a:pt x="58267" y="210370"/>
                </a:lnTo>
                <a:lnTo>
                  <a:pt x="55989" y="211276"/>
                </a:lnTo>
                <a:lnTo>
                  <a:pt x="54472" y="212832"/>
                </a:lnTo>
                <a:lnTo>
                  <a:pt x="53459" y="214822"/>
                </a:lnTo>
                <a:lnTo>
                  <a:pt x="52335" y="219573"/>
                </a:lnTo>
                <a:lnTo>
                  <a:pt x="51701" y="226650"/>
                </a:lnTo>
                <a:lnTo>
                  <a:pt x="51470" y="234311"/>
                </a:lnTo>
                <a:lnTo>
                  <a:pt x="51445" y="237473"/>
                </a:lnTo>
                <a:lnTo>
                  <a:pt x="52394" y="237917"/>
                </a:lnTo>
                <a:lnTo>
                  <a:pt x="55989" y="238410"/>
                </a:lnTo>
                <a:lnTo>
                  <a:pt x="58281" y="239494"/>
                </a:lnTo>
                <a:lnTo>
                  <a:pt x="63367" y="243239"/>
                </a:lnTo>
                <a:lnTo>
                  <a:pt x="67010" y="244618"/>
                </a:lnTo>
                <a:lnTo>
                  <a:pt x="71344" y="245538"/>
                </a:lnTo>
                <a:lnTo>
                  <a:pt x="76137" y="246151"/>
                </a:lnTo>
                <a:lnTo>
                  <a:pt x="81237" y="246560"/>
                </a:lnTo>
                <a:lnTo>
                  <a:pt x="86544" y="246832"/>
                </a:lnTo>
                <a:lnTo>
                  <a:pt x="91986" y="247014"/>
                </a:lnTo>
                <a:lnTo>
                  <a:pt x="97518" y="246182"/>
                </a:lnTo>
                <a:lnTo>
                  <a:pt x="103112" y="244676"/>
                </a:lnTo>
                <a:lnTo>
                  <a:pt x="108747" y="242718"/>
                </a:lnTo>
                <a:lnTo>
                  <a:pt x="115360" y="241414"/>
                </a:lnTo>
                <a:lnTo>
                  <a:pt x="122626" y="240544"/>
                </a:lnTo>
                <a:lnTo>
                  <a:pt x="130328" y="239964"/>
                </a:lnTo>
                <a:lnTo>
                  <a:pt x="137368" y="239578"/>
                </a:lnTo>
                <a:lnTo>
                  <a:pt x="150270" y="239148"/>
                </a:lnTo>
                <a:lnTo>
                  <a:pt x="157330" y="238081"/>
                </a:lnTo>
                <a:lnTo>
                  <a:pt x="164894" y="236417"/>
                </a:lnTo>
                <a:lnTo>
                  <a:pt x="172794" y="234356"/>
                </a:lnTo>
                <a:lnTo>
                  <a:pt x="179966" y="232981"/>
                </a:lnTo>
                <a:lnTo>
                  <a:pt x="186652" y="232065"/>
                </a:lnTo>
                <a:lnTo>
                  <a:pt x="193014" y="231454"/>
                </a:lnTo>
                <a:lnTo>
                  <a:pt x="200114" y="231047"/>
                </a:lnTo>
                <a:lnTo>
                  <a:pt x="215622" y="230594"/>
                </a:lnTo>
                <a:lnTo>
                  <a:pt x="252930" y="230253"/>
                </a:lnTo>
                <a:lnTo>
                  <a:pt x="274320" y="2302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1"/>
          <p:cNvSpPr/>
          <p:nvPr/>
        </p:nvSpPr>
        <p:spPr>
          <a:xfrm>
            <a:off x="8318182" y="4371975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0"/>
                </a:moveTo>
                <a:lnTo>
                  <a:pt x="202747" y="0"/>
                </a:lnTo>
                <a:lnTo>
                  <a:pt x="208507" y="952"/>
                </a:lnTo>
                <a:lnTo>
                  <a:pt x="214252" y="2540"/>
                </a:lnTo>
                <a:lnTo>
                  <a:pt x="219988" y="4550"/>
                </a:lnTo>
                <a:lnTo>
                  <a:pt x="224763" y="5891"/>
                </a:lnTo>
                <a:lnTo>
                  <a:pt x="228900" y="6785"/>
                </a:lnTo>
                <a:lnTo>
                  <a:pt x="232610" y="7380"/>
                </a:lnTo>
                <a:lnTo>
                  <a:pt x="236988" y="7778"/>
                </a:lnTo>
                <a:lnTo>
                  <a:pt x="241812" y="8042"/>
                </a:lnTo>
                <a:lnTo>
                  <a:pt x="255164" y="8415"/>
                </a:lnTo>
                <a:lnTo>
                  <a:pt x="28289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2"/>
          <p:cNvSpPr/>
          <p:nvPr/>
        </p:nvSpPr>
        <p:spPr>
          <a:xfrm>
            <a:off x="8781097" y="4243387"/>
            <a:ext cx="25612" cy="368618"/>
          </a:xfrm>
          <a:custGeom>
            <a:avLst/>
            <a:gdLst/>
            <a:ahLst/>
            <a:cxnLst/>
            <a:rect l="0" t="0" r="0" b="0"/>
            <a:pathLst>
              <a:path w="25612" h="368618">
                <a:moveTo>
                  <a:pt x="0" y="0"/>
                </a:moveTo>
                <a:lnTo>
                  <a:pt x="4551" y="4551"/>
                </a:lnTo>
                <a:lnTo>
                  <a:pt x="5892" y="7796"/>
                </a:lnTo>
                <a:lnTo>
                  <a:pt x="6785" y="11865"/>
                </a:lnTo>
                <a:lnTo>
                  <a:pt x="7382" y="16482"/>
                </a:lnTo>
                <a:lnTo>
                  <a:pt x="8730" y="20513"/>
                </a:lnTo>
                <a:lnTo>
                  <a:pt x="10583" y="24153"/>
                </a:lnTo>
                <a:lnTo>
                  <a:pt x="12771" y="27532"/>
                </a:lnTo>
                <a:lnTo>
                  <a:pt x="14228" y="31690"/>
                </a:lnTo>
                <a:lnTo>
                  <a:pt x="15200" y="36366"/>
                </a:lnTo>
                <a:lnTo>
                  <a:pt x="15849" y="41389"/>
                </a:lnTo>
                <a:lnTo>
                  <a:pt x="16569" y="52050"/>
                </a:lnTo>
                <a:lnTo>
                  <a:pt x="16761" y="57560"/>
                </a:lnTo>
                <a:lnTo>
                  <a:pt x="17842" y="64091"/>
                </a:lnTo>
                <a:lnTo>
                  <a:pt x="19514" y="71302"/>
                </a:lnTo>
                <a:lnTo>
                  <a:pt x="21582" y="78967"/>
                </a:lnTo>
                <a:lnTo>
                  <a:pt x="22960" y="86935"/>
                </a:lnTo>
                <a:lnTo>
                  <a:pt x="23880" y="95104"/>
                </a:lnTo>
                <a:lnTo>
                  <a:pt x="24492" y="103408"/>
                </a:lnTo>
                <a:lnTo>
                  <a:pt x="24901" y="111801"/>
                </a:lnTo>
                <a:lnTo>
                  <a:pt x="25354" y="128747"/>
                </a:lnTo>
                <a:lnTo>
                  <a:pt x="25611" y="154352"/>
                </a:lnTo>
                <a:lnTo>
                  <a:pt x="24694" y="161957"/>
                </a:lnTo>
                <a:lnTo>
                  <a:pt x="23129" y="168931"/>
                </a:lnTo>
                <a:lnTo>
                  <a:pt x="21135" y="175486"/>
                </a:lnTo>
                <a:lnTo>
                  <a:pt x="19805" y="183666"/>
                </a:lnTo>
                <a:lnTo>
                  <a:pt x="18919" y="192929"/>
                </a:lnTo>
                <a:lnTo>
                  <a:pt x="17933" y="211476"/>
                </a:lnTo>
                <a:lnTo>
                  <a:pt x="17496" y="226070"/>
                </a:lnTo>
                <a:lnTo>
                  <a:pt x="17176" y="274600"/>
                </a:lnTo>
                <a:lnTo>
                  <a:pt x="17148" y="313848"/>
                </a:lnTo>
                <a:lnTo>
                  <a:pt x="16195" y="318770"/>
                </a:lnTo>
                <a:lnTo>
                  <a:pt x="14607" y="323003"/>
                </a:lnTo>
                <a:lnTo>
                  <a:pt x="12595" y="326778"/>
                </a:lnTo>
                <a:lnTo>
                  <a:pt x="11255" y="330247"/>
                </a:lnTo>
                <a:lnTo>
                  <a:pt x="10361" y="333513"/>
                </a:lnTo>
                <a:lnTo>
                  <a:pt x="9764" y="336642"/>
                </a:lnTo>
                <a:lnTo>
                  <a:pt x="9102" y="342659"/>
                </a:lnTo>
                <a:lnTo>
                  <a:pt x="8730" y="351401"/>
                </a:lnTo>
                <a:lnTo>
                  <a:pt x="8677" y="354282"/>
                </a:lnTo>
                <a:lnTo>
                  <a:pt x="9595" y="356203"/>
                </a:lnTo>
                <a:lnTo>
                  <a:pt x="11160" y="357484"/>
                </a:lnTo>
                <a:lnTo>
                  <a:pt x="15962" y="359539"/>
                </a:lnTo>
                <a:lnTo>
                  <a:pt x="16357" y="360661"/>
                </a:lnTo>
                <a:lnTo>
                  <a:pt x="17145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3"/>
          <p:cNvSpPr/>
          <p:nvPr/>
        </p:nvSpPr>
        <p:spPr>
          <a:xfrm>
            <a:off x="4520574" y="4920615"/>
            <a:ext cx="77110" cy="59611"/>
          </a:xfrm>
          <a:custGeom>
            <a:avLst/>
            <a:gdLst/>
            <a:ahLst/>
            <a:cxnLst/>
            <a:rect l="0" t="0" r="0" b="0"/>
            <a:pathLst>
              <a:path w="77110" h="59611">
                <a:moveTo>
                  <a:pt x="51426" y="0"/>
                </a:moveTo>
                <a:lnTo>
                  <a:pt x="72737" y="0"/>
                </a:lnTo>
                <a:lnTo>
                  <a:pt x="74206" y="952"/>
                </a:lnTo>
                <a:lnTo>
                  <a:pt x="75185" y="2540"/>
                </a:lnTo>
                <a:lnTo>
                  <a:pt x="76756" y="7381"/>
                </a:lnTo>
                <a:lnTo>
                  <a:pt x="76885" y="8730"/>
                </a:lnTo>
                <a:lnTo>
                  <a:pt x="76971" y="10583"/>
                </a:lnTo>
                <a:lnTo>
                  <a:pt x="77067" y="15181"/>
                </a:lnTo>
                <a:lnTo>
                  <a:pt x="77109" y="20400"/>
                </a:lnTo>
                <a:lnTo>
                  <a:pt x="76168" y="23125"/>
                </a:lnTo>
                <a:lnTo>
                  <a:pt x="74588" y="25894"/>
                </a:lnTo>
                <a:lnTo>
                  <a:pt x="72582" y="28692"/>
                </a:lnTo>
                <a:lnTo>
                  <a:pt x="71245" y="31511"/>
                </a:lnTo>
                <a:lnTo>
                  <a:pt x="70354" y="34342"/>
                </a:lnTo>
                <a:lnTo>
                  <a:pt x="69759" y="37182"/>
                </a:lnTo>
                <a:lnTo>
                  <a:pt x="68411" y="40028"/>
                </a:lnTo>
                <a:lnTo>
                  <a:pt x="66559" y="42878"/>
                </a:lnTo>
                <a:lnTo>
                  <a:pt x="64372" y="45731"/>
                </a:lnTo>
                <a:lnTo>
                  <a:pt x="61962" y="47632"/>
                </a:lnTo>
                <a:lnTo>
                  <a:pt x="59402" y="48899"/>
                </a:lnTo>
                <a:lnTo>
                  <a:pt x="53001" y="50934"/>
                </a:lnTo>
                <a:lnTo>
                  <a:pt x="51523" y="52053"/>
                </a:lnTo>
                <a:lnTo>
                  <a:pt x="49586" y="53752"/>
                </a:lnTo>
                <a:lnTo>
                  <a:pt x="47342" y="55837"/>
                </a:lnTo>
                <a:lnTo>
                  <a:pt x="44893" y="56275"/>
                </a:lnTo>
                <a:lnTo>
                  <a:pt x="42308" y="55614"/>
                </a:lnTo>
                <a:lnTo>
                  <a:pt x="39632" y="54221"/>
                </a:lnTo>
                <a:lnTo>
                  <a:pt x="36895" y="53292"/>
                </a:lnTo>
                <a:lnTo>
                  <a:pt x="34119" y="52673"/>
                </a:lnTo>
                <a:lnTo>
                  <a:pt x="27370" y="51679"/>
                </a:lnTo>
                <a:lnTo>
                  <a:pt x="25863" y="51598"/>
                </a:lnTo>
                <a:lnTo>
                  <a:pt x="21650" y="51507"/>
                </a:lnTo>
                <a:lnTo>
                  <a:pt x="20145" y="50530"/>
                </a:lnTo>
                <a:lnTo>
                  <a:pt x="19142" y="48927"/>
                </a:lnTo>
                <a:lnTo>
                  <a:pt x="17531" y="44060"/>
                </a:lnTo>
                <a:lnTo>
                  <a:pt x="17400" y="42708"/>
                </a:lnTo>
                <a:lnTo>
                  <a:pt x="17312" y="40855"/>
                </a:lnTo>
                <a:lnTo>
                  <a:pt x="17170" y="35587"/>
                </a:lnTo>
                <a:lnTo>
                  <a:pt x="17137" y="26104"/>
                </a:lnTo>
                <a:lnTo>
                  <a:pt x="18089" y="25022"/>
                </a:lnTo>
                <a:lnTo>
                  <a:pt x="24517" y="18371"/>
                </a:lnTo>
                <a:lnTo>
                  <a:pt x="25866" y="17962"/>
                </a:lnTo>
                <a:lnTo>
                  <a:pt x="27719" y="17689"/>
                </a:lnTo>
                <a:lnTo>
                  <a:pt x="33896" y="17177"/>
                </a:lnTo>
                <a:lnTo>
                  <a:pt x="34977" y="18118"/>
                </a:lnTo>
                <a:lnTo>
                  <a:pt x="42490" y="25365"/>
                </a:lnTo>
                <a:lnTo>
                  <a:pt x="42611" y="26435"/>
                </a:lnTo>
                <a:lnTo>
                  <a:pt x="42692" y="28100"/>
                </a:lnTo>
                <a:lnTo>
                  <a:pt x="42821" y="33067"/>
                </a:lnTo>
                <a:lnTo>
                  <a:pt x="41879" y="34427"/>
                </a:lnTo>
                <a:lnTo>
                  <a:pt x="40299" y="36286"/>
                </a:lnTo>
                <a:lnTo>
                  <a:pt x="38293" y="38478"/>
                </a:lnTo>
                <a:lnTo>
                  <a:pt x="36955" y="40892"/>
                </a:lnTo>
                <a:lnTo>
                  <a:pt x="36064" y="43454"/>
                </a:lnTo>
                <a:lnTo>
                  <a:pt x="34633" y="49858"/>
                </a:lnTo>
                <a:lnTo>
                  <a:pt x="33563" y="50384"/>
                </a:lnTo>
                <a:lnTo>
                  <a:pt x="31897" y="50734"/>
                </a:lnTo>
                <a:lnTo>
                  <a:pt x="29834" y="50968"/>
                </a:lnTo>
                <a:lnTo>
                  <a:pt x="27506" y="51123"/>
                </a:lnTo>
                <a:lnTo>
                  <a:pt x="25002" y="51227"/>
                </a:lnTo>
                <a:lnTo>
                  <a:pt x="19679" y="51343"/>
                </a:lnTo>
                <a:lnTo>
                  <a:pt x="9053" y="51431"/>
                </a:lnTo>
                <a:lnTo>
                  <a:pt x="7937" y="50480"/>
                </a:lnTo>
                <a:lnTo>
                  <a:pt x="6241" y="48893"/>
                </a:lnTo>
                <a:lnTo>
                  <a:pt x="4157" y="46882"/>
                </a:lnTo>
                <a:lnTo>
                  <a:pt x="2768" y="44590"/>
                </a:lnTo>
                <a:lnTo>
                  <a:pt x="1843" y="42109"/>
                </a:lnTo>
                <a:lnTo>
                  <a:pt x="356" y="35834"/>
                </a:lnTo>
                <a:lnTo>
                  <a:pt x="234" y="34367"/>
                </a:lnTo>
                <a:lnTo>
                  <a:pt x="153" y="32436"/>
                </a:lnTo>
                <a:lnTo>
                  <a:pt x="63" y="27751"/>
                </a:lnTo>
                <a:lnTo>
                  <a:pt x="0" y="14178"/>
                </a:lnTo>
                <a:lnTo>
                  <a:pt x="950" y="12310"/>
                </a:lnTo>
                <a:lnTo>
                  <a:pt x="2535" y="11064"/>
                </a:lnTo>
                <a:lnTo>
                  <a:pt x="4544" y="10233"/>
                </a:lnTo>
                <a:lnTo>
                  <a:pt x="5884" y="8727"/>
                </a:lnTo>
                <a:lnTo>
                  <a:pt x="6777" y="6771"/>
                </a:lnTo>
                <a:lnTo>
                  <a:pt x="7373" y="4513"/>
                </a:lnTo>
                <a:lnTo>
                  <a:pt x="8722" y="3009"/>
                </a:lnTo>
                <a:lnTo>
                  <a:pt x="10574" y="2006"/>
                </a:lnTo>
                <a:lnTo>
                  <a:pt x="12761" y="1338"/>
                </a:lnTo>
                <a:lnTo>
                  <a:pt x="15172" y="891"/>
                </a:lnTo>
                <a:lnTo>
                  <a:pt x="17731" y="594"/>
                </a:lnTo>
                <a:lnTo>
                  <a:pt x="24133" y="117"/>
                </a:lnTo>
                <a:lnTo>
                  <a:pt x="27548" y="52"/>
                </a:lnTo>
                <a:lnTo>
                  <a:pt x="29792" y="34"/>
                </a:lnTo>
                <a:lnTo>
                  <a:pt x="31288" y="976"/>
                </a:lnTo>
                <a:lnTo>
                  <a:pt x="32286" y="2555"/>
                </a:lnTo>
                <a:lnTo>
                  <a:pt x="32950" y="4561"/>
                </a:lnTo>
                <a:lnTo>
                  <a:pt x="34346" y="5898"/>
                </a:lnTo>
                <a:lnTo>
                  <a:pt x="36230" y="6790"/>
                </a:lnTo>
                <a:lnTo>
                  <a:pt x="38438" y="7384"/>
                </a:lnTo>
                <a:lnTo>
                  <a:pt x="39909" y="8732"/>
                </a:lnTo>
                <a:lnTo>
                  <a:pt x="40890" y="10584"/>
                </a:lnTo>
                <a:lnTo>
                  <a:pt x="41545" y="12771"/>
                </a:lnTo>
                <a:lnTo>
                  <a:pt x="41981" y="15181"/>
                </a:lnTo>
                <a:lnTo>
                  <a:pt x="42272" y="17740"/>
                </a:lnTo>
                <a:lnTo>
                  <a:pt x="42465" y="20400"/>
                </a:lnTo>
                <a:lnTo>
                  <a:pt x="42595" y="23125"/>
                </a:lnTo>
                <a:lnTo>
                  <a:pt x="42738" y="28692"/>
                </a:lnTo>
                <a:lnTo>
                  <a:pt x="41824" y="31511"/>
                </a:lnTo>
                <a:lnTo>
                  <a:pt x="40262" y="34342"/>
                </a:lnTo>
                <a:lnTo>
                  <a:pt x="38268" y="37182"/>
                </a:lnTo>
                <a:lnTo>
                  <a:pt x="36939" y="40028"/>
                </a:lnTo>
                <a:lnTo>
                  <a:pt x="36053" y="42878"/>
                </a:lnTo>
                <a:lnTo>
                  <a:pt x="34630" y="49745"/>
                </a:lnTo>
                <a:lnTo>
                  <a:pt x="33561" y="51260"/>
                </a:lnTo>
                <a:lnTo>
                  <a:pt x="31896" y="53224"/>
                </a:lnTo>
                <a:lnTo>
                  <a:pt x="26930" y="58667"/>
                </a:lnTo>
                <a:lnTo>
                  <a:pt x="25570" y="59114"/>
                </a:lnTo>
                <a:lnTo>
                  <a:pt x="23711" y="59412"/>
                </a:lnTo>
                <a:lnTo>
                  <a:pt x="21520" y="59610"/>
                </a:lnTo>
                <a:lnTo>
                  <a:pt x="19105" y="58790"/>
                </a:lnTo>
                <a:lnTo>
                  <a:pt x="16544" y="57290"/>
                </a:lnTo>
                <a:lnTo>
                  <a:pt x="10139" y="52591"/>
                </a:lnTo>
                <a:lnTo>
                  <a:pt x="9614" y="51254"/>
                </a:lnTo>
                <a:lnTo>
                  <a:pt x="9264" y="49409"/>
                </a:lnTo>
                <a:lnTo>
                  <a:pt x="9030" y="47226"/>
                </a:lnTo>
                <a:lnTo>
                  <a:pt x="7922" y="45772"/>
                </a:lnTo>
                <a:lnTo>
                  <a:pt x="6231" y="44802"/>
                </a:lnTo>
                <a:lnTo>
                  <a:pt x="4150" y="44155"/>
                </a:lnTo>
                <a:lnTo>
                  <a:pt x="2764" y="42771"/>
                </a:lnTo>
                <a:lnTo>
                  <a:pt x="1839" y="40897"/>
                </a:lnTo>
                <a:lnTo>
                  <a:pt x="1223" y="38695"/>
                </a:lnTo>
                <a:lnTo>
                  <a:pt x="812" y="36274"/>
                </a:lnTo>
                <a:lnTo>
                  <a:pt x="538" y="33707"/>
                </a:lnTo>
                <a:lnTo>
                  <a:pt x="356" y="31044"/>
                </a:lnTo>
                <a:lnTo>
                  <a:pt x="234" y="28316"/>
                </a:lnTo>
                <a:lnTo>
                  <a:pt x="99" y="22745"/>
                </a:lnTo>
                <a:lnTo>
                  <a:pt x="1015" y="20878"/>
                </a:lnTo>
                <a:lnTo>
                  <a:pt x="2579" y="19634"/>
                </a:lnTo>
                <a:lnTo>
                  <a:pt x="856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4"/>
          <p:cNvSpPr/>
          <p:nvPr/>
        </p:nvSpPr>
        <p:spPr>
          <a:xfrm>
            <a:off x="4066222" y="4444281"/>
            <a:ext cx="50130" cy="47676"/>
          </a:xfrm>
          <a:custGeom>
            <a:avLst/>
            <a:gdLst/>
            <a:ahLst/>
            <a:cxnLst/>
            <a:rect l="0" t="0" r="0" b="0"/>
            <a:pathLst>
              <a:path w="50130" h="47676">
                <a:moveTo>
                  <a:pt x="8573" y="13419"/>
                </a:moveTo>
                <a:lnTo>
                  <a:pt x="16792" y="21638"/>
                </a:lnTo>
                <a:lnTo>
                  <a:pt x="16910" y="22708"/>
                </a:lnTo>
                <a:lnTo>
                  <a:pt x="16988" y="24374"/>
                </a:lnTo>
                <a:lnTo>
                  <a:pt x="17114" y="29341"/>
                </a:lnTo>
                <a:lnTo>
                  <a:pt x="17144" y="43302"/>
                </a:lnTo>
                <a:lnTo>
                  <a:pt x="16191" y="44771"/>
                </a:lnTo>
                <a:lnTo>
                  <a:pt x="14605" y="45750"/>
                </a:lnTo>
                <a:lnTo>
                  <a:pt x="8926" y="47594"/>
                </a:lnTo>
                <a:lnTo>
                  <a:pt x="7856" y="47632"/>
                </a:lnTo>
                <a:lnTo>
                  <a:pt x="4126" y="47675"/>
                </a:lnTo>
                <a:lnTo>
                  <a:pt x="2751" y="46733"/>
                </a:lnTo>
                <a:lnTo>
                  <a:pt x="1834" y="45154"/>
                </a:lnTo>
                <a:lnTo>
                  <a:pt x="362" y="40325"/>
                </a:lnTo>
                <a:lnTo>
                  <a:pt x="242" y="38976"/>
                </a:lnTo>
                <a:lnTo>
                  <a:pt x="161" y="37124"/>
                </a:lnTo>
                <a:lnTo>
                  <a:pt x="32" y="31860"/>
                </a:lnTo>
                <a:lnTo>
                  <a:pt x="10" y="26397"/>
                </a:lnTo>
                <a:lnTo>
                  <a:pt x="959" y="24928"/>
                </a:lnTo>
                <a:lnTo>
                  <a:pt x="2544" y="23949"/>
                </a:lnTo>
                <a:lnTo>
                  <a:pt x="4553" y="23297"/>
                </a:lnTo>
                <a:lnTo>
                  <a:pt x="5894" y="21909"/>
                </a:lnTo>
                <a:lnTo>
                  <a:pt x="6787" y="20031"/>
                </a:lnTo>
                <a:lnTo>
                  <a:pt x="7382" y="17827"/>
                </a:lnTo>
                <a:lnTo>
                  <a:pt x="8731" y="15405"/>
                </a:lnTo>
                <a:lnTo>
                  <a:pt x="10583" y="12838"/>
                </a:lnTo>
                <a:lnTo>
                  <a:pt x="12771" y="10174"/>
                </a:lnTo>
                <a:lnTo>
                  <a:pt x="15181" y="8398"/>
                </a:lnTo>
                <a:lnTo>
                  <a:pt x="17741" y="7214"/>
                </a:lnTo>
                <a:lnTo>
                  <a:pt x="24142" y="5314"/>
                </a:lnTo>
                <a:lnTo>
                  <a:pt x="25620" y="4205"/>
                </a:lnTo>
                <a:lnTo>
                  <a:pt x="27557" y="2514"/>
                </a:lnTo>
                <a:lnTo>
                  <a:pt x="29802" y="434"/>
                </a:lnTo>
                <a:lnTo>
                  <a:pt x="31298" y="0"/>
                </a:lnTo>
                <a:lnTo>
                  <a:pt x="32296" y="663"/>
                </a:lnTo>
                <a:lnTo>
                  <a:pt x="32960" y="2057"/>
                </a:lnTo>
                <a:lnTo>
                  <a:pt x="34356" y="2987"/>
                </a:lnTo>
                <a:lnTo>
                  <a:pt x="36239" y="3607"/>
                </a:lnTo>
                <a:lnTo>
                  <a:pt x="41554" y="4601"/>
                </a:lnTo>
                <a:lnTo>
                  <a:pt x="42943" y="5635"/>
                </a:lnTo>
                <a:lnTo>
                  <a:pt x="44821" y="7277"/>
                </a:lnTo>
                <a:lnTo>
                  <a:pt x="50129" y="12205"/>
                </a:lnTo>
                <a:lnTo>
                  <a:pt x="49612" y="13562"/>
                </a:lnTo>
                <a:lnTo>
                  <a:pt x="48314" y="15420"/>
                </a:lnTo>
                <a:lnTo>
                  <a:pt x="43939" y="20693"/>
                </a:lnTo>
                <a:lnTo>
                  <a:pt x="40801" y="23954"/>
                </a:lnTo>
                <a:lnTo>
                  <a:pt x="35576" y="29258"/>
                </a:lnTo>
                <a:lnTo>
                  <a:pt x="34195" y="29693"/>
                </a:lnTo>
                <a:lnTo>
                  <a:pt x="32322" y="29983"/>
                </a:lnTo>
                <a:lnTo>
                  <a:pt x="30120" y="30177"/>
                </a:lnTo>
                <a:lnTo>
                  <a:pt x="27700" y="31258"/>
                </a:lnTo>
                <a:lnTo>
                  <a:pt x="25135" y="32932"/>
                </a:lnTo>
                <a:lnTo>
                  <a:pt x="22471" y="35000"/>
                </a:lnTo>
                <a:lnTo>
                  <a:pt x="20695" y="35426"/>
                </a:lnTo>
                <a:lnTo>
                  <a:pt x="19512" y="34758"/>
                </a:lnTo>
                <a:lnTo>
                  <a:pt x="18723" y="33360"/>
                </a:lnTo>
                <a:lnTo>
                  <a:pt x="17245" y="32428"/>
                </a:lnTo>
                <a:lnTo>
                  <a:pt x="15306" y="31806"/>
                </a:lnTo>
                <a:lnTo>
                  <a:pt x="9902" y="30809"/>
                </a:lnTo>
                <a:lnTo>
                  <a:pt x="8507" y="30728"/>
                </a:lnTo>
                <a:lnTo>
                  <a:pt x="4416" y="30636"/>
                </a:lnTo>
                <a:lnTo>
                  <a:pt x="2944" y="29659"/>
                </a:lnTo>
                <a:lnTo>
                  <a:pt x="1963" y="28056"/>
                </a:lnTo>
                <a:lnTo>
                  <a:pt x="388" y="23189"/>
                </a:lnTo>
                <a:lnTo>
                  <a:pt x="258" y="21837"/>
                </a:lnTo>
                <a:lnTo>
                  <a:pt x="172" y="19984"/>
                </a:lnTo>
                <a:lnTo>
                  <a:pt x="0" y="134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5"/>
          <p:cNvSpPr/>
          <p:nvPr/>
        </p:nvSpPr>
        <p:spPr>
          <a:xfrm>
            <a:off x="4297816" y="4663440"/>
            <a:ext cx="34153" cy="51426"/>
          </a:xfrm>
          <a:custGeom>
            <a:avLst/>
            <a:gdLst/>
            <a:ahLst/>
            <a:cxnLst/>
            <a:rect l="0" t="0" r="0" b="0"/>
            <a:pathLst>
              <a:path w="34153" h="51426">
                <a:moveTo>
                  <a:pt x="17009" y="17145"/>
                </a:moveTo>
                <a:lnTo>
                  <a:pt x="17009" y="51048"/>
                </a:lnTo>
                <a:lnTo>
                  <a:pt x="17009" y="38412"/>
                </a:lnTo>
                <a:lnTo>
                  <a:pt x="16056" y="37038"/>
                </a:lnTo>
                <a:lnTo>
                  <a:pt x="14469" y="36122"/>
                </a:lnTo>
                <a:lnTo>
                  <a:pt x="12458" y="35511"/>
                </a:lnTo>
                <a:lnTo>
                  <a:pt x="11117" y="34151"/>
                </a:lnTo>
                <a:lnTo>
                  <a:pt x="10223" y="32292"/>
                </a:lnTo>
                <a:lnTo>
                  <a:pt x="9627" y="30101"/>
                </a:lnTo>
                <a:lnTo>
                  <a:pt x="10183" y="27687"/>
                </a:lnTo>
                <a:lnTo>
                  <a:pt x="11506" y="25125"/>
                </a:lnTo>
                <a:lnTo>
                  <a:pt x="15921" y="18721"/>
                </a:lnTo>
                <a:lnTo>
                  <a:pt x="16284" y="17244"/>
                </a:lnTo>
                <a:lnTo>
                  <a:pt x="16526" y="15305"/>
                </a:lnTo>
                <a:lnTo>
                  <a:pt x="16913" y="9902"/>
                </a:lnTo>
                <a:lnTo>
                  <a:pt x="17898" y="9459"/>
                </a:lnTo>
                <a:lnTo>
                  <a:pt x="19506" y="9163"/>
                </a:lnTo>
                <a:lnTo>
                  <a:pt x="24381" y="8689"/>
                </a:lnTo>
                <a:lnTo>
                  <a:pt x="25734" y="9602"/>
                </a:lnTo>
                <a:lnTo>
                  <a:pt x="27588" y="11164"/>
                </a:lnTo>
                <a:lnTo>
                  <a:pt x="32856" y="15963"/>
                </a:lnTo>
                <a:lnTo>
                  <a:pt x="33289" y="17309"/>
                </a:lnTo>
                <a:lnTo>
                  <a:pt x="33577" y="19159"/>
                </a:lnTo>
                <a:lnTo>
                  <a:pt x="33769" y="21346"/>
                </a:lnTo>
                <a:lnTo>
                  <a:pt x="33898" y="23756"/>
                </a:lnTo>
                <a:lnTo>
                  <a:pt x="34040" y="28973"/>
                </a:lnTo>
                <a:lnTo>
                  <a:pt x="34152" y="50097"/>
                </a:lnTo>
                <a:lnTo>
                  <a:pt x="33200" y="50543"/>
                </a:lnTo>
                <a:lnTo>
                  <a:pt x="31613" y="50840"/>
                </a:lnTo>
                <a:lnTo>
                  <a:pt x="25934" y="51400"/>
                </a:lnTo>
                <a:lnTo>
                  <a:pt x="21135" y="51425"/>
                </a:lnTo>
                <a:lnTo>
                  <a:pt x="19759" y="50476"/>
                </a:lnTo>
                <a:lnTo>
                  <a:pt x="18842" y="48890"/>
                </a:lnTo>
                <a:lnTo>
                  <a:pt x="18231" y="46881"/>
                </a:lnTo>
                <a:lnTo>
                  <a:pt x="17824" y="44589"/>
                </a:lnTo>
                <a:lnTo>
                  <a:pt x="17552" y="42108"/>
                </a:lnTo>
                <a:lnTo>
                  <a:pt x="17370" y="39502"/>
                </a:lnTo>
                <a:lnTo>
                  <a:pt x="16297" y="37764"/>
                </a:lnTo>
                <a:lnTo>
                  <a:pt x="14629" y="36606"/>
                </a:lnTo>
                <a:lnTo>
                  <a:pt x="12565" y="35834"/>
                </a:lnTo>
                <a:lnTo>
                  <a:pt x="10236" y="34367"/>
                </a:lnTo>
                <a:lnTo>
                  <a:pt x="7731" y="32436"/>
                </a:lnTo>
                <a:lnTo>
                  <a:pt x="5109" y="30196"/>
                </a:lnTo>
                <a:lnTo>
                  <a:pt x="3360" y="27751"/>
                </a:lnTo>
                <a:lnTo>
                  <a:pt x="2195" y="25168"/>
                </a:lnTo>
                <a:lnTo>
                  <a:pt x="324" y="18730"/>
                </a:lnTo>
                <a:lnTo>
                  <a:pt x="171" y="17249"/>
                </a:lnTo>
                <a:lnTo>
                  <a:pt x="68" y="15309"/>
                </a:lnTo>
                <a:lnTo>
                  <a:pt x="0" y="13064"/>
                </a:lnTo>
                <a:lnTo>
                  <a:pt x="907" y="10614"/>
                </a:lnTo>
                <a:lnTo>
                  <a:pt x="2464" y="8029"/>
                </a:lnTo>
                <a:lnTo>
                  <a:pt x="4455" y="5352"/>
                </a:lnTo>
                <a:lnTo>
                  <a:pt x="6734" y="3568"/>
                </a:lnTo>
                <a:lnTo>
                  <a:pt x="9207" y="2379"/>
                </a:lnTo>
                <a:lnTo>
                  <a:pt x="170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6"/>
          <p:cNvSpPr/>
          <p:nvPr/>
        </p:nvSpPr>
        <p:spPr>
          <a:xfrm>
            <a:off x="4743450" y="4680585"/>
            <a:ext cx="42748" cy="42853"/>
          </a:xfrm>
          <a:custGeom>
            <a:avLst/>
            <a:gdLst/>
            <a:ahLst/>
            <a:cxnLst/>
            <a:rect l="0" t="0" r="0" b="0"/>
            <a:pathLst>
              <a:path w="42748" h="42853">
                <a:moveTo>
                  <a:pt x="0" y="17144"/>
                </a:moveTo>
                <a:lnTo>
                  <a:pt x="4550" y="17144"/>
                </a:lnTo>
                <a:lnTo>
                  <a:pt x="5891" y="18097"/>
                </a:lnTo>
                <a:lnTo>
                  <a:pt x="6785" y="19685"/>
                </a:lnTo>
                <a:lnTo>
                  <a:pt x="8219" y="24526"/>
                </a:lnTo>
                <a:lnTo>
                  <a:pt x="9289" y="25875"/>
                </a:lnTo>
                <a:lnTo>
                  <a:pt x="10955" y="27728"/>
                </a:lnTo>
                <a:lnTo>
                  <a:pt x="16783" y="33905"/>
                </a:lnTo>
                <a:lnTo>
                  <a:pt x="16903" y="34986"/>
                </a:lnTo>
                <a:lnTo>
                  <a:pt x="16984" y="36659"/>
                </a:lnTo>
                <a:lnTo>
                  <a:pt x="17142" y="42754"/>
                </a:lnTo>
                <a:lnTo>
                  <a:pt x="17143" y="38280"/>
                </a:lnTo>
                <a:lnTo>
                  <a:pt x="16191" y="36950"/>
                </a:lnTo>
                <a:lnTo>
                  <a:pt x="14604" y="36063"/>
                </a:lnTo>
                <a:lnTo>
                  <a:pt x="9763" y="34640"/>
                </a:lnTo>
                <a:lnTo>
                  <a:pt x="9366" y="33571"/>
                </a:lnTo>
                <a:lnTo>
                  <a:pt x="9102" y="31905"/>
                </a:lnTo>
                <a:lnTo>
                  <a:pt x="8676" y="26940"/>
                </a:lnTo>
                <a:lnTo>
                  <a:pt x="8618" y="23720"/>
                </a:lnTo>
                <a:lnTo>
                  <a:pt x="8603" y="21529"/>
                </a:lnTo>
                <a:lnTo>
                  <a:pt x="9545" y="20067"/>
                </a:lnTo>
                <a:lnTo>
                  <a:pt x="11126" y="19093"/>
                </a:lnTo>
                <a:lnTo>
                  <a:pt x="15956" y="17529"/>
                </a:lnTo>
                <a:lnTo>
                  <a:pt x="17305" y="16449"/>
                </a:lnTo>
                <a:lnTo>
                  <a:pt x="19156" y="14776"/>
                </a:lnTo>
                <a:lnTo>
                  <a:pt x="24421" y="9798"/>
                </a:lnTo>
                <a:lnTo>
                  <a:pt x="25805" y="9389"/>
                </a:lnTo>
                <a:lnTo>
                  <a:pt x="27681" y="9117"/>
                </a:lnTo>
                <a:lnTo>
                  <a:pt x="29884" y="8935"/>
                </a:lnTo>
                <a:lnTo>
                  <a:pt x="31353" y="9767"/>
                </a:lnTo>
                <a:lnTo>
                  <a:pt x="32332" y="11273"/>
                </a:lnTo>
                <a:lnTo>
                  <a:pt x="32984" y="13230"/>
                </a:lnTo>
                <a:lnTo>
                  <a:pt x="34371" y="14535"/>
                </a:lnTo>
                <a:lnTo>
                  <a:pt x="36250" y="15405"/>
                </a:lnTo>
                <a:lnTo>
                  <a:pt x="38454" y="15985"/>
                </a:lnTo>
                <a:lnTo>
                  <a:pt x="39923" y="17324"/>
                </a:lnTo>
                <a:lnTo>
                  <a:pt x="40903" y="19169"/>
                </a:lnTo>
                <a:lnTo>
                  <a:pt x="41555" y="21352"/>
                </a:lnTo>
                <a:lnTo>
                  <a:pt x="41992" y="23759"/>
                </a:lnTo>
                <a:lnTo>
                  <a:pt x="42282" y="26317"/>
                </a:lnTo>
                <a:lnTo>
                  <a:pt x="42747" y="32715"/>
                </a:lnTo>
                <a:lnTo>
                  <a:pt x="41833" y="34192"/>
                </a:lnTo>
                <a:lnTo>
                  <a:pt x="40271" y="36130"/>
                </a:lnTo>
                <a:lnTo>
                  <a:pt x="34640" y="42468"/>
                </a:lnTo>
                <a:lnTo>
                  <a:pt x="33571" y="42599"/>
                </a:lnTo>
                <a:lnTo>
                  <a:pt x="31905" y="42687"/>
                </a:lnTo>
                <a:lnTo>
                  <a:pt x="26939" y="42828"/>
                </a:lnTo>
                <a:lnTo>
                  <a:pt x="21528" y="42852"/>
                </a:lnTo>
                <a:lnTo>
                  <a:pt x="20067" y="41903"/>
                </a:lnTo>
                <a:lnTo>
                  <a:pt x="19093" y="40318"/>
                </a:lnTo>
                <a:lnTo>
                  <a:pt x="17529" y="35481"/>
                </a:lnTo>
                <a:lnTo>
                  <a:pt x="17401" y="33178"/>
                </a:lnTo>
                <a:lnTo>
                  <a:pt x="17259" y="25541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7"/>
          <p:cNvSpPr/>
          <p:nvPr/>
        </p:nvSpPr>
        <p:spPr>
          <a:xfrm>
            <a:off x="5000625" y="4466273"/>
            <a:ext cx="30399" cy="34256"/>
          </a:xfrm>
          <a:custGeom>
            <a:avLst/>
            <a:gdLst/>
            <a:ahLst/>
            <a:cxnLst/>
            <a:rect l="0" t="0" r="0" b="0"/>
            <a:pathLst>
              <a:path w="30399" h="34256">
                <a:moveTo>
                  <a:pt x="0" y="8572"/>
                </a:moveTo>
                <a:lnTo>
                  <a:pt x="0" y="104"/>
                </a:lnTo>
                <a:lnTo>
                  <a:pt x="952" y="69"/>
                </a:lnTo>
                <a:lnTo>
                  <a:pt x="12770" y="2"/>
                </a:lnTo>
                <a:lnTo>
                  <a:pt x="21311" y="0"/>
                </a:lnTo>
                <a:lnTo>
                  <a:pt x="22780" y="952"/>
                </a:lnTo>
                <a:lnTo>
                  <a:pt x="23759" y="2539"/>
                </a:lnTo>
                <a:lnTo>
                  <a:pt x="24412" y="4550"/>
                </a:lnTo>
                <a:lnTo>
                  <a:pt x="25799" y="6843"/>
                </a:lnTo>
                <a:lnTo>
                  <a:pt x="27677" y="9325"/>
                </a:lnTo>
                <a:lnTo>
                  <a:pt x="29881" y="11931"/>
                </a:lnTo>
                <a:lnTo>
                  <a:pt x="30398" y="14621"/>
                </a:lnTo>
                <a:lnTo>
                  <a:pt x="29790" y="17367"/>
                </a:lnTo>
                <a:lnTo>
                  <a:pt x="26522" y="24068"/>
                </a:lnTo>
                <a:lnTo>
                  <a:pt x="25301" y="25569"/>
                </a:lnTo>
                <a:lnTo>
                  <a:pt x="23534" y="27524"/>
                </a:lnTo>
                <a:lnTo>
                  <a:pt x="18407" y="32953"/>
                </a:lnTo>
                <a:lnTo>
                  <a:pt x="17034" y="33398"/>
                </a:lnTo>
                <a:lnTo>
                  <a:pt x="15166" y="33695"/>
                </a:lnTo>
                <a:lnTo>
                  <a:pt x="12968" y="33893"/>
                </a:lnTo>
                <a:lnTo>
                  <a:pt x="10550" y="34025"/>
                </a:lnTo>
                <a:lnTo>
                  <a:pt x="1577" y="34255"/>
                </a:lnTo>
                <a:lnTo>
                  <a:pt x="1051" y="33313"/>
                </a:lnTo>
                <a:lnTo>
                  <a:pt x="701" y="31734"/>
                </a:lnTo>
                <a:lnTo>
                  <a:pt x="138" y="26905"/>
                </a:lnTo>
                <a:lnTo>
                  <a:pt x="92" y="25557"/>
                </a:lnTo>
                <a:lnTo>
                  <a:pt x="8" y="17056"/>
                </a:lnTo>
                <a:lnTo>
                  <a:pt x="1" y="9877"/>
                </a:lnTo>
                <a:lnTo>
                  <a:pt x="953" y="8489"/>
                </a:lnTo>
                <a:lnTo>
                  <a:pt x="2540" y="6612"/>
                </a:lnTo>
                <a:lnTo>
                  <a:pt x="7380" y="1306"/>
                </a:lnTo>
                <a:lnTo>
                  <a:pt x="8730" y="870"/>
                </a:lnTo>
                <a:lnTo>
                  <a:pt x="10583" y="580"/>
                </a:lnTo>
                <a:lnTo>
                  <a:pt x="17031" y="10"/>
                </a:lnTo>
                <a:lnTo>
                  <a:pt x="17069" y="959"/>
                </a:lnTo>
                <a:lnTo>
                  <a:pt x="17129" y="9325"/>
                </a:lnTo>
                <a:lnTo>
                  <a:pt x="17145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8"/>
          <p:cNvSpPr/>
          <p:nvPr/>
        </p:nvSpPr>
        <p:spPr>
          <a:xfrm>
            <a:off x="4597717" y="2683192"/>
            <a:ext cx="2288859" cy="2211706"/>
          </a:xfrm>
          <a:custGeom>
            <a:avLst/>
            <a:gdLst/>
            <a:ahLst/>
            <a:cxnLst/>
            <a:rect l="0" t="0" r="0" b="0"/>
            <a:pathLst>
              <a:path w="2288859" h="2211706">
                <a:moveTo>
                  <a:pt x="0" y="2211705"/>
                </a:moveTo>
                <a:lnTo>
                  <a:pt x="12770" y="2198935"/>
                </a:lnTo>
                <a:lnTo>
                  <a:pt x="62866" y="2132056"/>
                </a:lnTo>
                <a:lnTo>
                  <a:pt x="96802" y="2105987"/>
                </a:lnTo>
                <a:lnTo>
                  <a:pt x="109468" y="2088658"/>
                </a:lnTo>
                <a:lnTo>
                  <a:pt x="180021" y="2023111"/>
                </a:lnTo>
                <a:lnTo>
                  <a:pt x="185737" y="2016443"/>
                </a:lnTo>
                <a:lnTo>
                  <a:pt x="191452" y="2007129"/>
                </a:lnTo>
                <a:lnTo>
                  <a:pt x="199707" y="1999180"/>
                </a:lnTo>
                <a:lnTo>
                  <a:pt x="222355" y="1980405"/>
                </a:lnTo>
                <a:lnTo>
                  <a:pt x="251451" y="1951675"/>
                </a:lnTo>
                <a:lnTo>
                  <a:pt x="262888" y="1935304"/>
                </a:lnTo>
                <a:lnTo>
                  <a:pt x="265746" y="1933140"/>
                </a:lnTo>
                <a:lnTo>
                  <a:pt x="268604" y="1931698"/>
                </a:lnTo>
                <a:lnTo>
                  <a:pt x="270509" y="1928831"/>
                </a:lnTo>
                <a:lnTo>
                  <a:pt x="274144" y="1916647"/>
                </a:lnTo>
                <a:lnTo>
                  <a:pt x="278369" y="1909753"/>
                </a:lnTo>
                <a:lnTo>
                  <a:pt x="302926" y="1883118"/>
                </a:lnTo>
                <a:lnTo>
                  <a:pt x="305773" y="1881204"/>
                </a:lnTo>
                <a:lnTo>
                  <a:pt x="314332" y="1877559"/>
                </a:lnTo>
                <a:lnTo>
                  <a:pt x="320043" y="1873331"/>
                </a:lnTo>
                <a:lnTo>
                  <a:pt x="321947" y="1870870"/>
                </a:lnTo>
                <a:lnTo>
                  <a:pt x="323216" y="1868277"/>
                </a:lnTo>
                <a:lnTo>
                  <a:pt x="324062" y="1865595"/>
                </a:lnTo>
                <a:lnTo>
                  <a:pt x="327543" y="1860076"/>
                </a:lnTo>
                <a:lnTo>
                  <a:pt x="347733" y="1837367"/>
                </a:lnTo>
                <a:lnTo>
                  <a:pt x="349810" y="1831655"/>
                </a:lnTo>
                <a:lnTo>
                  <a:pt x="351317" y="1829751"/>
                </a:lnTo>
                <a:lnTo>
                  <a:pt x="353274" y="1828481"/>
                </a:lnTo>
                <a:lnTo>
                  <a:pt x="355531" y="1827635"/>
                </a:lnTo>
                <a:lnTo>
                  <a:pt x="360579" y="1824155"/>
                </a:lnTo>
                <a:lnTo>
                  <a:pt x="363259" y="1821893"/>
                </a:lnTo>
                <a:lnTo>
                  <a:pt x="365997" y="1820385"/>
                </a:lnTo>
                <a:lnTo>
                  <a:pt x="374403" y="1817311"/>
                </a:lnTo>
                <a:lnTo>
                  <a:pt x="380079" y="1813216"/>
                </a:lnTo>
                <a:lnTo>
                  <a:pt x="381973" y="1810791"/>
                </a:lnTo>
                <a:lnTo>
                  <a:pt x="383236" y="1808221"/>
                </a:lnTo>
                <a:lnTo>
                  <a:pt x="384079" y="1805556"/>
                </a:lnTo>
                <a:lnTo>
                  <a:pt x="387554" y="1800054"/>
                </a:lnTo>
                <a:lnTo>
                  <a:pt x="406150" y="1779866"/>
                </a:lnTo>
                <a:lnTo>
                  <a:pt x="408878" y="1778080"/>
                </a:lnTo>
                <a:lnTo>
                  <a:pt x="414451" y="1776095"/>
                </a:lnTo>
                <a:lnTo>
                  <a:pt x="416318" y="1774614"/>
                </a:lnTo>
                <a:lnTo>
                  <a:pt x="417563" y="1772673"/>
                </a:lnTo>
                <a:lnTo>
                  <a:pt x="418393" y="1770428"/>
                </a:lnTo>
                <a:lnTo>
                  <a:pt x="421855" y="1765391"/>
                </a:lnTo>
                <a:lnTo>
                  <a:pt x="424112" y="1762715"/>
                </a:lnTo>
                <a:lnTo>
                  <a:pt x="426569" y="1760931"/>
                </a:lnTo>
                <a:lnTo>
                  <a:pt x="431839" y="1758948"/>
                </a:lnTo>
                <a:lnTo>
                  <a:pt x="433625" y="1757467"/>
                </a:lnTo>
                <a:lnTo>
                  <a:pt x="434816" y="1755528"/>
                </a:lnTo>
                <a:lnTo>
                  <a:pt x="435609" y="1753281"/>
                </a:lnTo>
                <a:lnTo>
                  <a:pt x="439032" y="1748246"/>
                </a:lnTo>
                <a:lnTo>
                  <a:pt x="441278" y="1745570"/>
                </a:lnTo>
                <a:lnTo>
                  <a:pt x="442775" y="1742834"/>
                </a:lnTo>
                <a:lnTo>
                  <a:pt x="444439" y="1737253"/>
                </a:lnTo>
                <a:lnTo>
                  <a:pt x="446788" y="1734431"/>
                </a:lnTo>
                <a:lnTo>
                  <a:pt x="483001" y="1702965"/>
                </a:lnTo>
                <a:lnTo>
                  <a:pt x="484878" y="1700143"/>
                </a:lnTo>
                <a:lnTo>
                  <a:pt x="486964" y="1694467"/>
                </a:lnTo>
                <a:lnTo>
                  <a:pt x="489425" y="1691620"/>
                </a:lnTo>
                <a:lnTo>
                  <a:pt x="500086" y="1683062"/>
                </a:lnTo>
                <a:lnTo>
                  <a:pt x="501983" y="1680206"/>
                </a:lnTo>
                <a:lnTo>
                  <a:pt x="503248" y="1677350"/>
                </a:lnTo>
                <a:lnTo>
                  <a:pt x="505044" y="1675446"/>
                </a:lnTo>
                <a:lnTo>
                  <a:pt x="507193" y="1674176"/>
                </a:lnTo>
                <a:lnTo>
                  <a:pt x="509579" y="1673330"/>
                </a:lnTo>
                <a:lnTo>
                  <a:pt x="514770" y="1669850"/>
                </a:lnTo>
                <a:lnTo>
                  <a:pt x="525863" y="1659854"/>
                </a:lnTo>
                <a:lnTo>
                  <a:pt x="527740" y="1657115"/>
                </a:lnTo>
                <a:lnTo>
                  <a:pt x="531335" y="1648708"/>
                </a:lnTo>
                <a:lnTo>
                  <a:pt x="535552" y="1643032"/>
                </a:lnTo>
                <a:lnTo>
                  <a:pt x="538009" y="1641137"/>
                </a:lnTo>
                <a:lnTo>
                  <a:pt x="540601" y="1639874"/>
                </a:lnTo>
                <a:lnTo>
                  <a:pt x="543281" y="1639032"/>
                </a:lnTo>
                <a:lnTo>
                  <a:pt x="548798" y="1635556"/>
                </a:lnTo>
                <a:lnTo>
                  <a:pt x="551603" y="1633296"/>
                </a:lnTo>
                <a:lnTo>
                  <a:pt x="553473" y="1630836"/>
                </a:lnTo>
                <a:lnTo>
                  <a:pt x="554719" y="1628244"/>
                </a:lnTo>
                <a:lnTo>
                  <a:pt x="555551" y="1625564"/>
                </a:lnTo>
                <a:lnTo>
                  <a:pt x="559014" y="1620045"/>
                </a:lnTo>
                <a:lnTo>
                  <a:pt x="561271" y="1617240"/>
                </a:lnTo>
                <a:lnTo>
                  <a:pt x="563728" y="1615370"/>
                </a:lnTo>
                <a:lnTo>
                  <a:pt x="566319" y="1614123"/>
                </a:lnTo>
                <a:lnTo>
                  <a:pt x="568999" y="1613293"/>
                </a:lnTo>
                <a:lnTo>
                  <a:pt x="574516" y="1609829"/>
                </a:lnTo>
                <a:lnTo>
                  <a:pt x="611867" y="1574120"/>
                </a:lnTo>
                <a:lnTo>
                  <a:pt x="613652" y="1571383"/>
                </a:lnTo>
                <a:lnTo>
                  <a:pt x="615634" y="1565802"/>
                </a:lnTo>
                <a:lnTo>
                  <a:pt x="617115" y="1563934"/>
                </a:lnTo>
                <a:lnTo>
                  <a:pt x="619056" y="1562687"/>
                </a:lnTo>
                <a:lnTo>
                  <a:pt x="621301" y="1561857"/>
                </a:lnTo>
                <a:lnTo>
                  <a:pt x="622798" y="1560350"/>
                </a:lnTo>
                <a:lnTo>
                  <a:pt x="623796" y="1558394"/>
                </a:lnTo>
                <a:lnTo>
                  <a:pt x="624462" y="1556137"/>
                </a:lnTo>
                <a:lnTo>
                  <a:pt x="627741" y="1551089"/>
                </a:lnTo>
                <a:lnTo>
                  <a:pt x="637608" y="1540087"/>
                </a:lnTo>
                <a:lnTo>
                  <a:pt x="640336" y="1538217"/>
                </a:lnTo>
                <a:lnTo>
                  <a:pt x="645909" y="1536140"/>
                </a:lnTo>
                <a:lnTo>
                  <a:pt x="647776" y="1534633"/>
                </a:lnTo>
                <a:lnTo>
                  <a:pt x="649021" y="1532677"/>
                </a:lnTo>
                <a:lnTo>
                  <a:pt x="649851" y="1530419"/>
                </a:lnTo>
                <a:lnTo>
                  <a:pt x="651356" y="1528915"/>
                </a:lnTo>
                <a:lnTo>
                  <a:pt x="653312" y="1527911"/>
                </a:lnTo>
                <a:lnTo>
                  <a:pt x="655569" y="1527243"/>
                </a:lnTo>
                <a:lnTo>
                  <a:pt x="657074" y="1525844"/>
                </a:lnTo>
                <a:lnTo>
                  <a:pt x="658076" y="1523960"/>
                </a:lnTo>
                <a:lnTo>
                  <a:pt x="659191" y="1519325"/>
                </a:lnTo>
                <a:lnTo>
                  <a:pt x="659686" y="1514091"/>
                </a:lnTo>
                <a:lnTo>
                  <a:pt x="660771" y="1512314"/>
                </a:lnTo>
                <a:lnTo>
                  <a:pt x="662446" y="1511129"/>
                </a:lnTo>
                <a:lnTo>
                  <a:pt x="664516" y="1510340"/>
                </a:lnTo>
                <a:lnTo>
                  <a:pt x="671979" y="1504677"/>
                </a:lnTo>
                <a:lnTo>
                  <a:pt x="673729" y="1502228"/>
                </a:lnTo>
                <a:lnTo>
                  <a:pt x="677143" y="1494231"/>
                </a:lnTo>
                <a:lnTo>
                  <a:pt x="685867" y="1483198"/>
                </a:lnTo>
                <a:lnTo>
                  <a:pt x="701366" y="1467486"/>
                </a:lnTo>
                <a:lnTo>
                  <a:pt x="701892" y="1466004"/>
                </a:lnTo>
                <a:lnTo>
                  <a:pt x="702477" y="1461817"/>
                </a:lnTo>
                <a:lnTo>
                  <a:pt x="703585" y="1460320"/>
                </a:lnTo>
                <a:lnTo>
                  <a:pt x="705277" y="1459322"/>
                </a:lnTo>
                <a:lnTo>
                  <a:pt x="707358" y="1458656"/>
                </a:lnTo>
                <a:lnTo>
                  <a:pt x="712209" y="1455377"/>
                </a:lnTo>
                <a:lnTo>
                  <a:pt x="732820" y="1436016"/>
                </a:lnTo>
                <a:lnTo>
                  <a:pt x="735244" y="1434547"/>
                </a:lnTo>
                <a:lnTo>
                  <a:pt x="740478" y="1432914"/>
                </a:lnTo>
                <a:lnTo>
                  <a:pt x="742254" y="1431526"/>
                </a:lnTo>
                <a:lnTo>
                  <a:pt x="743439" y="1429648"/>
                </a:lnTo>
                <a:lnTo>
                  <a:pt x="745340" y="1424341"/>
                </a:lnTo>
                <a:lnTo>
                  <a:pt x="753147" y="1415769"/>
                </a:lnTo>
                <a:lnTo>
                  <a:pt x="754511" y="1415333"/>
                </a:lnTo>
                <a:lnTo>
                  <a:pt x="758565" y="1414850"/>
                </a:lnTo>
                <a:lnTo>
                  <a:pt x="760981" y="1413768"/>
                </a:lnTo>
                <a:lnTo>
                  <a:pt x="769949" y="1407116"/>
                </a:lnTo>
                <a:lnTo>
                  <a:pt x="778768" y="1398617"/>
                </a:lnTo>
                <a:lnTo>
                  <a:pt x="779211" y="1397231"/>
                </a:lnTo>
                <a:lnTo>
                  <a:pt x="779703" y="1393152"/>
                </a:lnTo>
                <a:lnTo>
                  <a:pt x="780787" y="1391683"/>
                </a:lnTo>
                <a:lnTo>
                  <a:pt x="782463" y="1390703"/>
                </a:lnTo>
                <a:lnTo>
                  <a:pt x="787444" y="1389132"/>
                </a:lnTo>
                <a:lnTo>
                  <a:pt x="795943" y="1381398"/>
                </a:lnTo>
                <a:lnTo>
                  <a:pt x="799205" y="1380717"/>
                </a:lnTo>
                <a:lnTo>
                  <a:pt x="801408" y="1380536"/>
                </a:lnTo>
                <a:lnTo>
                  <a:pt x="802877" y="1379462"/>
                </a:lnTo>
                <a:lnTo>
                  <a:pt x="803857" y="1377794"/>
                </a:lnTo>
                <a:lnTo>
                  <a:pt x="804510" y="1375730"/>
                </a:lnTo>
                <a:lnTo>
                  <a:pt x="805897" y="1374353"/>
                </a:lnTo>
                <a:lnTo>
                  <a:pt x="807775" y="1373435"/>
                </a:lnTo>
                <a:lnTo>
                  <a:pt x="809979" y="1372823"/>
                </a:lnTo>
                <a:lnTo>
                  <a:pt x="811448" y="1371463"/>
                </a:lnTo>
                <a:lnTo>
                  <a:pt x="812429" y="1369604"/>
                </a:lnTo>
                <a:lnTo>
                  <a:pt x="813081" y="1367412"/>
                </a:lnTo>
                <a:lnTo>
                  <a:pt x="814469" y="1365950"/>
                </a:lnTo>
                <a:lnTo>
                  <a:pt x="816347" y="1364976"/>
                </a:lnTo>
                <a:lnTo>
                  <a:pt x="818551" y="1364327"/>
                </a:lnTo>
                <a:lnTo>
                  <a:pt x="823541" y="1361065"/>
                </a:lnTo>
                <a:lnTo>
                  <a:pt x="826205" y="1358862"/>
                </a:lnTo>
                <a:lnTo>
                  <a:pt x="827980" y="1356440"/>
                </a:lnTo>
                <a:lnTo>
                  <a:pt x="829954" y="1351210"/>
                </a:lnTo>
                <a:lnTo>
                  <a:pt x="831433" y="1349434"/>
                </a:lnTo>
                <a:lnTo>
                  <a:pt x="833371" y="1348251"/>
                </a:lnTo>
                <a:lnTo>
                  <a:pt x="835616" y="1347461"/>
                </a:lnTo>
                <a:lnTo>
                  <a:pt x="837112" y="1345982"/>
                </a:lnTo>
                <a:lnTo>
                  <a:pt x="838110" y="1344044"/>
                </a:lnTo>
                <a:lnTo>
                  <a:pt x="838775" y="1341799"/>
                </a:lnTo>
                <a:lnTo>
                  <a:pt x="840171" y="1340303"/>
                </a:lnTo>
                <a:lnTo>
                  <a:pt x="842054" y="1339305"/>
                </a:lnTo>
                <a:lnTo>
                  <a:pt x="844262" y="1338640"/>
                </a:lnTo>
                <a:lnTo>
                  <a:pt x="845734" y="1337244"/>
                </a:lnTo>
                <a:lnTo>
                  <a:pt x="846715" y="1335361"/>
                </a:lnTo>
                <a:lnTo>
                  <a:pt x="847369" y="1333153"/>
                </a:lnTo>
                <a:lnTo>
                  <a:pt x="848757" y="1331681"/>
                </a:lnTo>
                <a:lnTo>
                  <a:pt x="850636" y="1330700"/>
                </a:lnTo>
                <a:lnTo>
                  <a:pt x="852841" y="1330046"/>
                </a:lnTo>
                <a:lnTo>
                  <a:pt x="857830" y="1326779"/>
                </a:lnTo>
                <a:lnTo>
                  <a:pt x="860495" y="1324574"/>
                </a:lnTo>
                <a:lnTo>
                  <a:pt x="862270" y="1322152"/>
                </a:lnTo>
                <a:lnTo>
                  <a:pt x="864244" y="1316921"/>
                </a:lnTo>
                <a:lnTo>
                  <a:pt x="865723" y="1315145"/>
                </a:lnTo>
                <a:lnTo>
                  <a:pt x="867661" y="1313961"/>
                </a:lnTo>
                <a:lnTo>
                  <a:pt x="869906" y="1313171"/>
                </a:lnTo>
                <a:lnTo>
                  <a:pt x="871402" y="1311693"/>
                </a:lnTo>
                <a:lnTo>
                  <a:pt x="872400" y="1309754"/>
                </a:lnTo>
                <a:lnTo>
                  <a:pt x="873065" y="1307509"/>
                </a:lnTo>
                <a:lnTo>
                  <a:pt x="874461" y="1306013"/>
                </a:lnTo>
                <a:lnTo>
                  <a:pt x="876344" y="1305015"/>
                </a:lnTo>
                <a:lnTo>
                  <a:pt x="878551" y="1304351"/>
                </a:lnTo>
                <a:lnTo>
                  <a:pt x="883545" y="1301071"/>
                </a:lnTo>
                <a:lnTo>
                  <a:pt x="886210" y="1298864"/>
                </a:lnTo>
                <a:lnTo>
                  <a:pt x="887987" y="1296439"/>
                </a:lnTo>
                <a:lnTo>
                  <a:pt x="891440" y="1288476"/>
                </a:lnTo>
                <a:lnTo>
                  <a:pt x="895623" y="1282903"/>
                </a:lnTo>
                <a:lnTo>
                  <a:pt x="898072" y="1281036"/>
                </a:lnTo>
                <a:lnTo>
                  <a:pt x="900657" y="1279792"/>
                </a:lnTo>
                <a:lnTo>
                  <a:pt x="903333" y="1278962"/>
                </a:lnTo>
                <a:lnTo>
                  <a:pt x="908847" y="1275500"/>
                </a:lnTo>
                <a:lnTo>
                  <a:pt x="911650" y="1273244"/>
                </a:lnTo>
                <a:lnTo>
                  <a:pt x="913519" y="1270787"/>
                </a:lnTo>
                <a:lnTo>
                  <a:pt x="914765" y="1268196"/>
                </a:lnTo>
                <a:lnTo>
                  <a:pt x="916766" y="1261745"/>
                </a:lnTo>
                <a:lnTo>
                  <a:pt x="923052" y="1253628"/>
                </a:lnTo>
                <a:lnTo>
                  <a:pt x="924595" y="1248365"/>
                </a:lnTo>
                <a:lnTo>
                  <a:pt x="925959" y="1246581"/>
                </a:lnTo>
                <a:lnTo>
                  <a:pt x="927821" y="1245391"/>
                </a:lnTo>
                <a:lnTo>
                  <a:pt x="930015" y="1244598"/>
                </a:lnTo>
                <a:lnTo>
                  <a:pt x="934993" y="1241178"/>
                </a:lnTo>
                <a:lnTo>
                  <a:pt x="937653" y="1238932"/>
                </a:lnTo>
                <a:lnTo>
                  <a:pt x="940380" y="1237434"/>
                </a:lnTo>
                <a:lnTo>
                  <a:pt x="945949" y="1235771"/>
                </a:lnTo>
                <a:lnTo>
                  <a:pt x="947815" y="1234375"/>
                </a:lnTo>
                <a:lnTo>
                  <a:pt x="949059" y="1232492"/>
                </a:lnTo>
                <a:lnTo>
                  <a:pt x="949889" y="1230284"/>
                </a:lnTo>
                <a:lnTo>
                  <a:pt x="951394" y="1228811"/>
                </a:lnTo>
                <a:lnTo>
                  <a:pt x="953351" y="1227830"/>
                </a:lnTo>
                <a:lnTo>
                  <a:pt x="955607" y="1227176"/>
                </a:lnTo>
                <a:lnTo>
                  <a:pt x="960654" y="1223909"/>
                </a:lnTo>
                <a:lnTo>
                  <a:pt x="972773" y="1213132"/>
                </a:lnTo>
                <a:lnTo>
                  <a:pt x="974270" y="1210709"/>
                </a:lnTo>
                <a:lnTo>
                  <a:pt x="975934" y="1205478"/>
                </a:lnTo>
                <a:lnTo>
                  <a:pt x="977331" y="1203702"/>
                </a:lnTo>
                <a:lnTo>
                  <a:pt x="979213" y="1202518"/>
                </a:lnTo>
                <a:lnTo>
                  <a:pt x="981421" y="1201729"/>
                </a:lnTo>
                <a:lnTo>
                  <a:pt x="986415" y="1198312"/>
                </a:lnTo>
                <a:lnTo>
                  <a:pt x="989080" y="1196067"/>
                </a:lnTo>
                <a:lnTo>
                  <a:pt x="990857" y="1193618"/>
                </a:lnTo>
                <a:lnTo>
                  <a:pt x="992830" y="1188357"/>
                </a:lnTo>
                <a:lnTo>
                  <a:pt x="994309" y="1186573"/>
                </a:lnTo>
                <a:lnTo>
                  <a:pt x="996248" y="1185384"/>
                </a:lnTo>
                <a:lnTo>
                  <a:pt x="998493" y="1184591"/>
                </a:lnTo>
                <a:lnTo>
                  <a:pt x="1003527" y="1181170"/>
                </a:lnTo>
                <a:lnTo>
                  <a:pt x="1026085" y="1160841"/>
                </a:lnTo>
                <a:lnTo>
                  <a:pt x="1031664" y="1158867"/>
                </a:lnTo>
                <a:lnTo>
                  <a:pt x="1033534" y="1157388"/>
                </a:lnTo>
                <a:lnTo>
                  <a:pt x="1034781" y="1155450"/>
                </a:lnTo>
                <a:lnTo>
                  <a:pt x="1035611" y="1153205"/>
                </a:lnTo>
                <a:lnTo>
                  <a:pt x="1037117" y="1151708"/>
                </a:lnTo>
                <a:lnTo>
                  <a:pt x="1039074" y="1150711"/>
                </a:lnTo>
                <a:lnTo>
                  <a:pt x="1041331" y="1150045"/>
                </a:lnTo>
                <a:lnTo>
                  <a:pt x="1042836" y="1148650"/>
                </a:lnTo>
                <a:lnTo>
                  <a:pt x="1043839" y="1146766"/>
                </a:lnTo>
                <a:lnTo>
                  <a:pt x="1044507" y="1144559"/>
                </a:lnTo>
                <a:lnTo>
                  <a:pt x="1047791" y="1139565"/>
                </a:lnTo>
                <a:lnTo>
                  <a:pt x="1050000" y="1136900"/>
                </a:lnTo>
                <a:lnTo>
                  <a:pt x="1052425" y="1135124"/>
                </a:lnTo>
                <a:lnTo>
                  <a:pt x="1060389" y="1131670"/>
                </a:lnTo>
                <a:lnTo>
                  <a:pt x="1065962" y="1127487"/>
                </a:lnTo>
                <a:lnTo>
                  <a:pt x="1067829" y="1125038"/>
                </a:lnTo>
                <a:lnTo>
                  <a:pt x="1069073" y="1122453"/>
                </a:lnTo>
                <a:lnTo>
                  <a:pt x="1069903" y="1119777"/>
                </a:lnTo>
                <a:lnTo>
                  <a:pt x="1072362" y="1117993"/>
                </a:lnTo>
                <a:lnTo>
                  <a:pt x="1080173" y="1116011"/>
                </a:lnTo>
                <a:lnTo>
                  <a:pt x="1083018" y="1114530"/>
                </a:lnTo>
                <a:lnTo>
                  <a:pt x="1084914" y="1112590"/>
                </a:lnTo>
                <a:lnTo>
                  <a:pt x="1087974" y="1107894"/>
                </a:lnTo>
                <a:lnTo>
                  <a:pt x="1092509" y="1102633"/>
                </a:lnTo>
                <a:lnTo>
                  <a:pt x="1095052" y="1100849"/>
                </a:lnTo>
                <a:lnTo>
                  <a:pt x="1103181" y="1097385"/>
                </a:lnTo>
                <a:lnTo>
                  <a:pt x="1114462" y="1088164"/>
                </a:lnTo>
                <a:lnTo>
                  <a:pt x="1151677" y="1051455"/>
                </a:lnTo>
                <a:lnTo>
                  <a:pt x="1154500" y="1049585"/>
                </a:lnTo>
                <a:lnTo>
                  <a:pt x="1163023" y="1046001"/>
                </a:lnTo>
                <a:lnTo>
                  <a:pt x="1174437" y="1036739"/>
                </a:lnTo>
                <a:lnTo>
                  <a:pt x="1203008" y="1008688"/>
                </a:lnTo>
                <a:lnTo>
                  <a:pt x="1205865" y="1006787"/>
                </a:lnTo>
                <a:lnTo>
                  <a:pt x="1214438" y="1003157"/>
                </a:lnTo>
                <a:lnTo>
                  <a:pt x="1225867" y="993880"/>
                </a:lnTo>
                <a:lnTo>
                  <a:pt x="1263015" y="957260"/>
                </a:lnTo>
                <a:lnTo>
                  <a:pt x="1265873" y="955356"/>
                </a:lnTo>
                <a:lnTo>
                  <a:pt x="1274445" y="951723"/>
                </a:lnTo>
                <a:lnTo>
                  <a:pt x="1285875" y="942445"/>
                </a:lnTo>
                <a:lnTo>
                  <a:pt x="1340167" y="888683"/>
                </a:lnTo>
                <a:lnTo>
                  <a:pt x="1342072" y="885825"/>
                </a:lnTo>
                <a:lnTo>
                  <a:pt x="1344189" y="880110"/>
                </a:lnTo>
                <a:lnTo>
                  <a:pt x="1346659" y="877253"/>
                </a:lnTo>
                <a:lnTo>
                  <a:pt x="1385839" y="843915"/>
                </a:lnTo>
                <a:lnTo>
                  <a:pt x="1391581" y="841799"/>
                </a:lnTo>
                <a:lnTo>
                  <a:pt x="1394445" y="839329"/>
                </a:lnTo>
                <a:lnTo>
                  <a:pt x="1403028" y="828657"/>
                </a:lnTo>
                <a:lnTo>
                  <a:pt x="1405887" y="826758"/>
                </a:lnTo>
                <a:lnTo>
                  <a:pt x="1411604" y="823695"/>
                </a:lnTo>
                <a:lnTo>
                  <a:pt x="1480185" y="757237"/>
                </a:lnTo>
                <a:lnTo>
                  <a:pt x="1511722" y="725700"/>
                </a:lnTo>
                <a:lnTo>
                  <a:pt x="1513592" y="722878"/>
                </a:lnTo>
                <a:lnTo>
                  <a:pt x="1517177" y="714354"/>
                </a:lnTo>
                <a:lnTo>
                  <a:pt x="1526439" y="702941"/>
                </a:lnTo>
                <a:lnTo>
                  <a:pt x="1537441" y="691514"/>
                </a:lnTo>
                <a:lnTo>
                  <a:pt x="1540263" y="689610"/>
                </a:lnTo>
                <a:lnTo>
                  <a:pt x="1548786" y="685976"/>
                </a:lnTo>
                <a:lnTo>
                  <a:pt x="1554489" y="681751"/>
                </a:lnTo>
                <a:lnTo>
                  <a:pt x="1556391" y="679291"/>
                </a:lnTo>
                <a:lnTo>
                  <a:pt x="1557659" y="676698"/>
                </a:lnTo>
                <a:lnTo>
                  <a:pt x="1558504" y="674017"/>
                </a:lnTo>
                <a:lnTo>
                  <a:pt x="1560021" y="672230"/>
                </a:lnTo>
                <a:lnTo>
                  <a:pt x="1561984" y="671038"/>
                </a:lnTo>
                <a:lnTo>
                  <a:pt x="1564245" y="670244"/>
                </a:lnTo>
                <a:lnTo>
                  <a:pt x="1569298" y="666821"/>
                </a:lnTo>
                <a:lnTo>
                  <a:pt x="1639149" y="598274"/>
                </a:lnTo>
                <a:lnTo>
                  <a:pt x="1649134" y="588289"/>
                </a:lnTo>
                <a:lnTo>
                  <a:pt x="1651872" y="586503"/>
                </a:lnTo>
                <a:lnTo>
                  <a:pt x="1660278" y="583036"/>
                </a:lnTo>
                <a:lnTo>
                  <a:pt x="1671652" y="573814"/>
                </a:lnTo>
                <a:lnTo>
                  <a:pt x="1674504" y="571138"/>
                </a:lnTo>
                <a:lnTo>
                  <a:pt x="1676406" y="568401"/>
                </a:lnTo>
                <a:lnTo>
                  <a:pt x="1678520" y="562820"/>
                </a:lnTo>
                <a:lnTo>
                  <a:pt x="1680036" y="560951"/>
                </a:lnTo>
                <a:lnTo>
                  <a:pt x="1681999" y="559705"/>
                </a:lnTo>
                <a:lnTo>
                  <a:pt x="1684260" y="558874"/>
                </a:lnTo>
                <a:lnTo>
                  <a:pt x="1689313" y="555411"/>
                </a:lnTo>
                <a:lnTo>
                  <a:pt x="1711663" y="535235"/>
                </a:lnTo>
                <a:lnTo>
                  <a:pt x="1720221" y="531651"/>
                </a:lnTo>
                <a:lnTo>
                  <a:pt x="1731647" y="522389"/>
                </a:lnTo>
                <a:lnTo>
                  <a:pt x="1734503" y="519709"/>
                </a:lnTo>
                <a:lnTo>
                  <a:pt x="1737361" y="517923"/>
                </a:lnTo>
                <a:lnTo>
                  <a:pt x="1745933" y="514456"/>
                </a:lnTo>
                <a:lnTo>
                  <a:pt x="1757362" y="505234"/>
                </a:lnTo>
                <a:lnTo>
                  <a:pt x="1768792" y="494240"/>
                </a:lnTo>
                <a:lnTo>
                  <a:pt x="1770697" y="491418"/>
                </a:lnTo>
                <a:lnTo>
                  <a:pt x="1774331" y="482896"/>
                </a:lnTo>
                <a:lnTo>
                  <a:pt x="1778557" y="477193"/>
                </a:lnTo>
                <a:lnTo>
                  <a:pt x="1786150" y="471483"/>
                </a:lnTo>
                <a:lnTo>
                  <a:pt x="1794922" y="466723"/>
                </a:lnTo>
                <a:lnTo>
                  <a:pt x="1805216" y="463091"/>
                </a:lnTo>
                <a:lnTo>
                  <a:pt x="1814298" y="456406"/>
                </a:lnTo>
                <a:lnTo>
                  <a:pt x="1820132" y="451132"/>
                </a:lnTo>
                <a:lnTo>
                  <a:pt x="1822069" y="448392"/>
                </a:lnTo>
                <a:lnTo>
                  <a:pt x="1825747" y="439985"/>
                </a:lnTo>
                <a:lnTo>
                  <a:pt x="1837723" y="425758"/>
                </a:lnTo>
                <a:lnTo>
                  <a:pt x="1840464" y="423856"/>
                </a:lnTo>
                <a:lnTo>
                  <a:pt x="1848872" y="420227"/>
                </a:lnTo>
                <a:lnTo>
                  <a:pt x="1860246" y="410950"/>
                </a:lnTo>
                <a:lnTo>
                  <a:pt x="1888808" y="382896"/>
                </a:lnTo>
                <a:lnTo>
                  <a:pt x="1891665" y="380994"/>
                </a:lnTo>
                <a:lnTo>
                  <a:pt x="1900238" y="377364"/>
                </a:lnTo>
                <a:lnTo>
                  <a:pt x="1911667" y="368088"/>
                </a:lnTo>
                <a:lnTo>
                  <a:pt x="1914525" y="365407"/>
                </a:lnTo>
                <a:lnTo>
                  <a:pt x="1916430" y="362667"/>
                </a:lnTo>
                <a:lnTo>
                  <a:pt x="1920064" y="354260"/>
                </a:lnTo>
                <a:lnTo>
                  <a:pt x="1929342" y="342886"/>
                </a:lnTo>
                <a:lnTo>
                  <a:pt x="1940348" y="331467"/>
                </a:lnTo>
                <a:lnTo>
                  <a:pt x="1943170" y="329563"/>
                </a:lnTo>
                <a:lnTo>
                  <a:pt x="1951693" y="325931"/>
                </a:lnTo>
                <a:lnTo>
                  <a:pt x="1963107" y="316653"/>
                </a:lnTo>
                <a:lnTo>
                  <a:pt x="2008927" y="271358"/>
                </a:lnTo>
                <a:lnTo>
                  <a:pt x="2011750" y="269488"/>
                </a:lnTo>
                <a:lnTo>
                  <a:pt x="2017426" y="267410"/>
                </a:lnTo>
                <a:lnTo>
                  <a:pt x="2019320" y="265903"/>
                </a:lnTo>
                <a:lnTo>
                  <a:pt x="2020584" y="263946"/>
                </a:lnTo>
                <a:lnTo>
                  <a:pt x="2021426" y="261689"/>
                </a:lnTo>
                <a:lnTo>
                  <a:pt x="2024902" y="256641"/>
                </a:lnTo>
                <a:lnTo>
                  <a:pt x="2034894" y="245640"/>
                </a:lnTo>
                <a:lnTo>
                  <a:pt x="2037633" y="243770"/>
                </a:lnTo>
                <a:lnTo>
                  <a:pt x="2043217" y="241692"/>
                </a:lnTo>
                <a:lnTo>
                  <a:pt x="2045088" y="240186"/>
                </a:lnTo>
                <a:lnTo>
                  <a:pt x="2046334" y="238229"/>
                </a:lnTo>
                <a:lnTo>
                  <a:pt x="2047165" y="235972"/>
                </a:lnTo>
                <a:lnTo>
                  <a:pt x="2050629" y="230924"/>
                </a:lnTo>
                <a:lnTo>
                  <a:pt x="2062400" y="217100"/>
                </a:lnTo>
                <a:lnTo>
                  <a:pt x="2065866" y="208577"/>
                </a:lnTo>
                <a:lnTo>
                  <a:pt x="2070053" y="202873"/>
                </a:lnTo>
                <a:lnTo>
                  <a:pt x="2072502" y="200971"/>
                </a:lnTo>
                <a:lnTo>
                  <a:pt x="2075088" y="199704"/>
                </a:lnTo>
                <a:lnTo>
                  <a:pt x="2077765" y="198858"/>
                </a:lnTo>
                <a:lnTo>
                  <a:pt x="2079549" y="197342"/>
                </a:lnTo>
                <a:lnTo>
                  <a:pt x="2080739" y="195379"/>
                </a:lnTo>
                <a:lnTo>
                  <a:pt x="2081531" y="193118"/>
                </a:lnTo>
                <a:lnTo>
                  <a:pt x="2083965" y="190658"/>
                </a:lnTo>
                <a:lnTo>
                  <a:pt x="2094587" y="182644"/>
                </a:lnTo>
                <a:lnTo>
                  <a:pt x="2096479" y="179865"/>
                </a:lnTo>
                <a:lnTo>
                  <a:pt x="2099533" y="174238"/>
                </a:lnTo>
                <a:lnTo>
                  <a:pt x="2165985" y="105728"/>
                </a:lnTo>
                <a:lnTo>
                  <a:pt x="2209800" y="62865"/>
                </a:lnTo>
                <a:lnTo>
                  <a:pt x="2230516" y="48577"/>
                </a:lnTo>
                <a:lnTo>
                  <a:pt x="2239926" y="40005"/>
                </a:lnTo>
                <a:lnTo>
                  <a:pt x="2241950" y="37148"/>
                </a:lnTo>
                <a:lnTo>
                  <a:pt x="2244197" y="31433"/>
                </a:lnTo>
                <a:lnTo>
                  <a:pt x="2245749" y="29528"/>
                </a:lnTo>
                <a:lnTo>
                  <a:pt x="2247736" y="28258"/>
                </a:lnTo>
                <a:lnTo>
                  <a:pt x="2250013" y="27411"/>
                </a:lnTo>
                <a:lnTo>
                  <a:pt x="2255084" y="23930"/>
                </a:lnTo>
                <a:lnTo>
                  <a:pt x="2278601" y="1662"/>
                </a:lnTo>
                <a:lnTo>
                  <a:pt x="2280115" y="1108"/>
                </a:lnTo>
                <a:lnTo>
                  <a:pt x="22888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9"/>
          <p:cNvSpPr/>
          <p:nvPr/>
        </p:nvSpPr>
        <p:spPr>
          <a:xfrm>
            <a:off x="6801203" y="2614999"/>
            <a:ext cx="179304" cy="153919"/>
          </a:xfrm>
          <a:custGeom>
            <a:avLst/>
            <a:gdLst/>
            <a:ahLst/>
            <a:cxnLst/>
            <a:rect l="0" t="0" r="0" b="0"/>
            <a:pathLst>
              <a:path w="179304" h="153919">
                <a:moveTo>
                  <a:pt x="8219" y="33903"/>
                </a:moveTo>
                <a:lnTo>
                  <a:pt x="0" y="33903"/>
                </a:lnTo>
                <a:lnTo>
                  <a:pt x="25510" y="33903"/>
                </a:lnTo>
                <a:lnTo>
                  <a:pt x="29272" y="32951"/>
                </a:lnTo>
                <a:lnTo>
                  <a:pt x="32731" y="31363"/>
                </a:lnTo>
                <a:lnTo>
                  <a:pt x="35991" y="29352"/>
                </a:lnTo>
                <a:lnTo>
                  <a:pt x="40069" y="28011"/>
                </a:lnTo>
                <a:lnTo>
                  <a:pt x="44692" y="27118"/>
                </a:lnTo>
                <a:lnTo>
                  <a:pt x="49679" y="26522"/>
                </a:lnTo>
                <a:lnTo>
                  <a:pt x="53956" y="26125"/>
                </a:lnTo>
                <a:lnTo>
                  <a:pt x="57761" y="25860"/>
                </a:lnTo>
                <a:lnTo>
                  <a:pt x="61250" y="25684"/>
                </a:lnTo>
                <a:lnTo>
                  <a:pt x="65480" y="24613"/>
                </a:lnTo>
                <a:lnTo>
                  <a:pt x="70206" y="22947"/>
                </a:lnTo>
                <a:lnTo>
                  <a:pt x="75261" y="20884"/>
                </a:lnTo>
                <a:lnTo>
                  <a:pt x="80536" y="19509"/>
                </a:lnTo>
                <a:lnTo>
                  <a:pt x="85958" y="18592"/>
                </a:lnTo>
                <a:lnTo>
                  <a:pt x="91477" y="17980"/>
                </a:lnTo>
                <a:lnTo>
                  <a:pt x="97062" y="16621"/>
                </a:lnTo>
                <a:lnTo>
                  <a:pt x="102691" y="14761"/>
                </a:lnTo>
                <a:lnTo>
                  <a:pt x="108348" y="12569"/>
                </a:lnTo>
                <a:lnTo>
                  <a:pt x="113071" y="11108"/>
                </a:lnTo>
                <a:lnTo>
                  <a:pt x="117173" y="10134"/>
                </a:lnTo>
                <a:lnTo>
                  <a:pt x="120860" y="9484"/>
                </a:lnTo>
                <a:lnTo>
                  <a:pt x="125223" y="8099"/>
                </a:lnTo>
                <a:lnTo>
                  <a:pt x="130037" y="6223"/>
                </a:lnTo>
                <a:lnTo>
                  <a:pt x="135151" y="4020"/>
                </a:lnTo>
                <a:lnTo>
                  <a:pt x="139512" y="2551"/>
                </a:lnTo>
                <a:lnTo>
                  <a:pt x="143373" y="1571"/>
                </a:lnTo>
                <a:lnTo>
                  <a:pt x="146900" y="919"/>
                </a:lnTo>
                <a:lnTo>
                  <a:pt x="150202" y="483"/>
                </a:lnTo>
                <a:lnTo>
                  <a:pt x="153357" y="193"/>
                </a:lnTo>
                <a:lnTo>
                  <a:pt x="156413" y="0"/>
                </a:lnTo>
                <a:lnTo>
                  <a:pt x="159403" y="824"/>
                </a:lnTo>
                <a:lnTo>
                  <a:pt x="162348" y="2325"/>
                </a:lnTo>
                <a:lnTo>
                  <a:pt x="169368" y="7028"/>
                </a:lnTo>
                <a:lnTo>
                  <a:pt x="169945" y="8366"/>
                </a:lnTo>
                <a:lnTo>
                  <a:pt x="170584" y="12393"/>
                </a:lnTo>
                <a:lnTo>
                  <a:pt x="171707" y="13848"/>
                </a:lnTo>
                <a:lnTo>
                  <a:pt x="173410" y="14818"/>
                </a:lnTo>
                <a:lnTo>
                  <a:pt x="175495" y="15465"/>
                </a:lnTo>
                <a:lnTo>
                  <a:pt x="176887" y="16848"/>
                </a:lnTo>
                <a:lnTo>
                  <a:pt x="177814" y="18723"/>
                </a:lnTo>
                <a:lnTo>
                  <a:pt x="178845" y="23346"/>
                </a:lnTo>
                <a:lnTo>
                  <a:pt x="179119" y="25913"/>
                </a:lnTo>
                <a:lnTo>
                  <a:pt x="179303" y="28576"/>
                </a:lnTo>
                <a:lnTo>
                  <a:pt x="178472" y="32257"/>
                </a:lnTo>
                <a:lnTo>
                  <a:pt x="176966" y="36616"/>
                </a:lnTo>
                <a:lnTo>
                  <a:pt x="175009" y="41427"/>
                </a:lnTo>
                <a:lnTo>
                  <a:pt x="173706" y="46539"/>
                </a:lnTo>
                <a:lnTo>
                  <a:pt x="172836" y="51852"/>
                </a:lnTo>
                <a:lnTo>
                  <a:pt x="172256" y="57299"/>
                </a:lnTo>
                <a:lnTo>
                  <a:pt x="170917" y="61883"/>
                </a:lnTo>
                <a:lnTo>
                  <a:pt x="169072" y="65891"/>
                </a:lnTo>
                <a:lnTo>
                  <a:pt x="166889" y="69516"/>
                </a:lnTo>
                <a:lnTo>
                  <a:pt x="163529" y="73838"/>
                </a:lnTo>
                <a:lnTo>
                  <a:pt x="159384" y="78623"/>
                </a:lnTo>
                <a:lnTo>
                  <a:pt x="154715" y="83719"/>
                </a:lnTo>
                <a:lnTo>
                  <a:pt x="150651" y="89021"/>
                </a:lnTo>
                <a:lnTo>
                  <a:pt x="146989" y="94461"/>
                </a:lnTo>
                <a:lnTo>
                  <a:pt x="143594" y="99993"/>
                </a:lnTo>
                <a:lnTo>
                  <a:pt x="140379" y="105585"/>
                </a:lnTo>
                <a:lnTo>
                  <a:pt x="134267" y="116879"/>
                </a:lnTo>
                <a:lnTo>
                  <a:pt x="132256" y="122558"/>
                </a:lnTo>
                <a:lnTo>
                  <a:pt x="130915" y="128249"/>
                </a:lnTo>
                <a:lnTo>
                  <a:pt x="130021" y="133948"/>
                </a:lnTo>
                <a:lnTo>
                  <a:pt x="128474" y="138699"/>
                </a:lnTo>
                <a:lnTo>
                  <a:pt x="126488" y="142820"/>
                </a:lnTo>
                <a:lnTo>
                  <a:pt x="119662" y="1539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0"/>
          <p:cNvSpPr/>
          <p:nvPr/>
        </p:nvSpPr>
        <p:spPr>
          <a:xfrm>
            <a:off x="2147184" y="2546182"/>
            <a:ext cx="2424817" cy="2408723"/>
          </a:xfrm>
          <a:custGeom>
            <a:avLst/>
            <a:gdLst/>
            <a:ahLst/>
            <a:cxnLst/>
            <a:rect l="0" t="0" r="0" b="0"/>
            <a:pathLst>
              <a:path w="2424817" h="2408723">
                <a:moveTo>
                  <a:pt x="2424816" y="2408722"/>
                </a:moveTo>
                <a:lnTo>
                  <a:pt x="2424816" y="2388228"/>
                </a:lnTo>
                <a:lnTo>
                  <a:pt x="2423863" y="2386487"/>
                </a:lnTo>
                <a:lnTo>
                  <a:pt x="2422276" y="2385326"/>
                </a:lnTo>
                <a:lnTo>
                  <a:pt x="2420265" y="2384553"/>
                </a:lnTo>
                <a:lnTo>
                  <a:pt x="2409215" y="2375760"/>
                </a:lnTo>
                <a:lnTo>
                  <a:pt x="2403577" y="2370275"/>
                </a:lnTo>
                <a:lnTo>
                  <a:pt x="2402085" y="2367851"/>
                </a:lnTo>
                <a:lnTo>
                  <a:pt x="2399031" y="2359889"/>
                </a:lnTo>
                <a:lnTo>
                  <a:pt x="2389948" y="2348664"/>
                </a:lnTo>
                <a:lnTo>
                  <a:pt x="2361843" y="2320035"/>
                </a:lnTo>
                <a:lnTo>
                  <a:pt x="2359974" y="2317213"/>
                </a:lnTo>
                <a:lnTo>
                  <a:pt x="2356391" y="2308689"/>
                </a:lnTo>
                <a:lnTo>
                  <a:pt x="2347129" y="2297276"/>
                </a:lnTo>
                <a:lnTo>
                  <a:pt x="2336128" y="2285849"/>
                </a:lnTo>
                <a:lnTo>
                  <a:pt x="2334258" y="2282992"/>
                </a:lnTo>
                <a:lnTo>
                  <a:pt x="2330674" y="2274420"/>
                </a:lnTo>
                <a:lnTo>
                  <a:pt x="2321412" y="2262990"/>
                </a:lnTo>
                <a:lnTo>
                  <a:pt x="2301912" y="2242988"/>
                </a:lnTo>
                <a:lnTo>
                  <a:pt x="2300017" y="2240130"/>
                </a:lnTo>
                <a:lnTo>
                  <a:pt x="2297912" y="2234415"/>
                </a:lnTo>
                <a:lnTo>
                  <a:pt x="2295446" y="2231557"/>
                </a:lnTo>
                <a:lnTo>
                  <a:pt x="2284778" y="2222985"/>
                </a:lnTo>
                <a:lnTo>
                  <a:pt x="2282880" y="2220128"/>
                </a:lnTo>
                <a:lnTo>
                  <a:pt x="2279818" y="2214413"/>
                </a:lnTo>
                <a:lnTo>
                  <a:pt x="2241581" y="2174055"/>
                </a:lnTo>
                <a:lnTo>
                  <a:pt x="2238841" y="2172267"/>
                </a:lnTo>
                <a:lnTo>
                  <a:pt x="2230435" y="2168799"/>
                </a:lnTo>
                <a:lnTo>
                  <a:pt x="2224759" y="2164613"/>
                </a:lnTo>
                <a:lnTo>
                  <a:pt x="2222865" y="2162163"/>
                </a:lnTo>
                <a:lnTo>
                  <a:pt x="2221602" y="2159577"/>
                </a:lnTo>
                <a:lnTo>
                  <a:pt x="2220760" y="2156901"/>
                </a:lnTo>
                <a:lnTo>
                  <a:pt x="2219246" y="2155116"/>
                </a:lnTo>
                <a:lnTo>
                  <a:pt x="2217284" y="2153927"/>
                </a:lnTo>
                <a:lnTo>
                  <a:pt x="2215024" y="2153133"/>
                </a:lnTo>
                <a:lnTo>
                  <a:pt x="2209972" y="2149713"/>
                </a:lnTo>
                <a:lnTo>
                  <a:pt x="2178833" y="2120826"/>
                </a:lnTo>
                <a:lnTo>
                  <a:pt x="2173250" y="2118844"/>
                </a:lnTo>
                <a:lnTo>
                  <a:pt x="2171381" y="2117362"/>
                </a:lnTo>
                <a:lnTo>
                  <a:pt x="2170134" y="2115422"/>
                </a:lnTo>
                <a:lnTo>
                  <a:pt x="2169303" y="2113177"/>
                </a:lnTo>
                <a:lnTo>
                  <a:pt x="2167796" y="2111679"/>
                </a:lnTo>
                <a:lnTo>
                  <a:pt x="2165839" y="2110681"/>
                </a:lnTo>
                <a:lnTo>
                  <a:pt x="2163582" y="2110015"/>
                </a:lnTo>
                <a:lnTo>
                  <a:pt x="2158534" y="2106737"/>
                </a:lnTo>
                <a:lnTo>
                  <a:pt x="2155855" y="2104529"/>
                </a:lnTo>
                <a:lnTo>
                  <a:pt x="2154068" y="2102104"/>
                </a:lnTo>
                <a:lnTo>
                  <a:pt x="2152083" y="2096870"/>
                </a:lnTo>
                <a:lnTo>
                  <a:pt x="2150602" y="2095094"/>
                </a:lnTo>
                <a:lnTo>
                  <a:pt x="2148661" y="2093909"/>
                </a:lnTo>
                <a:lnTo>
                  <a:pt x="2146415" y="2093120"/>
                </a:lnTo>
                <a:lnTo>
                  <a:pt x="2144918" y="2091641"/>
                </a:lnTo>
                <a:lnTo>
                  <a:pt x="2143919" y="2089702"/>
                </a:lnTo>
                <a:lnTo>
                  <a:pt x="2143254" y="2087458"/>
                </a:lnTo>
                <a:lnTo>
                  <a:pt x="2141858" y="2085961"/>
                </a:lnTo>
                <a:lnTo>
                  <a:pt x="2139974" y="2084963"/>
                </a:lnTo>
                <a:lnTo>
                  <a:pt x="2137766" y="2084298"/>
                </a:lnTo>
                <a:lnTo>
                  <a:pt x="2132773" y="2081018"/>
                </a:lnTo>
                <a:lnTo>
                  <a:pt x="2121806" y="2071153"/>
                </a:lnTo>
                <a:lnTo>
                  <a:pt x="2119939" y="2068423"/>
                </a:lnTo>
                <a:lnTo>
                  <a:pt x="2116359" y="2060032"/>
                </a:lnTo>
                <a:lnTo>
                  <a:pt x="2112146" y="2054359"/>
                </a:lnTo>
                <a:lnTo>
                  <a:pt x="2109690" y="2052465"/>
                </a:lnTo>
                <a:lnTo>
                  <a:pt x="2107099" y="2051203"/>
                </a:lnTo>
                <a:lnTo>
                  <a:pt x="2104419" y="2050361"/>
                </a:lnTo>
                <a:lnTo>
                  <a:pt x="2098902" y="2046886"/>
                </a:lnTo>
                <a:lnTo>
                  <a:pt x="2096098" y="2044625"/>
                </a:lnTo>
                <a:lnTo>
                  <a:pt x="2094228" y="2042166"/>
                </a:lnTo>
                <a:lnTo>
                  <a:pt x="2092981" y="2039574"/>
                </a:lnTo>
                <a:lnTo>
                  <a:pt x="2092150" y="2036894"/>
                </a:lnTo>
                <a:lnTo>
                  <a:pt x="2090644" y="2035107"/>
                </a:lnTo>
                <a:lnTo>
                  <a:pt x="2088687" y="2033915"/>
                </a:lnTo>
                <a:lnTo>
                  <a:pt x="2086430" y="2033121"/>
                </a:lnTo>
                <a:lnTo>
                  <a:pt x="2081382" y="2029699"/>
                </a:lnTo>
                <a:lnTo>
                  <a:pt x="2078703" y="2027453"/>
                </a:lnTo>
                <a:lnTo>
                  <a:pt x="2075963" y="2025955"/>
                </a:lnTo>
                <a:lnTo>
                  <a:pt x="2070380" y="2024291"/>
                </a:lnTo>
                <a:lnTo>
                  <a:pt x="2068511" y="2022895"/>
                </a:lnTo>
                <a:lnTo>
                  <a:pt x="2067264" y="2021012"/>
                </a:lnTo>
                <a:lnTo>
                  <a:pt x="2066433" y="2018804"/>
                </a:lnTo>
                <a:lnTo>
                  <a:pt x="2063974" y="2016379"/>
                </a:lnTo>
                <a:lnTo>
                  <a:pt x="2053316" y="2008416"/>
                </a:lnTo>
                <a:lnTo>
                  <a:pt x="2051419" y="2005644"/>
                </a:lnTo>
                <a:lnTo>
                  <a:pt x="2048359" y="2000024"/>
                </a:lnTo>
                <a:lnTo>
                  <a:pt x="2043824" y="1994351"/>
                </a:lnTo>
                <a:lnTo>
                  <a:pt x="2041282" y="1992458"/>
                </a:lnTo>
                <a:lnTo>
                  <a:pt x="2033151" y="1988840"/>
                </a:lnTo>
                <a:lnTo>
                  <a:pt x="2027541" y="1984618"/>
                </a:lnTo>
                <a:lnTo>
                  <a:pt x="2025663" y="1982159"/>
                </a:lnTo>
                <a:lnTo>
                  <a:pt x="2024411" y="1979566"/>
                </a:lnTo>
                <a:lnTo>
                  <a:pt x="2023576" y="1976886"/>
                </a:lnTo>
                <a:lnTo>
                  <a:pt x="2022068" y="1975099"/>
                </a:lnTo>
                <a:lnTo>
                  <a:pt x="2020110" y="1973908"/>
                </a:lnTo>
                <a:lnTo>
                  <a:pt x="2017852" y="1973114"/>
                </a:lnTo>
                <a:lnTo>
                  <a:pt x="2016346" y="1971632"/>
                </a:lnTo>
                <a:lnTo>
                  <a:pt x="2015342" y="1969691"/>
                </a:lnTo>
                <a:lnTo>
                  <a:pt x="2014674" y="1967445"/>
                </a:lnTo>
                <a:lnTo>
                  <a:pt x="2011390" y="1962409"/>
                </a:lnTo>
                <a:lnTo>
                  <a:pt x="2009182" y="1959733"/>
                </a:lnTo>
                <a:lnTo>
                  <a:pt x="2006756" y="1957948"/>
                </a:lnTo>
                <a:lnTo>
                  <a:pt x="2001522" y="1955966"/>
                </a:lnTo>
                <a:lnTo>
                  <a:pt x="1999744" y="1954485"/>
                </a:lnTo>
                <a:lnTo>
                  <a:pt x="1998560" y="1952545"/>
                </a:lnTo>
                <a:lnTo>
                  <a:pt x="1997770" y="1950299"/>
                </a:lnTo>
                <a:lnTo>
                  <a:pt x="1994352" y="1945264"/>
                </a:lnTo>
                <a:lnTo>
                  <a:pt x="1992108" y="1942588"/>
                </a:lnTo>
                <a:lnTo>
                  <a:pt x="1989659" y="1940803"/>
                </a:lnTo>
                <a:lnTo>
                  <a:pt x="1981661" y="1937340"/>
                </a:lnTo>
                <a:lnTo>
                  <a:pt x="1963584" y="1921676"/>
                </a:lnTo>
                <a:lnTo>
                  <a:pt x="1941514" y="1899703"/>
                </a:lnTo>
                <a:lnTo>
                  <a:pt x="1938784" y="1897926"/>
                </a:lnTo>
                <a:lnTo>
                  <a:pt x="1930392" y="1894473"/>
                </a:lnTo>
                <a:lnTo>
                  <a:pt x="1919208" y="1885734"/>
                </a:lnTo>
                <a:lnTo>
                  <a:pt x="1906311" y="1873064"/>
                </a:lnTo>
                <a:lnTo>
                  <a:pt x="1903886" y="1871595"/>
                </a:lnTo>
                <a:lnTo>
                  <a:pt x="1895922" y="1868574"/>
                </a:lnTo>
                <a:lnTo>
                  <a:pt x="1890349" y="1864491"/>
                </a:lnTo>
                <a:lnTo>
                  <a:pt x="1888482" y="1862069"/>
                </a:lnTo>
                <a:lnTo>
                  <a:pt x="1887237" y="1859502"/>
                </a:lnTo>
                <a:lnTo>
                  <a:pt x="1886408" y="1856838"/>
                </a:lnTo>
                <a:lnTo>
                  <a:pt x="1884902" y="1855062"/>
                </a:lnTo>
                <a:lnTo>
                  <a:pt x="1882945" y="1853878"/>
                </a:lnTo>
                <a:lnTo>
                  <a:pt x="1880689" y="1853089"/>
                </a:lnTo>
                <a:lnTo>
                  <a:pt x="1875642" y="1849672"/>
                </a:lnTo>
                <a:lnTo>
                  <a:pt x="1863523" y="1838781"/>
                </a:lnTo>
                <a:lnTo>
                  <a:pt x="1862025" y="1836357"/>
                </a:lnTo>
                <a:lnTo>
                  <a:pt x="1860362" y="1831123"/>
                </a:lnTo>
                <a:lnTo>
                  <a:pt x="1858966" y="1829346"/>
                </a:lnTo>
                <a:lnTo>
                  <a:pt x="1857082" y="1828162"/>
                </a:lnTo>
                <a:lnTo>
                  <a:pt x="1854874" y="1827372"/>
                </a:lnTo>
                <a:lnTo>
                  <a:pt x="1849881" y="1823955"/>
                </a:lnTo>
                <a:lnTo>
                  <a:pt x="1836094" y="1812215"/>
                </a:lnTo>
                <a:lnTo>
                  <a:pt x="1830422" y="1810233"/>
                </a:lnTo>
                <a:lnTo>
                  <a:pt x="1828528" y="1808752"/>
                </a:lnTo>
                <a:lnTo>
                  <a:pt x="1827266" y="1806812"/>
                </a:lnTo>
                <a:lnTo>
                  <a:pt x="1826424" y="1804567"/>
                </a:lnTo>
                <a:lnTo>
                  <a:pt x="1824910" y="1803069"/>
                </a:lnTo>
                <a:lnTo>
                  <a:pt x="1822948" y="1802071"/>
                </a:lnTo>
                <a:lnTo>
                  <a:pt x="1820688" y="1801406"/>
                </a:lnTo>
                <a:lnTo>
                  <a:pt x="1815637" y="1798127"/>
                </a:lnTo>
                <a:lnTo>
                  <a:pt x="1812956" y="1795919"/>
                </a:lnTo>
                <a:lnTo>
                  <a:pt x="1811170" y="1793494"/>
                </a:lnTo>
                <a:lnTo>
                  <a:pt x="1809184" y="1788260"/>
                </a:lnTo>
                <a:lnTo>
                  <a:pt x="1807702" y="1786484"/>
                </a:lnTo>
                <a:lnTo>
                  <a:pt x="1805761" y="1785299"/>
                </a:lnTo>
                <a:lnTo>
                  <a:pt x="1803515" y="1784509"/>
                </a:lnTo>
                <a:lnTo>
                  <a:pt x="1798480" y="1781092"/>
                </a:lnTo>
                <a:lnTo>
                  <a:pt x="1786369" y="1770201"/>
                </a:lnTo>
                <a:lnTo>
                  <a:pt x="1784872" y="1767776"/>
                </a:lnTo>
                <a:lnTo>
                  <a:pt x="1783209" y="1762543"/>
                </a:lnTo>
                <a:lnTo>
                  <a:pt x="1781813" y="1760766"/>
                </a:lnTo>
                <a:lnTo>
                  <a:pt x="1779929" y="1759582"/>
                </a:lnTo>
                <a:lnTo>
                  <a:pt x="1777721" y="1758792"/>
                </a:lnTo>
                <a:lnTo>
                  <a:pt x="1772728" y="1755374"/>
                </a:lnTo>
                <a:lnTo>
                  <a:pt x="1770063" y="1753130"/>
                </a:lnTo>
                <a:lnTo>
                  <a:pt x="1767334" y="1751633"/>
                </a:lnTo>
                <a:lnTo>
                  <a:pt x="1761761" y="1749970"/>
                </a:lnTo>
                <a:lnTo>
                  <a:pt x="1759894" y="1748574"/>
                </a:lnTo>
                <a:lnTo>
                  <a:pt x="1758650" y="1746692"/>
                </a:lnTo>
                <a:lnTo>
                  <a:pt x="1757820" y="1744484"/>
                </a:lnTo>
                <a:lnTo>
                  <a:pt x="1752101" y="1736825"/>
                </a:lnTo>
                <a:lnTo>
                  <a:pt x="1749645" y="1735048"/>
                </a:lnTo>
                <a:lnTo>
                  <a:pt x="1744374" y="1733075"/>
                </a:lnTo>
                <a:lnTo>
                  <a:pt x="1742588" y="1731596"/>
                </a:lnTo>
                <a:lnTo>
                  <a:pt x="1741397" y="1729657"/>
                </a:lnTo>
                <a:lnTo>
                  <a:pt x="1740603" y="1727412"/>
                </a:lnTo>
                <a:lnTo>
                  <a:pt x="1739122" y="1725916"/>
                </a:lnTo>
                <a:lnTo>
                  <a:pt x="1737181" y="1724918"/>
                </a:lnTo>
                <a:lnTo>
                  <a:pt x="1734936" y="1724253"/>
                </a:lnTo>
                <a:lnTo>
                  <a:pt x="1729899" y="1720974"/>
                </a:lnTo>
                <a:lnTo>
                  <a:pt x="1716084" y="1709331"/>
                </a:lnTo>
                <a:lnTo>
                  <a:pt x="1710409" y="1707357"/>
                </a:lnTo>
                <a:lnTo>
                  <a:pt x="1708515" y="1705878"/>
                </a:lnTo>
                <a:lnTo>
                  <a:pt x="1707252" y="1703939"/>
                </a:lnTo>
                <a:lnTo>
                  <a:pt x="1706409" y="1701695"/>
                </a:lnTo>
                <a:lnTo>
                  <a:pt x="1702934" y="1696661"/>
                </a:lnTo>
                <a:lnTo>
                  <a:pt x="1692942" y="1685667"/>
                </a:lnTo>
                <a:lnTo>
                  <a:pt x="1690202" y="1683798"/>
                </a:lnTo>
                <a:lnTo>
                  <a:pt x="1681796" y="1680215"/>
                </a:lnTo>
                <a:lnTo>
                  <a:pt x="1676119" y="1676002"/>
                </a:lnTo>
                <a:lnTo>
                  <a:pt x="1674224" y="1673545"/>
                </a:lnTo>
                <a:lnTo>
                  <a:pt x="1672961" y="1670954"/>
                </a:lnTo>
                <a:lnTo>
                  <a:pt x="1672120" y="1668275"/>
                </a:lnTo>
                <a:lnTo>
                  <a:pt x="1669653" y="1665536"/>
                </a:lnTo>
                <a:lnTo>
                  <a:pt x="1658985" y="1657130"/>
                </a:lnTo>
                <a:lnTo>
                  <a:pt x="1657087" y="1654296"/>
                </a:lnTo>
                <a:lnTo>
                  <a:pt x="1654026" y="1648607"/>
                </a:lnTo>
                <a:lnTo>
                  <a:pt x="1631327" y="1622910"/>
                </a:lnTo>
                <a:lnTo>
                  <a:pt x="1627733" y="1614338"/>
                </a:lnTo>
                <a:lnTo>
                  <a:pt x="1618468" y="1602908"/>
                </a:lnTo>
                <a:lnTo>
                  <a:pt x="1615788" y="1600050"/>
                </a:lnTo>
                <a:lnTo>
                  <a:pt x="1613049" y="1598145"/>
                </a:lnTo>
                <a:lnTo>
                  <a:pt x="1607465" y="1596028"/>
                </a:lnTo>
                <a:lnTo>
                  <a:pt x="1605595" y="1594511"/>
                </a:lnTo>
                <a:lnTo>
                  <a:pt x="1604349" y="1592548"/>
                </a:lnTo>
                <a:lnTo>
                  <a:pt x="1603518" y="1590286"/>
                </a:lnTo>
                <a:lnTo>
                  <a:pt x="1600055" y="1585233"/>
                </a:lnTo>
                <a:lnTo>
                  <a:pt x="1571355" y="1554324"/>
                </a:lnTo>
                <a:lnTo>
                  <a:pt x="1569249" y="1548613"/>
                </a:lnTo>
                <a:lnTo>
                  <a:pt x="1566783" y="1546708"/>
                </a:lnTo>
                <a:lnTo>
                  <a:pt x="1563234" y="1545439"/>
                </a:lnTo>
                <a:lnTo>
                  <a:pt x="1558963" y="1544593"/>
                </a:lnTo>
                <a:lnTo>
                  <a:pt x="1556115" y="1543076"/>
                </a:lnTo>
                <a:lnTo>
                  <a:pt x="1554217" y="1541113"/>
                </a:lnTo>
                <a:lnTo>
                  <a:pt x="1551156" y="1536391"/>
                </a:lnTo>
                <a:lnTo>
                  <a:pt x="1528457" y="1511447"/>
                </a:lnTo>
                <a:lnTo>
                  <a:pt x="1524863" y="1502889"/>
                </a:lnTo>
                <a:lnTo>
                  <a:pt x="1520646" y="1497177"/>
                </a:lnTo>
                <a:lnTo>
                  <a:pt x="1518189" y="1495274"/>
                </a:lnTo>
                <a:lnTo>
                  <a:pt x="1515598" y="1494004"/>
                </a:lnTo>
                <a:lnTo>
                  <a:pt x="1512918" y="1493158"/>
                </a:lnTo>
                <a:lnTo>
                  <a:pt x="1507400" y="1489677"/>
                </a:lnTo>
                <a:lnTo>
                  <a:pt x="1496097" y="1479682"/>
                </a:lnTo>
                <a:lnTo>
                  <a:pt x="1494202" y="1476942"/>
                </a:lnTo>
                <a:lnTo>
                  <a:pt x="1490583" y="1468536"/>
                </a:lnTo>
                <a:lnTo>
                  <a:pt x="1486361" y="1462859"/>
                </a:lnTo>
                <a:lnTo>
                  <a:pt x="1483902" y="1460964"/>
                </a:lnTo>
                <a:lnTo>
                  <a:pt x="1481310" y="1459701"/>
                </a:lnTo>
                <a:lnTo>
                  <a:pt x="1478629" y="1458859"/>
                </a:lnTo>
                <a:lnTo>
                  <a:pt x="1473111" y="1455384"/>
                </a:lnTo>
                <a:lnTo>
                  <a:pt x="1470306" y="1453123"/>
                </a:lnTo>
                <a:lnTo>
                  <a:pt x="1468436" y="1450664"/>
                </a:lnTo>
                <a:lnTo>
                  <a:pt x="1467189" y="1448072"/>
                </a:lnTo>
                <a:lnTo>
                  <a:pt x="1466358" y="1445391"/>
                </a:lnTo>
                <a:lnTo>
                  <a:pt x="1464851" y="1443604"/>
                </a:lnTo>
                <a:lnTo>
                  <a:pt x="1462894" y="1442413"/>
                </a:lnTo>
                <a:lnTo>
                  <a:pt x="1460637" y="1441619"/>
                </a:lnTo>
                <a:lnTo>
                  <a:pt x="1455589" y="1438196"/>
                </a:lnTo>
                <a:lnTo>
                  <a:pt x="1434920" y="1418804"/>
                </a:lnTo>
                <a:lnTo>
                  <a:pt x="1433415" y="1416354"/>
                </a:lnTo>
                <a:lnTo>
                  <a:pt x="1431743" y="1411093"/>
                </a:lnTo>
                <a:lnTo>
                  <a:pt x="1430345" y="1409309"/>
                </a:lnTo>
                <a:lnTo>
                  <a:pt x="1428460" y="1408119"/>
                </a:lnTo>
                <a:lnTo>
                  <a:pt x="1426251" y="1407326"/>
                </a:lnTo>
                <a:lnTo>
                  <a:pt x="1421256" y="1403905"/>
                </a:lnTo>
                <a:lnTo>
                  <a:pt x="1407469" y="1392164"/>
                </a:lnTo>
                <a:lnTo>
                  <a:pt x="1401797" y="1390181"/>
                </a:lnTo>
                <a:lnTo>
                  <a:pt x="1399903" y="1388700"/>
                </a:lnTo>
                <a:lnTo>
                  <a:pt x="1398641" y="1386760"/>
                </a:lnTo>
                <a:lnTo>
                  <a:pt x="1397799" y="1384514"/>
                </a:lnTo>
                <a:lnTo>
                  <a:pt x="1396285" y="1383017"/>
                </a:lnTo>
                <a:lnTo>
                  <a:pt x="1394323" y="1382019"/>
                </a:lnTo>
                <a:lnTo>
                  <a:pt x="1392063" y="1381353"/>
                </a:lnTo>
                <a:lnTo>
                  <a:pt x="1387012" y="1378074"/>
                </a:lnTo>
                <a:lnTo>
                  <a:pt x="1373186" y="1366431"/>
                </a:lnTo>
                <a:lnTo>
                  <a:pt x="1367509" y="1364457"/>
                </a:lnTo>
                <a:lnTo>
                  <a:pt x="1365615" y="1362978"/>
                </a:lnTo>
                <a:lnTo>
                  <a:pt x="1364352" y="1361039"/>
                </a:lnTo>
                <a:lnTo>
                  <a:pt x="1363510" y="1358795"/>
                </a:lnTo>
                <a:lnTo>
                  <a:pt x="1360034" y="1353761"/>
                </a:lnTo>
                <a:lnTo>
                  <a:pt x="1354592" y="1347319"/>
                </a:lnTo>
                <a:lnTo>
                  <a:pt x="1344548" y="1341652"/>
                </a:lnTo>
                <a:lnTo>
                  <a:pt x="1341735" y="1339202"/>
                </a:lnTo>
                <a:lnTo>
                  <a:pt x="1339859" y="1336617"/>
                </a:lnTo>
                <a:lnTo>
                  <a:pt x="1336823" y="1331203"/>
                </a:lnTo>
                <a:lnTo>
                  <a:pt x="1324396" y="1317126"/>
                </a:lnTo>
                <a:lnTo>
                  <a:pt x="1321632" y="1315231"/>
                </a:lnTo>
                <a:lnTo>
                  <a:pt x="1316022" y="1313127"/>
                </a:lnTo>
                <a:lnTo>
                  <a:pt x="1314145" y="1311613"/>
                </a:lnTo>
                <a:lnTo>
                  <a:pt x="1312893" y="1309651"/>
                </a:lnTo>
                <a:lnTo>
                  <a:pt x="1312059" y="1307391"/>
                </a:lnTo>
                <a:lnTo>
                  <a:pt x="1308592" y="1302339"/>
                </a:lnTo>
                <a:lnTo>
                  <a:pt x="1290283" y="1282836"/>
                </a:lnTo>
                <a:lnTo>
                  <a:pt x="1287461" y="1280942"/>
                </a:lnTo>
                <a:lnTo>
                  <a:pt x="1281784" y="1278837"/>
                </a:lnTo>
                <a:lnTo>
                  <a:pt x="1279890" y="1277323"/>
                </a:lnTo>
                <a:lnTo>
                  <a:pt x="1278627" y="1275361"/>
                </a:lnTo>
                <a:lnTo>
                  <a:pt x="1277785" y="1273101"/>
                </a:lnTo>
                <a:lnTo>
                  <a:pt x="1274309" y="1268049"/>
                </a:lnTo>
                <a:lnTo>
                  <a:pt x="1254123" y="1245700"/>
                </a:lnTo>
                <a:lnTo>
                  <a:pt x="1250539" y="1237141"/>
                </a:lnTo>
                <a:lnTo>
                  <a:pt x="1246325" y="1231430"/>
                </a:lnTo>
                <a:lnTo>
                  <a:pt x="1243867" y="1229526"/>
                </a:lnTo>
                <a:lnTo>
                  <a:pt x="1241277" y="1228256"/>
                </a:lnTo>
                <a:lnTo>
                  <a:pt x="1238597" y="1227410"/>
                </a:lnTo>
                <a:lnTo>
                  <a:pt x="1235859" y="1224941"/>
                </a:lnTo>
                <a:lnTo>
                  <a:pt x="1230275" y="1217118"/>
                </a:lnTo>
                <a:lnTo>
                  <a:pt x="1227159" y="1209830"/>
                </a:lnTo>
                <a:lnTo>
                  <a:pt x="1226328" y="1206554"/>
                </a:lnTo>
                <a:lnTo>
                  <a:pt x="1222864" y="1200373"/>
                </a:lnTo>
                <a:lnTo>
                  <a:pt x="1220607" y="1197391"/>
                </a:lnTo>
                <a:lnTo>
                  <a:pt x="1213019" y="1191538"/>
                </a:lnTo>
                <a:lnTo>
                  <a:pt x="1200577" y="1182888"/>
                </a:lnTo>
                <a:lnTo>
                  <a:pt x="1187840" y="1171432"/>
                </a:lnTo>
                <a:lnTo>
                  <a:pt x="1185828" y="1168572"/>
                </a:lnTo>
                <a:lnTo>
                  <a:pt x="1182043" y="1159996"/>
                </a:lnTo>
                <a:lnTo>
                  <a:pt x="1170028" y="1145708"/>
                </a:lnTo>
                <a:lnTo>
                  <a:pt x="1096078" y="1071413"/>
                </a:lnTo>
                <a:lnTo>
                  <a:pt x="1050358" y="1025693"/>
                </a:lnTo>
                <a:lnTo>
                  <a:pt x="1047501" y="1023788"/>
                </a:lnTo>
                <a:lnTo>
                  <a:pt x="1038928" y="1020154"/>
                </a:lnTo>
                <a:lnTo>
                  <a:pt x="1027498" y="1010876"/>
                </a:lnTo>
                <a:lnTo>
                  <a:pt x="1007495" y="991372"/>
                </a:lnTo>
                <a:lnTo>
                  <a:pt x="1005591" y="988525"/>
                </a:lnTo>
                <a:lnTo>
                  <a:pt x="1001957" y="979966"/>
                </a:lnTo>
                <a:lnTo>
                  <a:pt x="992678" y="968541"/>
                </a:lnTo>
                <a:lnTo>
                  <a:pt x="989997" y="965684"/>
                </a:lnTo>
                <a:lnTo>
                  <a:pt x="987258" y="963780"/>
                </a:lnTo>
                <a:lnTo>
                  <a:pt x="978851" y="960147"/>
                </a:lnTo>
                <a:lnTo>
                  <a:pt x="967661" y="951339"/>
                </a:lnTo>
                <a:lnTo>
                  <a:pt x="947383" y="931281"/>
                </a:lnTo>
                <a:lnTo>
                  <a:pt x="944561" y="929414"/>
                </a:lnTo>
                <a:lnTo>
                  <a:pt x="936037" y="925834"/>
                </a:lnTo>
                <a:lnTo>
                  <a:pt x="924803" y="917046"/>
                </a:lnTo>
                <a:lnTo>
                  <a:pt x="920578" y="912953"/>
                </a:lnTo>
                <a:lnTo>
                  <a:pt x="918118" y="911480"/>
                </a:lnTo>
                <a:lnTo>
                  <a:pt x="910105" y="908455"/>
                </a:lnTo>
                <a:lnTo>
                  <a:pt x="904521" y="904372"/>
                </a:lnTo>
                <a:lnTo>
                  <a:pt x="902651" y="901950"/>
                </a:lnTo>
                <a:lnTo>
                  <a:pt x="901404" y="899382"/>
                </a:lnTo>
                <a:lnTo>
                  <a:pt x="900573" y="896718"/>
                </a:lnTo>
                <a:lnTo>
                  <a:pt x="899066" y="894942"/>
                </a:lnTo>
                <a:lnTo>
                  <a:pt x="897110" y="893758"/>
                </a:lnTo>
                <a:lnTo>
                  <a:pt x="892395" y="892442"/>
                </a:lnTo>
                <a:lnTo>
                  <a:pt x="887125" y="891858"/>
                </a:lnTo>
                <a:lnTo>
                  <a:pt x="885338" y="890750"/>
                </a:lnTo>
                <a:lnTo>
                  <a:pt x="884147" y="889058"/>
                </a:lnTo>
                <a:lnTo>
                  <a:pt x="883354" y="886978"/>
                </a:lnTo>
                <a:lnTo>
                  <a:pt x="881872" y="885591"/>
                </a:lnTo>
                <a:lnTo>
                  <a:pt x="879931" y="884667"/>
                </a:lnTo>
                <a:lnTo>
                  <a:pt x="874524" y="883183"/>
                </a:lnTo>
                <a:lnTo>
                  <a:pt x="875033" y="882109"/>
                </a:lnTo>
                <a:lnTo>
                  <a:pt x="880691" y="875469"/>
                </a:lnTo>
                <a:lnTo>
                  <a:pt x="880097" y="874108"/>
                </a:lnTo>
                <a:lnTo>
                  <a:pt x="876896" y="870057"/>
                </a:lnTo>
                <a:lnTo>
                  <a:pt x="874709" y="868595"/>
                </a:lnTo>
                <a:lnTo>
                  <a:pt x="869740" y="866972"/>
                </a:lnTo>
                <a:lnTo>
                  <a:pt x="861586" y="866058"/>
                </a:lnTo>
                <a:lnTo>
                  <a:pt x="859740" y="864977"/>
                </a:lnTo>
                <a:lnTo>
                  <a:pt x="858510" y="863304"/>
                </a:lnTo>
                <a:lnTo>
                  <a:pt x="857689" y="861236"/>
                </a:lnTo>
                <a:lnTo>
                  <a:pt x="856190" y="859857"/>
                </a:lnTo>
                <a:lnTo>
                  <a:pt x="854237" y="858938"/>
                </a:lnTo>
                <a:lnTo>
                  <a:pt x="849528" y="857917"/>
                </a:lnTo>
                <a:lnTo>
                  <a:pt x="844260" y="857463"/>
                </a:lnTo>
                <a:lnTo>
                  <a:pt x="842475" y="856390"/>
                </a:lnTo>
                <a:lnTo>
                  <a:pt x="841284" y="854722"/>
                </a:lnTo>
                <a:lnTo>
                  <a:pt x="840491" y="852657"/>
                </a:lnTo>
                <a:lnTo>
                  <a:pt x="839009" y="851281"/>
                </a:lnTo>
                <a:lnTo>
                  <a:pt x="837069" y="850363"/>
                </a:lnTo>
                <a:lnTo>
                  <a:pt x="832373" y="849343"/>
                </a:lnTo>
                <a:lnTo>
                  <a:pt x="827111" y="848890"/>
                </a:lnTo>
                <a:lnTo>
                  <a:pt x="824374" y="847817"/>
                </a:lnTo>
                <a:lnTo>
                  <a:pt x="814847" y="841179"/>
                </a:lnTo>
                <a:lnTo>
                  <a:pt x="809127" y="835767"/>
                </a:lnTo>
                <a:lnTo>
                  <a:pt x="806670" y="834305"/>
                </a:lnTo>
                <a:lnTo>
                  <a:pt x="797628" y="831768"/>
                </a:lnTo>
                <a:lnTo>
                  <a:pt x="781512" y="817735"/>
                </a:lnTo>
                <a:lnTo>
                  <a:pt x="773109" y="814322"/>
                </a:lnTo>
                <a:lnTo>
                  <a:pt x="764587" y="808653"/>
                </a:lnTo>
                <a:lnTo>
                  <a:pt x="758883" y="806993"/>
                </a:lnTo>
                <a:lnTo>
                  <a:pt x="756982" y="805598"/>
                </a:lnTo>
                <a:lnTo>
                  <a:pt x="755714" y="803715"/>
                </a:lnTo>
                <a:lnTo>
                  <a:pt x="754868" y="801508"/>
                </a:lnTo>
                <a:lnTo>
                  <a:pt x="749128" y="793850"/>
                </a:lnTo>
                <a:lnTo>
                  <a:pt x="746668" y="792073"/>
                </a:lnTo>
                <a:lnTo>
                  <a:pt x="741395" y="790100"/>
                </a:lnTo>
                <a:lnTo>
                  <a:pt x="739607" y="788621"/>
                </a:lnTo>
                <a:lnTo>
                  <a:pt x="738416" y="786682"/>
                </a:lnTo>
                <a:lnTo>
                  <a:pt x="737622" y="784437"/>
                </a:lnTo>
                <a:lnTo>
                  <a:pt x="734199" y="779403"/>
                </a:lnTo>
                <a:lnTo>
                  <a:pt x="731953" y="776727"/>
                </a:lnTo>
                <a:lnTo>
                  <a:pt x="729503" y="774943"/>
                </a:lnTo>
                <a:lnTo>
                  <a:pt x="724241" y="772961"/>
                </a:lnTo>
                <a:lnTo>
                  <a:pt x="722457" y="771480"/>
                </a:lnTo>
                <a:lnTo>
                  <a:pt x="721267" y="769540"/>
                </a:lnTo>
                <a:lnTo>
                  <a:pt x="720474" y="767294"/>
                </a:lnTo>
                <a:lnTo>
                  <a:pt x="717053" y="762259"/>
                </a:lnTo>
                <a:lnTo>
                  <a:pt x="698778" y="742768"/>
                </a:lnTo>
                <a:lnTo>
                  <a:pt x="695956" y="740874"/>
                </a:lnTo>
                <a:lnTo>
                  <a:pt x="690281" y="738769"/>
                </a:lnTo>
                <a:lnTo>
                  <a:pt x="688387" y="737255"/>
                </a:lnTo>
                <a:lnTo>
                  <a:pt x="687124" y="735294"/>
                </a:lnTo>
                <a:lnTo>
                  <a:pt x="686282" y="733033"/>
                </a:lnTo>
                <a:lnTo>
                  <a:pt x="682806" y="727982"/>
                </a:lnTo>
                <a:lnTo>
                  <a:pt x="680546" y="725301"/>
                </a:lnTo>
                <a:lnTo>
                  <a:pt x="679039" y="722562"/>
                </a:lnTo>
                <a:lnTo>
                  <a:pt x="675966" y="714155"/>
                </a:lnTo>
                <a:lnTo>
                  <a:pt x="666877" y="702781"/>
                </a:lnTo>
                <a:lnTo>
                  <a:pt x="664211" y="699928"/>
                </a:lnTo>
                <a:lnTo>
                  <a:pt x="662435" y="697074"/>
                </a:lnTo>
                <a:lnTo>
                  <a:pt x="651638" y="671390"/>
                </a:lnTo>
                <a:lnTo>
                  <a:pt x="646151" y="664809"/>
                </a:lnTo>
                <a:lnTo>
                  <a:pt x="644679" y="661279"/>
                </a:lnTo>
                <a:lnTo>
                  <a:pt x="641655" y="648161"/>
                </a:lnTo>
                <a:lnTo>
                  <a:pt x="637572" y="641048"/>
                </a:lnTo>
                <a:lnTo>
                  <a:pt x="628143" y="628721"/>
                </a:lnTo>
                <a:lnTo>
                  <a:pt x="624691" y="619993"/>
                </a:lnTo>
                <a:lnTo>
                  <a:pt x="615473" y="608511"/>
                </a:lnTo>
                <a:lnTo>
                  <a:pt x="612797" y="605649"/>
                </a:lnTo>
                <a:lnTo>
                  <a:pt x="611013" y="602788"/>
                </a:lnTo>
                <a:lnTo>
                  <a:pt x="600869" y="575995"/>
                </a:lnTo>
                <a:lnTo>
                  <a:pt x="600204" y="572542"/>
                </a:lnTo>
                <a:lnTo>
                  <a:pt x="596924" y="566165"/>
                </a:lnTo>
                <a:lnTo>
                  <a:pt x="585281" y="551417"/>
                </a:lnTo>
                <a:lnTo>
                  <a:pt x="581828" y="542796"/>
                </a:lnTo>
                <a:lnTo>
                  <a:pt x="572611" y="531349"/>
                </a:lnTo>
                <a:lnTo>
                  <a:pt x="567198" y="524679"/>
                </a:lnTo>
                <a:lnTo>
                  <a:pt x="551227" y="500707"/>
                </a:lnTo>
                <a:lnTo>
                  <a:pt x="549122" y="494551"/>
                </a:lnTo>
                <a:lnTo>
                  <a:pt x="547608" y="492528"/>
                </a:lnTo>
                <a:lnTo>
                  <a:pt x="545646" y="491180"/>
                </a:lnTo>
                <a:lnTo>
                  <a:pt x="543386" y="490281"/>
                </a:lnTo>
                <a:lnTo>
                  <a:pt x="535654" y="484464"/>
                </a:lnTo>
                <a:lnTo>
                  <a:pt x="527331" y="476709"/>
                </a:lnTo>
                <a:lnTo>
                  <a:pt x="525461" y="473966"/>
                </a:lnTo>
                <a:lnTo>
                  <a:pt x="521876" y="465555"/>
                </a:lnTo>
                <a:lnTo>
                  <a:pt x="517662" y="459877"/>
                </a:lnTo>
                <a:lnTo>
                  <a:pt x="510074" y="454179"/>
                </a:lnTo>
                <a:lnTo>
                  <a:pt x="496903" y="445795"/>
                </a:lnTo>
                <a:lnTo>
                  <a:pt x="484315" y="433837"/>
                </a:lnTo>
                <a:lnTo>
                  <a:pt x="482496" y="431097"/>
                </a:lnTo>
                <a:lnTo>
                  <a:pt x="478983" y="422690"/>
                </a:lnTo>
                <a:lnTo>
                  <a:pt x="469746" y="411316"/>
                </a:lnTo>
                <a:lnTo>
                  <a:pt x="467068" y="408463"/>
                </a:lnTo>
                <a:lnTo>
                  <a:pt x="465283" y="405609"/>
                </a:lnTo>
                <a:lnTo>
                  <a:pt x="461818" y="397041"/>
                </a:lnTo>
                <a:lnTo>
                  <a:pt x="452597" y="385612"/>
                </a:lnTo>
                <a:lnTo>
                  <a:pt x="446154" y="378733"/>
                </a:lnTo>
                <a:lnTo>
                  <a:pt x="420790" y="361484"/>
                </a:lnTo>
                <a:lnTo>
                  <a:pt x="407089" y="348103"/>
                </a:lnTo>
                <a:lnTo>
                  <a:pt x="404342" y="346319"/>
                </a:lnTo>
                <a:lnTo>
                  <a:pt x="395925" y="342855"/>
                </a:lnTo>
                <a:lnTo>
                  <a:pt x="390247" y="338669"/>
                </a:lnTo>
                <a:lnTo>
                  <a:pt x="388351" y="336219"/>
                </a:lnTo>
                <a:lnTo>
                  <a:pt x="387088" y="333634"/>
                </a:lnTo>
                <a:lnTo>
                  <a:pt x="386245" y="330958"/>
                </a:lnTo>
                <a:lnTo>
                  <a:pt x="383778" y="329173"/>
                </a:lnTo>
                <a:lnTo>
                  <a:pt x="375958" y="327191"/>
                </a:lnTo>
                <a:lnTo>
                  <a:pt x="373111" y="325710"/>
                </a:lnTo>
                <a:lnTo>
                  <a:pt x="371212" y="323770"/>
                </a:lnTo>
                <a:lnTo>
                  <a:pt x="369947" y="321524"/>
                </a:lnTo>
                <a:lnTo>
                  <a:pt x="367198" y="320027"/>
                </a:lnTo>
                <a:lnTo>
                  <a:pt x="355180" y="316967"/>
                </a:lnTo>
                <a:lnTo>
                  <a:pt x="345164" y="311404"/>
                </a:lnTo>
                <a:lnTo>
                  <a:pt x="336163" y="308380"/>
                </a:lnTo>
                <a:lnTo>
                  <a:pt x="327464" y="302827"/>
                </a:lnTo>
                <a:lnTo>
                  <a:pt x="318854" y="299806"/>
                </a:lnTo>
                <a:lnTo>
                  <a:pt x="310270" y="294254"/>
                </a:lnTo>
                <a:lnTo>
                  <a:pt x="301694" y="291233"/>
                </a:lnTo>
                <a:lnTo>
                  <a:pt x="293121" y="285682"/>
                </a:lnTo>
                <a:lnTo>
                  <a:pt x="284548" y="282661"/>
                </a:lnTo>
                <a:lnTo>
                  <a:pt x="275976" y="276157"/>
                </a:lnTo>
                <a:lnTo>
                  <a:pt x="270260" y="270926"/>
                </a:lnTo>
                <a:lnTo>
                  <a:pt x="267403" y="269150"/>
                </a:lnTo>
                <a:lnTo>
                  <a:pt x="248565" y="261515"/>
                </a:lnTo>
                <a:lnTo>
                  <a:pt x="245319" y="259066"/>
                </a:lnTo>
                <a:lnTo>
                  <a:pt x="243155" y="256480"/>
                </a:lnTo>
                <a:lnTo>
                  <a:pt x="239799" y="251068"/>
                </a:lnTo>
                <a:lnTo>
                  <a:pt x="235132" y="245487"/>
                </a:lnTo>
                <a:lnTo>
                  <a:pt x="231602" y="243618"/>
                </a:lnTo>
                <a:lnTo>
                  <a:pt x="222599" y="241542"/>
                </a:lnTo>
                <a:lnTo>
                  <a:pt x="219436" y="240035"/>
                </a:lnTo>
                <a:lnTo>
                  <a:pt x="217327" y="238079"/>
                </a:lnTo>
                <a:lnTo>
                  <a:pt x="214032" y="233364"/>
                </a:lnTo>
                <a:lnTo>
                  <a:pt x="184513" y="202723"/>
                </a:lnTo>
                <a:lnTo>
                  <a:pt x="168162" y="191301"/>
                </a:lnTo>
                <a:lnTo>
                  <a:pt x="166000" y="188444"/>
                </a:lnTo>
                <a:lnTo>
                  <a:pt x="164559" y="185587"/>
                </a:lnTo>
                <a:lnTo>
                  <a:pt x="157877" y="179872"/>
                </a:lnTo>
                <a:lnTo>
                  <a:pt x="153428" y="177015"/>
                </a:lnTo>
                <a:lnTo>
                  <a:pt x="150462" y="174157"/>
                </a:lnTo>
                <a:lnTo>
                  <a:pt x="148485" y="171300"/>
                </a:lnTo>
                <a:lnTo>
                  <a:pt x="147167" y="168443"/>
                </a:lnTo>
                <a:lnTo>
                  <a:pt x="145335" y="166538"/>
                </a:lnTo>
                <a:lnTo>
                  <a:pt x="143162" y="165268"/>
                </a:lnTo>
                <a:lnTo>
                  <a:pt x="140761" y="164421"/>
                </a:lnTo>
                <a:lnTo>
                  <a:pt x="138207" y="161952"/>
                </a:lnTo>
                <a:lnTo>
                  <a:pt x="130063" y="151279"/>
                </a:lnTo>
                <a:lnTo>
                  <a:pt x="127265" y="149380"/>
                </a:lnTo>
                <a:lnTo>
                  <a:pt x="121617" y="146318"/>
                </a:lnTo>
                <a:lnTo>
                  <a:pt x="115932" y="141782"/>
                </a:lnTo>
                <a:lnTo>
                  <a:pt x="114035" y="139239"/>
                </a:lnTo>
                <a:lnTo>
                  <a:pt x="110412" y="131109"/>
                </a:lnTo>
                <a:lnTo>
                  <a:pt x="94684" y="112979"/>
                </a:lnTo>
                <a:lnTo>
                  <a:pt x="81303" y="99509"/>
                </a:lnTo>
                <a:lnTo>
                  <a:pt x="78566" y="97722"/>
                </a:lnTo>
                <a:lnTo>
                  <a:pt x="72986" y="95736"/>
                </a:lnTo>
                <a:lnTo>
                  <a:pt x="71116" y="94254"/>
                </a:lnTo>
                <a:lnTo>
                  <a:pt x="69870" y="92314"/>
                </a:lnTo>
                <a:lnTo>
                  <a:pt x="69039" y="90067"/>
                </a:lnTo>
                <a:lnTo>
                  <a:pt x="67533" y="88570"/>
                </a:lnTo>
                <a:lnTo>
                  <a:pt x="65577" y="87572"/>
                </a:lnTo>
                <a:lnTo>
                  <a:pt x="63320" y="86906"/>
                </a:lnTo>
                <a:lnTo>
                  <a:pt x="61815" y="85510"/>
                </a:lnTo>
                <a:lnTo>
                  <a:pt x="60812" y="83627"/>
                </a:lnTo>
                <a:lnTo>
                  <a:pt x="60143" y="81419"/>
                </a:lnTo>
                <a:lnTo>
                  <a:pt x="58744" y="79947"/>
                </a:lnTo>
                <a:lnTo>
                  <a:pt x="56860" y="78965"/>
                </a:lnTo>
                <a:lnTo>
                  <a:pt x="54651" y="78311"/>
                </a:lnTo>
                <a:lnTo>
                  <a:pt x="49657" y="75044"/>
                </a:lnTo>
                <a:lnTo>
                  <a:pt x="34418" y="61164"/>
                </a:lnTo>
                <a:lnTo>
                  <a:pt x="33022" y="60729"/>
                </a:lnTo>
                <a:lnTo>
                  <a:pt x="28931" y="60245"/>
                </a:lnTo>
                <a:lnTo>
                  <a:pt x="26507" y="59163"/>
                </a:lnTo>
                <a:lnTo>
                  <a:pt x="16411" y="51648"/>
                </a:lnTo>
                <a:lnTo>
                  <a:pt x="11531" y="46842"/>
                </a:lnTo>
                <a:lnTo>
                  <a:pt x="11097" y="45466"/>
                </a:lnTo>
                <a:lnTo>
                  <a:pt x="11759" y="44548"/>
                </a:lnTo>
                <a:lnTo>
                  <a:pt x="13154" y="43936"/>
                </a:lnTo>
                <a:lnTo>
                  <a:pt x="13131" y="43528"/>
                </a:lnTo>
                <a:lnTo>
                  <a:pt x="12163" y="43256"/>
                </a:lnTo>
                <a:lnTo>
                  <a:pt x="7395" y="42715"/>
                </a:lnTo>
                <a:lnTo>
                  <a:pt x="7371" y="55483"/>
                </a:lnTo>
                <a:lnTo>
                  <a:pt x="8323" y="56941"/>
                </a:lnTo>
                <a:lnTo>
                  <a:pt x="9911" y="57913"/>
                </a:lnTo>
                <a:lnTo>
                  <a:pt x="11922" y="58561"/>
                </a:lnTo>
                <a:lnTo>
                  <a:pt x="13262" y="59946"/>
                </a:lnTo>
                <a:lnTo>
                  <a:pt x="14156" y="61821"/>
                </a:lnTo>
                <a:lnTo>
                  <a:pt x="14751" y="64024"/>
                </a:lnTo>
                <a:lnTo>
                  <a:pt x="17953" y="69012"/>
                </a:lnTo>
                <a:lnTo>
                  <a:pt x="20141" y="71675"/>
                </a:lnTo>
                <a:lnTo>
                  <a:pt x="21599" y="74404"/>
                </a:lnTo>
                <a:lnTo>
                  <a:pt x="23219" y="79975"/>
                </a:lnTo>
                <a:lnTo>
                  <a:pt x="25212" y="97204"/>
                </a:lnTo>
                <a:lnTo>
                  <a:pt x="30331" y="108600"/>
                </a:lnTo>
                <a:lnTo>
                  <a:pt x="35083" y="129035"/>
                </a:lnTo>
                <a:lnTo>
                  <a:pt x="47868" y="160240"/>
                </a:lnTo>
                <a:lnTo>
                  <a:pt x="49532" y="173103"/>
                </a:lnTo>
                <a:lnTo>
                  <a:pt x="50192" y="199479"/>
                </a:lnTo>
                <a:lnTo>
                  <a:pt x="51158" y="202469"/>
                </a:lnTo>
                <a:lnTo>
                  <a:pt x="56116" y="211227"/>
                </a:lnTo>
                <a:lnTo>
                  <a:pt x="58451" y="221031"/>
                </a:lnTo>
                <a:lnTo>
                  <a:pt x="57617" y="221599"/>
                </a:lnTo>
                <a:lnTo>
                  <a:pt x="50577" y="222691"/>
                </a:lnTo>
                <a:lnTo>
                  <a:pt x="50335" y="218171"/>
                </a:lnTo>
                <a:lnTo>
                  <a:pt x="49348" y="216835"/>
                </a:lnTo>
                <a:lnTo>
                  <a:pt x="47738" y="215944"/>
                </a:lnTo>
                <a:lnTo>
                  <a:pt x="45712" y="215350"/>
                </a:lnTo>
                <a:lnTo>
                  <a:pt x="40921" y="212150"/>
                </a:lnTo>
                <a:lnTo>
                  <a:pt x="38310" y="209964"/>
                </a:lnTo>
                <a:lnTo>
                  <a:pt x="30084" y="197784"/>
                </a:lnTo>
                <a:lnTo>
                  <a:pt x="26991" y="187516"/>
                </a:lnTo>
                <a:lnTo>
                  <a:pt x="15814" y="116839"/>
                </a:lnTo>
                <a:lnTo>
                  <a:pt x="8671" y="81155"/>
                </a:lnTo>
                <a:lnTo>
                  <a:pt x="6494" y="40883"/>
                </a:lnTo>
                <a:lnTo>
                  <a:pt x="600" y="26335"/>
                </a:lnTo>
                <a:lnTo>
                  <a:pt x="0" y="23222"/>
                </a:lnTo>
                <a:lnTo>
                  <a:pt x="551" y="20194"/>
                </a:lnTo>
                <a:lnTo>
                  <a:pt x="5741" y="8490"/>
                </a:lnTo>
                <a:lnTo>
                  <a:pt x="7049" y="1557"/>
                </a:lnTo>
                <a:lnTo>
                  <a:pt x="8108" y="988"/>
                </a:lnTo>
                <a:lnTo>
                  <a:pt x="14723" y="0"/>
                </a:lnTo>
                <a:lnTo>
                  <a:pt x="17941" y="2457"/>
                </a:lnTo>
                <a:lnTo>
                  <a:pt x="27767" y="11795"/>
                </a:lnTo>
                <a:lnTo>
                  <a:pt x="30493" y="13529"/>
                </a:lnTo>
                <a:lnTo>
                  <a:pt x="53290" y="23534"/>
                </a:lnTo>
                <a:lnTo>
                  <a:pt x="74436" y="37106"/>
                </a:lnTo>
                <a:lnTo>
                  <a:pt x="87660" y="40221"/>
                </a:lnTo>
                <a:lnTo>
                  <a:pt x="101157" y="42558"/>
                </a:lnTo>
                <a:lnTo>
                  <a:pt x="140591" y="57476"/>
                </a:lnTo>
                <a:lnTo>
                  <a:pt x="149447" y="59752"/>
                </a:lnTo>
                <a:lnTo>
                  <a:pt x="166096" y="65435"/>
                </a:lnTo>
                <a:lnTo>
                  <a:pt x="221683" y="684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1"/>
          <p:cNvSpPr/>
          <p:nvPr/>
        </p:nvSpPr>
        <p:spPr>
          <a:xfrm>
            <a:off x="4486672" y="4192314"/>
            <a:ext cx="101141" cy="85320"/>
          </a:xfrm>
          <a:custGeom>
            <a:avLst/>
            <a:gdLst/>
            <a:ahLst/>
            <a:cxnLst/>
            <a:rect l="0" t="0" r="0" b="0"/>
            <a:pathLst>
              <a:path w="101141" h="85320">
                <a:moveTo>
                  <a:pt x="51037" y="16783"/>
                </a:moveTo>
                <a:lnTo>
                  <a:pt x="59257" y="8564"/>
                </a:lnTo>
                <a:lnTo>
                  <a:pt x="64533" y="5828"/>
                </a:lnTo>
                <a:lnTo>
                  <a:pt x="74341" y="861"/>
                </a:lnTo>
                <a:lnTo>
                  <a:pt x="76098" y="453"/>
                </a:lnTo>
                <a:lnTo>
                  <a:pt x="78222" y="182"/>
                </a:lnTo>
                <a:lnTo>
                  <a:pt x="80590" y="0"/>
                </a:lnTo>
                <a:lnTo>
                  <a:pt x="83122" y="832"/>
                </a:lnTo>
                <a:lnTo>
                  <a:pt x="85762" y="2339"/>
                </a:lnTo>
                <a:lnTo>
                  <a:pt x="92293" y="7050"/>
                </a:lnTo>
                <a:lnTo>
                  <a:pt x="93781" y="8390"/>
                </a:lnTo>
                <a:lnTo>
                  <a:pt x="97974" y="12418"/>
                </a:lnTo>
                <a:lnTo>
                  <a:pt x="99474" y="14826"/>
                </a:lnTo>
                <a:lnTo>
                  <a:pt x="100473" y="17383"/>
                </a:lnTo>
                <a:lnTo>
                  <a:pt x="101140" y="20041"/>
                </a:lnTo>
                <a:lnTo>
                  <a:pt x="100632" y="22765"/>
                </a:lnTo>
                <a:lnTo>
                  <a:pt x="99341" y="25533"/>
                </a:lnTo>
                <a:lnTo>
                  <a:pt x="97527" y="28332"/>
                </a:lnTo>
                <a:lnTo>
                  <a:pt x="96318" y="31149"/>
                </a:lnTo>
                <a:lnTo>
                  <a:pt x="95512" y="33981"/>
                </a:lnTo>
                <a:lnTo>
                  <a:pt x="94975" y="36821"/>
                </a:lnTo>
                <a:lnTo>
                  <a:pt x="93664" y="39667"/>
                </a:lnTo>
                <a:lnTo>
                  <a:pt x="91838" y="42516"/>
                </a:lnTo>
                <a:lnTo>
                  <a:pt x="89668" y="45369"/>
                </a:lnTo>
                <a:lnTo>
                  <a:pt x="87268" y="48222"/>
                </a:lnTo>
                <a:lnTo>
                  <a:pt x="84716" y="51078"/>
                </a:lnTo>
                <a:lnTo>
                  <a:pt x="79341" y="56790"/>
                </a:lnTo>
                <a:lnTo>
                  <a:pt x="62444" y="73933"/>
                </a:lnTo>
                <a:lnTo>
                  <a:pt x="56742" y="79648"/>
                </a:lnTo>
                <a:lnTo>
                  <a:pt x="52936" y="81553"/>
                </a:lnTo>
                <a:lnTo>
                  <a:pt x="48493" y="82823"/>
                </a:lnTo>
                <a:lnTo>
                  <a:pt x="43626" y="83670"/>
                </a:lnTo>
                <a:lnTo>
                  <a:pt x="39429" y="84234"/>
                </a:lnTo>
                <a:lnTo>
                  <a:pt x="35679" y="84610"/>
                </a:lnTo>
                <a:lnTo>
                  <a:pt x="32225" y="84861"/>
                </a:lnTo>
                <a:lnTo>
                  <a:pt x="28971" y="84076"/>
                </a:lnTo>
                <a:lnTo>
                  <a:pt x="25849" y="82600"/>
                </a:lnTo>
                <a:lnTo>
                  <a:pt x="22815" y="80663"/>
                </a:lnTo>
                <a:lnTo>
                  <a:pt x="19840" y="79373"/>
                </a:lnTo>
                <a:lnTo>
                  <a:pt x="16905" y="78512"/>
                </a:lnTo>
                <a:lnTo>
                  <a:pt x="13994" y="77938"/>
                </a:lnTo>
                <a:lnTo>
                  <a:pt x="12055" y="76603"/>
                </a:lnTo>
                <a:lnTo>
                  <a:pt x="10761" y="74761"/>
                </a:lnTo>
                <a:lnTo>
                  <a:pt x="9899" y="72580"/>
                </a:lnTo>
                <a:lnTo>
                  <a:pt x="8372" y="70173"/>
                </a:lnTo>
                <a:lnTo>
                  <a:pt x="6401" y="67617"/>
                </a:lnTo>
                <a:lnTo>
                  <a:pt x="4135" y="64960"/>
                </a:lnTo>
                <a:lnTo>
                  <a:pt x="2624" y="62236"/>
                </a:lnTo>
                <a:lnTo>
                  <a:pt x="1617" y="59467"/>
                </a:lnTo>
                <a:lnTo>
                  <a:pt x="945" y="56670"/>
                </a:lnTo>
                <a:lnTo>
                  <a:pt x="1450" y="52899"/>
                </a:lnTo>
                <a:lnTo>
                  <a:pt x="2739" y="48480"/>
                </a:lnTo>
                <a:lnTo>
                  <a:pt x="4551" y="43629"/>
                </a:lnTo>
                <a:lnTo>
                  <a:pt x="5759" y="39443"/>
                </a:lnTo>
                <a:lnTo>
                  <a:pt x="6564" y="35700"/>
                </a:lnTo>
                <a:lnTo>
                  <a:pt x="7101" y="32252"/>
                </a:lnTo>
                <a:lnTo>
                  <a:pt x="8412" y="29001"/>
                </a:lnTo>
                <a:lnTo>
                  <a:pt x="10238" y="25881"/>
                </a:lnTo>
                <a:lnTo>
                  <a:pt x="12408" y="22848"/>
                </a:lnTo>
                <a:lnTo>
                  <a:pt x="14807" y="19874"/>
                </a:lnTo>
                <a:lnTo>
                  <a:pt x="17359" y="16939"/>
                </a:lnTo>
                <a:lnTo>
                  <a:pt x="20012" y="14030"/>
                </a:lnTo>
                <a:lnTo>
                  <a:pt x="22734" y="12090"/>
                </a:lnTo>
                <a:lnTo>
                  <a:pt x="25501" y="10797"/>
                </a:lnTo>
                <a:lnTo>
                  <a:pt x="28298" y="9935"/>
                </a:lnTo>
                <a:lnTo>
                  <a:pt x="32068" y="9360"/>
                </a:lnTo>
                <a:lnTo>
                  <a:pt x="36486" y="8977"/>
                </a:lnTo>
                <a:lnTo>
                  <a:pt x="45523" y="8551"/>
                </a:lnTo>
                <a:lnTo>
                  <a:pt x="52714" y="8362"/>
                </a:lnTo>
                <a:lnTo>
                  <a:pt x="62117" y="8255"/>
                </a:lnTo>
                <a:lnTo>
                  <a:pt x="65092" y="9193"/>
                </a:lnTo>
                <a:lnTo>
                  <a:pt x="68027" y="10771"/>
                </a:lnTo>
                <a:lnTo>
                  <a:pt x="70936" y="12775"/>
                </a:lnTo>
                <a:lnTo>
                  <a:pt x="73829" y="14111"/>
                </a:lnTo>
                <a:lnTo>
                  <a:pt x="76709" y="15002"/>
                </a:lnTo>
                <a:lnTo>
                  <a:pt x="79582" y="15596"/>
                </a:lnTo>
                <a:lnTo>
                  <a:pt x="81497" y="16944"/>
                </a:lnTo>
                <a:lnTo>
                  <a:pt x="82774" y="18796"/>
                </a:lnTo>
                <a:lnTo>
                  <a:pt x="83625" y="20982"/>
                </a:lnTo>
                <a:lnTo>
                  <a:pt x="84193" y="23393"/>
                </a:lnTo>
                <a:lnTo>
                  <a:pt x="84571" y="25952"/>
                </a:lnTo>
                <a:lnTo>
                  <a:pt x="84823" y="28610"/>
                </a:lnTo>
                <a:lnTo>
                  <a:pt x="84991" y="32288"/>
                </a:lnTo>
                <a:lnTo>
                  <a:pt x="85178" y="41454"/>
                </a:lnTo>
                <a:lnTo>
                  <a:pt x="84275" y="45613"/>
                </a:lnTo>
                <a:lnTo>
                  <a:pt x="82721" y="49338"/>
                </a:lnTo>
                <a:lnTo>
                  <a:pt x="80732" y="52774"/>
                </a:lnTo>
                <a:lnTo>
                  <a:pt x="78454" y="56017"/>
                </a:lnTo>
                <a:lnTo>
                  <a:pt x="75983" y="59131"/>
                </a:lnTo>
                <a:lnTo>
                  <a:pt x="73383" y="62160"/>
                </a:lnTo>
                <a:lnTo>
                  <a:pt x="70697" y="65132"/>
                </a:lnTo>
                <a:lnTo>
                  <a:pt x="65173" y="70974"/>
                </a:lnTo>
                <a:lnTo>
                  <a:pt x="56707" y="79618"/>
                </a:lnTo>
                <a:lnTo>
                  <a:pt x="53865" y="81533"/>
                </a:lnTo>
                <a:lnTo>
                  <a:pt x="51018" y="82810"/>
                </a:lnTo>
                <a:lnTo>
                  <a:pt x="48167" y="83661"/>
                </a:lnTo>
                <a:lnTo>
                  <a:pt x="45313" y="84228"/>
                </a:lnTo>
                <a:lnTo>
                  <a:pt x="42459" y="84607"/>
                </a:lnTo>
                <a:lnTo>
                  <a:pt x="39604" y="84859"/>
                </a:lnTo>
                <a:lnTo>
                  <a:pt x="36747" y="85027"/>
                </a:lnTo>
                <a:lnTo>
                  <a:pt x="31034" y="85214"/>
                </a:lnTo>
                <a:lnTo>
                  <a:pt x="22462" y="85319"/>
                </a:lnTo>
                <a:lnTo>
                  <a:pt x="19605" y="84381"/>
                </a:lnTo>
                <a:lnTo>
                  <a:pt x="16748" y="82804"/>
                </a:lnTo>
                <a:lnTo>
                  <a:pt x="13890" y="80799"/>
                </a:lnTo>
                <a:lnTo>
                  <a:pt x="11985" y="78510"/>
                </a:lnTo>
                <a:lnTo>
                  <a:pt x="10715" y="76032"/>
                </a:lnTo>
                <a:lnTo>
                  <a:pt x="9868" y="73427"/>
                </a:lnTo>
                <a:lnTo>
                  <a:pt x="8351" y="70738"/>
                </a:lnTo>
                <a:lnTo>
                  <a:pt x="6388" y="67993"/>
                </a:lnTo>
                <a:lnTo>
                  <a:pt x="4126" y="65211"/>
                </a:lnTo>
                <a:lnTo>
                  <a:pt x="2618" y="62403"/>
                </a:lnTo>
                <a:lnTo>
                  <a:pt x="1613" y="59579"/>
                </a:lnTo>
                <a:lnTo>
                  <a:pt x="943" y="56744"/>
                </a:lnTo>
                <a:lnTo>
                  <a:pt x="496" y="53901"/>
                </a:lnTo>
                <a:lnTo>
                  <a:pt x="199" y="51054"/>
                </a:lnTo>
                <a:lnTo>
                  <a:pt x="0" y="48203"/>
                </a:lnTo>
                <a:lnTo>
                  <a:pt x="820" y="45350"/>
                </a:lnTo>
                <a:lnTo>
                  <a:pt x="2319" y="42495"/>
                </a:lnTo>
                <a:lnTo>
                  <a:pt x="4271" y="39639"/>
                </a:lnTo>
                <a:lnTo>
                  <a:pt x="5572" y="36783"/>
                </a:lnTo>
                <a:lnTo>
                  <a:pt x="6440" y="33926"/>
                </a:lnTo>
                <a:lnTo>
                  <a:pt x="7018" y="31070"/>
                </a:lnTo>
                <a:lnTo>
                  <a:pt x="8357" y="29165"/>
                </a:lnTo>
                <a:lnTo>
                  <a:pt x="10201" y="27895"/>
                </a:lnTo>
                <a:lnTo>
                  <a:pt x="12383" y="27049"/>
                </a:lnTo>
                <a:lnTo>
                  <a:pt x="14791" y="25532"/>
                </a:lnTo>
                <a:lnTo>
                  <a:pt x="17348" y="23568"/>
                </a:lnTo>
                <a:lnTo>
                  <a:pt x="23745" y="18123"/>
                </a:lnTo>
                <a:lnTo>
                  <a:pt x="25223" y="18629"/>
                </a:lnTo>
                <a:lnTo>
                  <a:pt x="27160" y="19919"/>
                </a:lnTo>
                <a:lnTo>
                  <a:pt x="29404" y="21731"/>
                </a:lnTo>
                <a:lnTo>
                  <a:pt x="31853" y="22939"/>
                </a:lnTo>
                <a:lnTo>
                  <a:pt x="34438" y="23745"/>
                </a:lnTo>
                <a:lnTo>
                  <a:pt x="40879" y="25037"/>
                </a:lnTo>
                <a:lnTo>
                  <a:pt x="42360" y="26096"/>
                </a:lnTo>
                <a:lnTo>
                  <a:pt x="44301" y="27754"/>
                </a:lnTo>
                <a:lnTo>
                  <a:pt x="51037" y="339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2"/>
          <p:cNvSpPr/>
          <p:nvPr/>
        </p:nvSpPr>
        <p:spPr>
          <a:xfrm>
            <a:off x="5309239" y="1620205"/>
            <a:ext cx="188474" cy="231306"/>
          </a:xfrm>
          <a:custGeom>
            <a:avLst/>
            <a:gdLst/>
            <a:ahLst/>
            <a:cxnLst/>
            <a:rect l="0" t="0" r="0" b="0"/>
            <a:pathLst>
              <a:path w="188474" h="231306">
                <a:moveTo>
                  <a:pt x="85720" y="8570"/>
                </a:moveTo>
                <a:lnTo>
                  <a:pt x="77179" y="28"/>
                </a:lnTo>
                <a:lnTo>
                  <a:pt x="77151" y="0"/>
                </a:lnTo>
                <a:lnTo>
                  <a:pt x="77149" y="4549"/>
                </a:lnTo>
                <a:lnTo>
                  <a:pt x="76196" y="5889"/>
                </a:lnTo>
                <a:lnTo>
                  <a:pt x="74608" y="6782"/>
                </a:lnTo>
                <a:lnTo>
                  <a:pt x="69767" y="8216"/>
                </a:lnTo>
                <a:lnTo>
                  <a:pt x="64378" y="13016"/>
                </a:lnTo>
                <a:lnTo>
                  <a:pt x="61967" y="14391"/>
                </a:lnTo>
                <a:lnTo>
                  <a:pt x="56748" y="15919"/>
                </a:lnTo>
                <a:lnTo>
                  <a:pt x="51254" y="19139"/>
                </a:lnTo>
                <a:lnTo>
                  <a:pt x="45638" y="23745"/>
                </a:lnTo>
                <a:lnTo>
                  <a:pt x="39966" y="28967"/>
                </a:lnTo>
                <a:lnTo>
                  <a:pt x="31418" y="37261"/>
                </a:lnTo>
                <a:lnTo>
                  <a:pt x="29516" y="40080"/>
                </a:lnTo>
                <a:lnTo>
                  <a:pt x="27403" y="45752"/>
                </a:lnTo>
                <a:lnTo>
                  <a:pt x="23925" y="51448"/>
                </a:lnTo>
                <a:lnTo>
                  <a:pt x="19203" y="57154"/>
                </a:lnTo>
                <a:lnTo>
                  <a:pt x="13930" y="62865"/>
                </a:lnTo>
                <a:lnTo>
                  <a:pt x="11190" y="66674"/>
                </a:lnTo>
                <a:lnTo>
                  <a:pt x="8411" y="71118"/>
                </a:lnTo>
                <a:lnTo>
                  <a:pt x="5606" y="75986"/>
                </a:lnTo>
                <a:lnTo>
                  <a:pt x="3736" y="80184"/>
                </a:lnTo>
                <a:lnTo>
                  <a:pt x="1658" y="87388"/>
                </a:lnTo>
                <a:lnTo>
                  <a:pt x="734" y="93765"/>
                </a:lnTo>
                <a:lnTo>
                  <a:pt x="324" y="99774"/>
                </a:lnTo>
                <a:lnTo>
                  <a:pt x="141" y="105620"/>
                </a:lnTo>
                <a:lnTo>
                  <a:pt x="0" y="144210"/>
                </a:lnTo>
                <a:lnTo>
                  <a:pt x="951" y="149479"/>
                </a:lnTo>
                <a:lnTo>
                  <a:pt x="2537" y="154897"/>
                </a:lnTo>
                <a:lnTo>
                  <a:pt x="4547" y="160413"/>
                </a:lnTo>
                <a:lnTo>
                  <a:pt x="5888" y="165044"/>
                </a:lnTo>
                <a:lnTo>
                  <a:pt x="6781" y="169083"/>
                </a:lnTo>
                <a:lnTo>
                  <a:pt x="7377" y="172729"/>
                </a:lnTo>
                <a:lnTo>
                  <a:pt x="8727" y="177064"/>
                </a:lnTo>
                <a:lnTo>
                  <a:pt x="10579" y="181859"/>
                </a:lnTo>
                <a:lnTo>
                  <a:pt x="12766" y="186961"/>
                </a:lnTo>
                <a:lnTo>
                  <a:pt x="15177" y="191315"/>
                </a:lnTo>
                <a:lnTo>
                  <a:pt x="17737" y="195170"/>
                </a:lnTo>
                <a:lnTo>
                  <a:pt x="23120" y="201993"/>
                </a:lnTo>
                <a:lnTo>
                  <a:pt x="28689" y="208201"/>
                </a:lnTo>
                <a:lnTo>
                  <a:pt x="34338" y="214134"/>
                </a:lnTo>
                <a:lnTo>
                  <a:pt x="45726" y="225705"/>
                </a:lnTo>
                <a:lnTo>
                  <a:pt x="49533" y="227621"/>
                </a:lnTo>
                <a:lnTo>
                  <a:pt x="53975" y="228899"/>
                </a:lnTo>
                <a:lnTo>
                  <a:pt x="58842" y="229751"/>
                </a:lnTo>
                <a:lnTo>
                  <a:pt x="63039" y="230319"/>
                </a:lnTo>
                <a:lnTo>
                  <a:pt x="66790" y="230697"/>
                </a:lnTo>
                <a:lnTo>
                  <a:pt x="70243" y="230950"/>
                </a:lnTo>
                <a:lnTo>
                  <a:pt x="74449" y="231118"/>
                </a:lnTo>
                <a:lnTo>
                  <a:pt x="84204" y="231305"/>
                </a:lnTo>
                <a:lnTo>
                  <a:pt x="88519" y="230402"/>
                </a:lnTo>
                <a:lnTo>
                  <a:pt x="92349" y="228848"/>
                </a:lnTo>
                <a:lnTo>
                  <a:pt x="95854" y="226859"/>
                </a:lnTo>
                <a:lnTo>
                  <a:pt x="100097" y="225534"/>
                </a:lnTo>
                <a:lnTo>
                  <a:pt x="104830" y="224650"/>
                </a:lnTo>
                <a:lnTo>
                  <a:pt x="109890" y="224060"/>
                </a:lnTo>
                <a:lnTo>
                  <a:pt x="114216" y="222715"/>
                </a:lnTo>
                <a:lnTo>
                  <a:pt x="118052" y="220866"/>
                </a:lnTo>
                <a:lnTo>
                  <a:pt x="121563" y="218680"/>
                </a:lnTo>
                <a:lnTo>
                  <a:pt x="124856" y="216271"/>
                </a:lnTo>
                <a:lnTo>
                  <a:pt x="128003" y="213712"/>
                </a:lnTo>
                <a:lnTo>
                  <a:pt x="131054" y="211054"/>
                </a:lnTo>
                <a:lnTo>
                  <a:pt x="134993" y="208329"/>
                </a:lnTo>
                <a:lnTo>
                  <a:pt x="139524" y="205560"/>
                </a:lnTo>
                <a:lnTo>
                  <a:pt x="144449" y="202762"/>
                </a:lnTo>
                <a:lnTo>
                  <a:pt x="148686" y="199943"/>
                </a:lnTo>
                <a:lnTo>
                  <a:pt x="152462" y="197112"/>
                </a:lnTo>
                <a:lnTo>
                  <a:pt x="155932" y="194272"/>
                </a:lnTo>
                <a:lnTo>
                  <a:pt x="159198" y="190474"/>
                </a:lnTo>
                <a:lnTo>
                  <a:pt x="162328" y="186036"/>
                </a:lnTo>
                <a:lnTo>
                  <a:pt x="165367" y="181173"/>
                </a:lnTo>
                <a:lnTo>
                  <a:pt x="168346" y="176979"/>
                </a:lnTo>
                <a:lnTo>
                  <a:pt x="174196" y="169778"/>
                </a:lnTo>
                <a:lnTo>
                  <a:pt x="177430" y="163403"/>
                </a:lnTo>
                <a:lnTo>
                  <a:pt x="179820" y="156442"/>
                </a:lnTo>
                <a:lnTo>
                  <a:pt x="181791" y="151919"/>
                </a:lnTo>
                <a:lnTo>
                  <a:pt x="184058" y="146998"/>
                </a:lnTo>
                <a:lnTo>
                  <a:pt x="185569" y="142765"/>
                </a:lnTo>
                <a:lnTo>
                  <a:pt x="186576" y="138991"/>
                </a:lnTo>
                <a:lnTo>
                  <a:pt x="187695" y="132257"/>
                </a:lnTo>
                <a:lnTo>
                  <a:pt x="188193" y="126089"/>
                </a:lnTo>
                <a:lnTo>
                  <a:pt x="188414" y="117633"/>
                </a:lnTo>
                <a:lnTo>
                  <a:pt x="188473" y="112711"/>
                </a:lnTo>
                <a:lnTo>
                  <a:pt x="187560" y="108477"/>
                </a:lnTo>
                <a:lnTo>
                  <a:pt x="185998" y="104702"/>
                </a:lnTo>
                <a:lnTo>
                  <a:pt x="181723" y="97968"/>
                </a:lnTo>
                <a:lnTo>
                  <a:pt x="176649" y="91799"/>
                </a:lnTo>
                <a:lnTo>
                  <a:pt x="174915" y="88821"/>
                </a:lnTo>
                <a:lnTo>
                  <a:pt x="171521" y="79126"/>
                </a:lnTo>
                <a:lnTo>
                  <a:pt x="169591" y="74657"/>
                </a:lnTo>
                <a:lnTo>
                  <a:pt x="167351" y="69773"/>
                </a:lnTo>
                <a:lnTo>
                  <a:pt x="164906" y="65564"/>
                </a:lnTo>
                <a:lnTo>
                  <a:pt x="159649" y="58348"/>
                </a:lnTo>
                <a:lnTo>
                  <a:pt x="154138" y="51966"/>
                </a:lnTo>
                <a:lnTo>
                  <a:pt x="148513" y="45954"/>
                </a:lnTo>
                <a:lnTo>
                  <a:pt x="142838" y="40107"/>
                </a:lnTo>
                <a:lnTo>
                  <a:pt x="139991" y="38167"/>
                </a:lnTo>
                <a:lnTo>
                  <a:pt x="134288" y="36012"/>
                </a:lnTo>
                <a:lnTo>
                  <a:pt x="128579" y="35054"/>
                </a:lnTo>
                <a:lnTo>
                  <a:pt x="125723" y="34798"/>
                </a:lnTo>
                <a:lnTo>
                  <a:pt x="122866" y="33675"/>
                </a:lnTo>
                <a:lnTo>
                  <a:pt x="117152" y="29888"/>
                </a:lnTo>
                <a:lnTo>
                  <a:pt x="111437" y="27569"/>
                </a:lnTo>
                <a:lnTo>
                  <a:pt x="105723" y="26539"/>
                </a:lnTo>
                <a:lnTo>
                  <a:pt x="100008" y="26081"/>
                </a:lnTo>
                <a:lnTo>
                  <a:pt x="94293" y="25877"/>
                </a:lnTo>
                <a:lnTo>
                  <a:pt x="91436" y="25823"/>
                </a:lnTo>
                <a:lnTo>
                  <a:pt x="89531" y="26739"/>
                </a:lnTo>
                <a:lnTo>
                  <a:pt x="88261" y="28303"/>
                </a:lnTo>
                <a:lnTo>
                  <a:pt x="87414" y="30298"/>
                </a:lnTo>
                <a:lnTo>
                  <a:pt x="85897" y="31627"/>
                </a:lnTo>
                <a:lnTo>
                  <a:pt x="83933" y="32514"/>
                </a:lnTo>
                <a:lnTo>
                  <a:pt x="77148" y="3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3"/>
          <p:cNvSpPr/>
          <p:nvPr/>
        </p:nvSpPr>
        <p:spPr>
          <a:xfrm>
            <a:off x="5669290" y="1628775"/>
            <a:ext cx="214303" cy="205740"/>
          </a:xfrm>
          <a:custGeom>
            <a:avLst/>
            <a:gdLst/>
            <a:ahLst/>
            <a:cxnLst/>
            <a:rect l="0" t="0" r="0" b="0"/>
            <a:pathLst>
              <a:path w="214303" h="205740">
                <a:moveTo>
                  <a:pt x="128577" y="0"/>
                </a:moveTo>
                <a:lnTo>
                  <a:pt x="128577" y="7380"/>
                </a:lnTo>
                <a:lnTo>
                  <a:pt x="129530" y="7778"/>
                </a:lnTo>
                <a:lnTo>
                  <a:pt x="135958" y="8467"/>
                </a:lnTo>
                <a:lnTo>
                  <a:pt x="136796" y="8541"/>
                </a:lnTo>
                <a:lnTo>
                  <a:pt x="137080" y="14457"/>
                </a:lnTo>
                <a:lnTo>
                  <a:pt x="137119" y="15950"/>
                </a:lnTo>
                <a:lnTo>
                  <a:pt x="132589" y="21341"/>
                </a:lnTo>
                <a:lnTo>
                  <a:pt x="131252" y="23753"/>
                </a:lnTo>
                <a:lnTo>
                  <a:pt x="129766" y="28972"/>
                </a:lnTo>
                <a:lnTo>
                  <a:pt x="126565" y="34466"/>
                </a:lnTo>
                <a:lnTo>
                  <a:pt x="124379" y="37265"/>
                </a:lnTo>
                <a:lnTo>
                  <a:pt x="121968" y="39130"/>
                </a:lnTo>
                <a:lnTo>
                  <a:pt x="119408" y="40374"/>
                </a:lnTo>
                <a:lnTo>
                  <a:pt x="116750" y="41204"/>
                </a:lnTo>
                <a:lnTo>
                  <a:pt x="111255" y="44665"/>
                </a:lnTo>
                <a:lnTo>
                  <a:pt x="108457" y="46921"/>
                </a:lnTo>
                <a:lnTo>
                  <a:pt x="106591" y="49378"/>
                </a:lnTo>
                <a:lnTo>
                  <a:pt x="105347" y="51969"/>
                </a:lnTo>
                <a:lnTo>
                  <a:pt x="104518" y="54648"/>
                </a:lnTo>
                <a:lnTo>
                  <a:pt x="102060" y="57387"/>
                </a:lnTo>
                <a:lnTo>
                  <a:pt x="98517" y="60165"/>
                </a:lnTo>
                <a:lnTo>
                  <a:pt x="94249" y="62970"/>
                </a:lnTo>
                <a:lnTo>
                  <a:pt x="90452" y="65792"/>
                </a:lnTo>
                <a:lnTo>
                  <a:pt x="86967" y="68627"/>
                </a:lnTo>
                <a:lnTo>
                  <a:pt x="83693" y="71468"/>
                </a:lnTo>
                <a:lnTo>
                  <a:pt x="80557" y="73363"/>
                </a:lnTo>
                <a:lnTo>
                  <a:pt x="74532" y="75468"/>
                </a:lnTo>
                <a:lnTo>
                  <a:pt x="68680" y="78944"/>
                </a:lnTo>
                <a:lnTo>
                  <a:pt x="62903" y="83663"/>
                </a:lnTo>
                <a:lnTo>
                  <a:pt x="57161" y="88936"/>
                </a:lnTo>
                <a:lnTo>
                  <a:pt x="54297" y="90723"/>
                </a:lnTo>
                <a:lnTo>
                  <a:pt x="48573" y="92709"/>
                </a:lnTo>
                <a:lnTo>
                  <a:pt x="42855" y="96131"/>
                </a:lnTo>
                <a:lnTo>
                  <a:pt x="39996" y="98377"/>
                </a:lnTo>
                <a:lnTo>
                  <a:pt x="36186" y="99875"/>
                </a:lnTo>
                <a:lnTo>
                  <a:pt x="31740" y="100873"/>
                </a:lnTo>
                <a:lnTo>
                  <a:pt x="26872" y="101538"/>
                </a:lnTo>
                <a:lnTo>
                  <a:pt x="23626" y="102935"/>
                </a:lnTo>
                <a:lnTo>
                  <a:pt x="21462" y="104818"/>
                </a:lnTo>
                <a:lnTo>
                  <a:pt x="20020" y="107026"/>
                </a:lnTo>
                <a:lnTo>
                  <a:pt x="18106" y="108498"/>
                </a:lnTo>
                <a:lnTo>
                  <a:pt x="15877" y="109479"/>
                </a:lnTo>
                <a:lnTo>
                  <a:pt x="13439" y="110134"/>
                </a:lnTo>
                <a:lnTo>
                  <a:pt x="11813" y="111522"/>
                </a:lnTo>
                <a:lnTo>
                  <a:pt x="10730" y="113401"/>
                </a:lnTo>
                <a:lnTo>
                  <a:pt x="10007" y="115605"/>
                </a:lnTo>
                <a:lnTo>
                  <a:pt x="8573" y="117075"/>
                </a:lnTo>
                <a:lnTo>
                  <a:pt x="6664" y="118055"/>
                </a:lnTo>
                <a:lnTo>
                  <a:pt x="1308" y="119627"/>
                </a:lnTo>
                <a:lnTo>
                  <a:pt x="868" y="120709"/>
                </a:lnTo>
                <a:lnTo>
                  <a:pt x="163" y="126749"/>
                </a:lnTo>
                <a:lnTo>
                  <a:pt x="0" y="128479"/>
                </a:lnTo>
                <a:lnTo>
                  <a:pt x="5883" y="134457"/>
                </a:lnTo>
                <a:lnTo>
                  <a:pt x="12760" y="141355"/>
                </a:lnTo>
                <a:lnTo>
                  <a:pt x="15171" y="142814"/>
                </a:lnTo>
                <a:lnTo>
                  <a:pt x="20389" y="144435"/>
                </a:lnTo>
                <a:lnTo>
                  <a:pt x="24067" y="144867"/>
                </a:lnTo>
                <a:lnTo>
                  <a:pt x="28424" y="145156"/>
                </a:lnTo>
                <a:lnTo>
                  <a:pt x="33233" y="145348"/>
                </a:lnTo>
                <a:lnTo>
                  <a:pt x="43657" y="145561"/>
                </a:lnTo>
                <a:lnTo>
                  <a:pt x="49104" y="145618"/>
                </a:lnTo>
                <a:lnTo>
                  <a:pt x="53687" y="146609"/>
                </a:lnTo>
                <a:lnTo>
                  <a:pt x="57696" y="148221"/>
                </a:lnTo>
                <a:lnTo>
                  <a:pt x="61320" y="150249"/>
                </a:lnTo>
                <a:lnTo>
                  <a:pt x="65642" y="151601"/>
                </a:lnTo>
                <a:lnTo>
                  <a:pt x="70428" y="152502"/>
                </a:lnTo>
                <a:lnTo>
                  <a:pt x="75523" y="153103"/>
                </a:lnTo>
                <a:lnTo>
                  <a:pt x="80826" y="154456"/>
                </a:lnTo>
                <a:lnTo>
                  <a:pt x="86265" y="156311"/>
                </a:lnTo>
                <a:lnTo>
                  <a:pt x="91797" y="158499"/>
                </a:lnTo>
                <a:lnTo>
                  <a:pt x="97389" y="159959"/>
                </a:lnTo>
                <a:lnTo>
                  <a:pt x="103023" y="160931"/>
                </a:lnTo>
                <a:lnTo>
                  <a:pt x="108684" y="161580"/>
                </a:lnTo>
                <a:lnTo>
                  <a:pt x="114362" y="162012"/>
                </a:lnTo>
                <a:lnTo>
                  <a:pt x="120053" y="162301"/>
                </a:lnTo>
                <a:lnTo>
                  <a:pt x="125752" y="162493"/>
                </a:lnTo>
                <a:lnTo>
                  <a:pt x="130504" y="163573"/>
                </a:lnTo>
                <a:lnTo>
                  <a:pt x="134624" y="165246"/>
                </a:lnTo>
                <a:lnTo>
                  <a:pt x="138324" y="167314"/>
                </a:lnTo>
                <a:lnTo>
                  <a:pt x="147514" y="172152"/>
                </a:lnTo>
                <a:lnTo>
                  <a:pt x="152632" y="174775"/>
                </a:lnTo>
                <a:lnTo>
                  <a:pt x="156996" y="176524"/>
                </a:lnTo>
                <a:lnTo>
                  <a:pt x="160858" y="177690"/>
                </a:lnTo>
                <a:lnTo>
                  <a:pt x="164385" y="178467"/>
                </a:lnTo>
                <a:lnTo>
                  <a:pt x="170844" y="181871"/>
                </a:lnTo>
                <a:lnTo>
                  <a:pt x="173900" y="184112"/>
                </a:lnTo>
                <a:lnTo>
                  <a:pt x="179836" y="186602"/>
                </a:lnTo>
                <a:lnTo>
                  <a:pt x="182752" y="187266"/>
                </a:lnTo>
                <a:lnTo>
                  <a:pt x="188532" y="190544"/>
                </a:lnTo>
                <a:lnTo>
                  <a:pt x="191407" y="192752"/>
                </a:lnTo>
                <a:lnTo>
                  <a:pt x="197142" y="195205"/>
                </a:lnTo>
                <a:lnTo>
                  <a:pt x="205227" y="197052"/>
                </a:lnTo>
                <a:lnTo>
                  <a:pt x="208046" y="199656"/>
                </a:lnTo>
                <a:lnTo>
                  <a:pt x="214302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4"/>
          <p:cNvSpPr/>
          <p:nvPr/>
        </p:nvSpPr>
        <p:spPr>
          <a:xfrm>
            <a:off x="6012179" y="1577340"/>
            <a:ext cx="68581" cy="300038"/>
          </a:xfrm>
          <a:custGeom>
            <a:avLst/>
            <a:gdLst/>
            <a:ahLst/>
            <a:cxnLst/>
            <a:rect l="0" t="0" r="0" b="0"/>
            <a:pathLst>
              <a:path w="68581" h="300038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5849" y="20399"/>
                </a:lnTo>
                <a:lnTo>
                  <a:pt x="16570" y="28434"/>
                </a:lnTo>
                <a:lnTo>
                  <a:pt x="16761" y="33243"/>
                </a:lnTo>
                <a:lnTo>
                  <a:pt x="16975" y="43667"/>
                </a:lnTo>
                <a:lnTo>
                  <a:pt x="17032" y="49114"/>
                </a:lnTo>
                <a:lnTo>
                  <a:pt x="18023" y="54650"/>
                </a:lnTo>
                <a:lnTo>
                  <a:pt x="19635" y="60245"/>
                </a:lnTo>
                <a:lnTo>
                  <a:pt x="21663" y="65881"/>
                </a:lnTo>
                <a:lnTo>
                  <a:pt x="23015" y="71543"/>
                </a:lnTo>
                <a:lnTo>
                  <a:pt x="23916" y="77223"/>
                </a:lnTo>
                <a:lnTo>
                  <a:pt x="24517" y="82914"/>
                </a:lnTo>
                <a:lnTo>
                  <a:pt x="24917" y="88613"/>
                </a:lnTo>
                <a:lnTo>
                  <a:pt x="25184" y="94318"/>
                </a:lnTo>
                <a:lnTo>
                  <a:pt x="25481" y="105736"/>
                </a:lnTo>
                <a:lnTo>
                  <a:pt x="25709" y="155998"/>
                </a:lnTo>
                <a:lnTo>
                  <a:pt x="26665" y="163054"/>
                </a:lnTo>
                <a:lnTo>
                  <a:pt x="28254" y="169662"/>
                </a:lnTo>
                <a:lnTo>
                  <a:pt x="30266" y="175973"/>
                </a:lnTo>
                <a:lnTo>
                  <a:pt x="32560" y="182085"/>
                </a:lnTo>
                <a:lnTo>
                  <a:pt x="35042" y="188065"/>
                </a:lnTo>
                <a:lnTo>
                  <a:pt x="37649" y="193957"/>
                </a:lnTo>
                <a:lnTo>
                  <a:pt x="39387" y="199789"/>
                </a:lnTo>
                <a:lnTo>
                  <a:pt x="40546" y="205583"/>
                </a:lnTo>
                <a:lnTo>
                  <a:pt x="41318" y="211350"/>
                </a:lnTo>
                <a:lnTo>
                  <a:pt x="41833" y="217100"/>
                </a:lnTo>
                <a:lnTo>
                  <a:pt x="42177" y="222838"/>
                </a:lnTo>
                <a:lnTo>
                  <a:pt x="42405" y="228569"/>
                </a:lnTo>
                <a:lnTo>
                  <a:pt x="43510" y="233341"/>
                </a:lnTo>
                <a:lnTo>
                  <a:pt x="45200" y="237476"/>
                </a:lnTo>
                <a:lnTo>
                  <a:pt x="47279" y="241185"/>
                </a:lnTo>
                <a:lnTo>
                  <a:pt x="48664" y="245562"/>
                </a:lnTo>
                <a:lnTo>
                  <a:pt x="49588" y="250386"/>
                </a:lnTo>
                <a:lnTo>
                  <a:pt x="50204" y="255506"/>
                </a:lnTo>
                <a:lnTo>
                  <a:pt x="50888" y="263735"/>
                </a:lnTo>
                <a:lnTo>
                  <a:pt x="51071" y="267263"/>
                </a:lnTo>
                <a:lnTo>
                  <a:pt x="52145" y="269616"/>
                </a:lnTo>
                <a:lnTo>
                  <a:pt x="53813" y="271183"/>
                </a:lnTo>
                <a:lnTo>
                  <a:pt x="55878" y="272229"/>
                </a:lnTo>
                <a:lnTo>
                  <a:pt x="57255" y="273878"/>
                </a:lnTo>
                <a:lnTo>
                  <a:pt x="58172" y="275930"/>
                </a:lnTo>
                <a:lnTo>
                  <a:pt x="59192" y="280751"/>
                </a:lnTo>
                <a:lnTo>
                  <a:pt x="59645" y="286068"/>
                </a:lnTo>
                <a:lnTo>
                  <a:pt x="60719" y="287867"/>
                </a:lnTo>
                <a:lnTo>
                  <a:pt x="62387" y="289066"/>
                </a:lnTo>
                <a:lnTo>
                  <a:pt x="64452" y="289865"/>
                </a:lnTo>
                <a:lnTo>
                  <a:pt x="65828" y="291351"/>
                </a:lnTo>
                <a:lnTo>
                  <a:pt x="66746" y="293294"/>
                </a:lnTo>
                <a:lnTo>
                  <a:pt x="6858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5"/>
          <p:cNvSpPr/>
          <p:nvPr/>
        </p:nvSpPr>
        <p:spPr>
          <a:xfrm>
            <a:off x="6192205" y="1654492"/>
            <a:ext cx="179903" cy="214193"/>
          </a:xfrm>
          <a:custGeom>
            <a:avLst/>
            <a:gdLst/>
            <a:ahLst/>
            <a:cxnLst/>
            <a:rect l="0" t="0" r="0" b="0"/>
            <a:pathLst>
              <a:path w="179903" h="214193">
                <a:moveTo>
                  <a:pt x="85722" y="0"/>
                </a:moveTo>
                <a:lnTo>
                  <a:pt x="77503" y="0"/>
                </a:lnTo>
                <a:lnTo>
                  <a:pt x="72703" y="4551"/>
                </a:lnTo>
                <a:lnTo>
                  <a:pt x="22854" y="54296"/>
                </a:lnTo>
                <a:lnTo>
                  <a:pt x="19997" y="58105"/>
                </a:lnTo>
                <a:lnTo>
                  <a:pt x="17141" y="62549"/>
                </a:lnTo>
                <a:lnTo>
                  <a:pt x="14283" y="67417"/>
                </a:lnTo>
                <a:lnTo>
                  <a:pt x="12379" y="71615"/>
                </a:lnTo>
                <a:lnTo>
                  <a:pt x="11109" y="75366"/>
                </a:lnTo>
                <a:lnTo>
                  <a:pt x="10263" y="78819"/>
                </a:lnTo>
                <a:lnTo>
                  <a:pt x="8746" y="83026"/>
                </a:lnTo>
                <a:lnTo>
                  <a:pt x="6782" y="87735"/>
                </a:lnTo>
                <a:lnTo>
                  <a:pt x="4520" y="92780"/>
                </a:lnTo>
                <a:lnTo>
                  <a:pt x="3013" y="97096"/>
                </a:lnTo>
                <a:lnTo>
                  <a:pt x="2008" y="100926"/>
                </a:lnTo>
                <a:lnTo>
                  <a:pt x="1337" y="104431"/>
                </a:lnTo>
                <a:lnTo>
                  <a:pt x="891" y="108673"/>
                </a:lnTo>
                <a:lnTo>
                  <a:pt x="593" y="113406"/>
                </a:lnTo>
                <a:lnTo>
                  <a:pt x="262" y="122793"/>
                </a:lnTo>
                <a:lnTo>
                  <a:pt x="75" y="134385"/>
                </a:lnTo>
                <a:lnTo>
                  <a:pt x="0" y="172729"/>
                </a:lnTo>
                <a:lnTo>
                  <a:pt x="951" y="177065"/>
                </a:lnTo>
                <a:lnTo>
                  <a:pt x="2538" y="181861"/>
                </a:lnTo>
                <a:lnTo>
                  <a:pt x="4548" y="186963"/>
                </a:lnTo>
                <a:lnTo>
                  <a:pt x="5889" y="191317"/>
                </a:lnTo>
                <a:lnTo>
                  <a:pt x="6783" y="195172"/>
                </a:lnTo>
                <a:lnTo>
                  <a:pt x="7378" y="198695"/>
                </a:lnTo>
                <a:lnTo>
                  <a:pt x="8728" y="201043"/>
                </a:lnTo>
                <a:lnTo>
                  <a:pt x="10580" y="202609"/>
                </a:lnTo>
                <a:lnTo>
                  <a:pt x="12767" y="203653"/>
                </a:lnTo>
                <a:lnTo>
                  <a:pt x="17738" y="207352"/>
                </a:lnTo>
                <a:lnTo>
                  <a:pt x="20397" y="209672"/>
                </a:lnTo>
                <a:lnTo>
                  <a:pt x="23122" y="211219"/>
                </a:lnTo>
                <a:lnTo>
                  <a:pt x="28690" y="212938"/>
                </a:lnTo>
                <a:lnTo>
                  <a:pt x="31508" y="213396"/>
                </a:lnTo>
                <a:lnTo>
                  <a:pt x="34339" y="213702"/>
                </a:lnTo>
                <a:lnTo>
                  <a:pt x="37179" y="213905"/>
                </a:lnTo>
                <a:lnTo>
                  <a:pt x="40025" y="214041"/>
                </a:lnTo>
                <a:lnTo>
                  <a:pt x="45728" y="214192"/>
                </a:lnTo>
                <a:lnTo>
                  <a:pt x="48581" y="213280"/>
                </a:lnTo>
                <a:lnTo>
                  <a:pt x="51437" y="211719"/>
                </a:lnTo>
                <a:lnTo>
                  <a:pt x="54292" y="209726"/>
                </a:lnTo>
                <a:lnTo>
                  <a:pt x="58101" y="208397"/>
                </a:lnTo>
                <a:lnTo>
                  <a:pt x="62546" y="207511"/>
                </a:lnTo>
                <a:lnTo>
                  <a:pt x="67414" y="206921"/>
                </a:lnTo>
                <a:lnTo>
                  <a:pt x="72564" y="205575"/>
                </a:lnTo>
                <a:lnTo>
                  <a:pt x="77902" y="203725"/>
                </a:lnTo>
                <a:lnTo>
                  <a:pt x="83366" y="201539"/>
                </a:lnTo>
                <a:lnTo>
                  <a:pt x="88914" y="199129"/>
                </a:lnTo>
                <a:lnTo>
                  <a:pt x="100158" y="193912"/>
                </a:lnTo>
                <a:lnTo>
                  <a:pt x="104871" y="191187"/>
                </a:lnTo>
                <a:lnTo>
                  <a:pt x="108966" y="188418"/>
                </a:lnTo>
                <a:lnTo>
                  <a:pt x="112648" y="185620"/>
                </a:lnTo>
                <a:lnTo>
                  <a:pt x="117008" y="182802"/>
                </a:lnTo>
                <a:lnTo>
                  <a:pt x="121819" y="179970"/>
                </a:lnTo>
                <a:lnTo>
                  <a:pt x="126932" y="177130"/>
                </a:lnTo>
                <a:lnTo>
                  <a:pt x="131293" y="174284"/>
                </a:lnTo>
                <a:lnTo>
                  <a:pt x="135152" y="171434"/>
                </a:lnTo>
                <a:lnTo>
                  <a:pt x="138678" y="168582"/>
                </a:lnTo>
                <a:lnTo>
                  <a:pt x="141981" y="164776"/>
                </a:lnTo>
                <a:lnTo>
                  <a:pt x="145136" y="160333"/>
                </a:lnTo>
                <a:lnTo>
                  <a:pt x="148191" y="155466"/>
                </a:lnTo>
                <a:lnTo>
                  <a:pt x="151181" y="151269"/>
                </a:lnTo>
                <a:lnTo>
                  <a:pt x="154126" y="147519"/>
                </a:lnTo>
                <a:lnTo>
                  <a:pt x="157042" y="144066"/>
                </a:lnTo>
                <a:lnTo>
                  <a:pt x="159939" y="140811"/>
                </a:lnTo>
                <a:lnTo>
                  <a:pt x="165697" y="134655"/>
                </a:lnTo>
                <a:lnTo>
                  <a:pt x="167614" y="130728"/>
                </a:lnTo>
                <a:lnTo>
                  <a:pt x="168891" y="126204"/>
                </a:lnTo>
                <a:lnTo>
                  <a:pt x="169743" y="121284"/>
                </a:lnTo>
                <a:lnTo>
                  <a:pt x="171264" y="117051"/>
                </a:lnTo>
                <a:lnTo>
                  <a:pt x="173230" y="113276"/>
                </a:lnTo>
                <a:lnTo>
                  <a:pt x="175493" y="109808"/>
                </a:lnTo>
                <a:lnTo>
                  <a:pt x="177002" y="105590"/>
                </a:lnTo>
                <a:lnTo>
                  <a:pt x="178008" y="100873"/>
                </a:lnTo>
                <a:lnTo>
                  <a:pt x="178678" y="95824"/>
                </a:lnTo>
                <a:lnTo>
                  <a:pt x="179125" y="91505"/>
                </a:lnTo>
                <a:lnTo>
                  <a:pt x="179423" y="87673"/>
                </a:lnTo>
                <a:lnTo>
                  <a:pt x="179622" y="84166"/>
                </a:lnTo>
                <a:lnTo>
                  <a:pt x="179843" y="77730"/>
                </a:lnTo>
                <a:lnTo>
                  <a:pt x="179902" y="74680"/>
                </a:lnTo>
                <a:lnTo>
                  <a:pt x="178989" y="71694"/>
                </a:lnTo>
                <a:lnTo>
                  <a:pt x="175434" y="65837"/>
                </a:lnTo>
                <a:lnTo>
                  <a:pt x="173219" y="60058"/>
                </a:lnTo>
                <a:lnTo>
                  <a:pt x="172628" y="57184"/>
                </a:lnTo>
                <a:lnTo>
                  <a:pt x="169432" y="51450"/>
                </a:lnTo>
                <a:lnTo>
                  <a:pt x="164837" y="45727"/>
                </a:lnTo>
                <a:lnTo>
                  <a:pt x="159619" y="40008"/>
                </a:lnTo>
                <a:lnTo>
                  <a:pt x="156895" y="38102"/>
                </a:lnTo>
                <a:lnTo>
                  <a:pt x="151327" y="35984"/>
                </a:lnTo>
                <a:lnTo>
                  <a:pt x="148508" y="34467"/>
                </a:lnTo>
                <a:lnTo>
                  <a:pt x="145677" y="32503"/>
                </a:lnTo>
                <a:lnTo>
                  <a:pt x="142837" y="30241"/>
                </a:lnTo>
                <a:lnTo>
                  <a:pt x="139991" y="28733"/>
                </a:lnTo>
                <a:lnTo>
                  <a:pt x="137142" y="27728"/>
                </a:lnTo>
                <a:lnTo>
                  <a:pt x="134289" y="27058"/>
                </a:lnTo>
                <a:lnTo>
                  <a:pt x="131435" y="25659"/>
                </a:lnTo>
                <a:lnTo>
                  <a:pt x="128580" y="23773"/>
                </a:lnTo>
                <a:lnTo>
                  <a:pt x="120041" y="17168"/>
                </a:lnTo>
                <a:lnTo>
                  <a:pt x="120016" y="17148"/>
                </a:lnTo>
                <a:lnTo>
                  <a:pt x="12001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6"/>
          <p:cNvSpPr/>
          <p:nvPr/>
        </p:nvSpPr>
        <p:spPr>
          <a:xfrm>
            <a:off x="6492240" y="1543050"/>
            <a:ext cx="51436" cy="342901"/>
          </a:xfrm>
          <a:custGeom>
            <a:avLst/>
            <a:gdLst/>
            <a:ahLst/>
            <a:cxnLst/>
            <a:rect l="0" t="0" r="0" b="0"/>
            <a:pathLst>
              <a:path w="51436" h="342901">
                <a:moveTo>
                  <a:pt x="0" y="0"/>
                </a:moveTo>
                <a:lnTo>
                  <a:pt x="0" y="36000"/>
                </a:lnTo>
                <a:lnTo>
                  <a:pt x="952" y="40192"/>
                </a:lnTo>
                <a:lnTo>
                  <a:pt x="2540" y="44892"/>
                </a:lnTo>
                <a:lnTo>
                  <a:pt x="4551" y="49930"/>
                </a:lnTo>
                <a:lnTo>
                  <a:pt x="5891" y="55194"/>
                </a:lnTo>
                <a:lnTo>
                  <a:pt x="6785" y="60608"/>
                </a:lnTo>
                <a:lnTo>
                  <a:pt x="7381" y="66123"/>
                </a:lnTo>
                <a:lnTo>
                  <a:pt x="7778" y="71704"/>
                </a:lnTo>
                <a:lnTo>
                  <a:pt x="8043" y="77330"/>
                </a:lnTo>
                <a:lnTo>
                  <a:pt x="8337" y="88661"/>
                </a:lnTo>
                <a:lnTo>
                  <a:pt x="8569" y="164218"/>
                </a:lnTo>
                <a:lnTo>
                  <a:pt x="9523" y="171391"/>
                </a:lnTo>
                <a:lnTo>
                  <a:pt x="11111" y="178078"/>
                </a:lnTo>
                <a:lnTo>
                  <a:pt x="13122" y="184441"/>
                </a:lnTo>
                <a:lnTo>
                  <a:pt x="15415" y="190588"/>
                </a:lnTo>
                <a:lnTo>
                  <a:pt x="17897" y="196591"/>
                </a:lnTo>
                <a:lnTo>
                  <a:pt x="20504" y="202498"/>
                </a:lnTo>
                <a:lnTo>
                  <a:pt x="22242" y="208341"/>
                </a:lnTo>
                <a:lnTo>
                  <a:pt x="23401" y="214141"/>
                </a:lnTo>
                <a:lnTo>
                  <a:pt x="24173" y="219913"/>
                </a:lnTo>
                <a:lnTo>
                  <a:pt x="24687" y="225666"/>
                </a:lnTo>
                <a:lnTo>
                  <a:pt x="25031" y="231406"/>
                </a:lnTo>
                <a:lnTo>
                  <a:pt x="25259" y="237138"/>
                </a:lnTo>
                <a:lnTo>
                  <a:pt x="26364" y="241912"/>
                </a:lnTo>
                <a:lnTo>
                  <a:pt x="28054" y="246047"/>
                </a:lnTo>
                <a:lnTo>
                  <a:pt x="30133" y="249756"/>
                </a:lnTo>
                <a:lnTo>
                  <a:pt x="31518" y="254134"/>
                </a:lnTo>
                <a:lnTo>
                  <a:pt x="33058" y="264078"/>
                </a:lnTo>
                <a:lnTo>
                  <a:pt x="34421" y="268445"/>
                </a:lnTo>
                <a:lnTo>
                  <a:pt x="36282" y="272308"/>
                </a:lnTo>
                <a:lnTo>
                  <a:pt x="38476" y="275836"/>
                </a:lnTo>
                <a:lnTo>
                  <a:pt x="39938" y="280093"/>
                </a:lnTo>
                <a:lnTo>
                  <a:pt x="40913" y="284836"/>
                </a:lnTo>
                <a:lnTo>
                  <a:pt x="41562" y="289903"/>
                </a:lnTo>
                <a:lnTo>
                  <a:pt x="42948" y="294233"/>
                </a:lnTo>
                <a:lnTo>
                  <a:pt x="44825" y="298073"/>
                </a:lnTo>
                <a:lnTo>
                  <a:pt x="47028" y="301585"/>
                </a:lnTo>
                <a:lnTo>
                  <a:pt x="48497" y="304879"/>
                </a:lnTo>
                <a:lnTo>
                  <a:pt x="49476" y="308028"/>
                </a:lnTo>
                <a:lnTo>
                  <a:pt x="51048" y="315374"/>
                </a:lnTo>
                <a:lnTo>
                  <a:pt x="51358" y="323669"/>
                </a:lnTo>
                <a:lnTo>
                  <a:pt x="51435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7"/>
          <p:cNvSpPr/>
          <p:nvPr/>
        </p:nvSpPr>
        <p:spPr>
          <a:xfrm>
            <a:off x="6680844" y="1757362"/>
            <a:ext cx="162869" cy="8574"/>
          </a:xfrm>
          <a:custGeom>
            <a:avLst/>
            <a:gdLst/>
            <a:ahLst/>
            <a:cxnLst/>
            <a:rect l="0" t="0" r="0" b="0"/>
            <a:pathLst>
              <a:path w="162869" h="8574">
                <a:moveTo>
                  <a:pt x="8563" y="0"/>
                </a:moveTo>
                <a:lnTo>
                  <a:pt x="0" y="0"/>
                </a:lnTo>
                <a:lnTo>
                  <a:pt x="49943" y="0"/>
                </a:lnTo>
                <a:lnTo>
                  <a:pt x="55200" y="953"/>
                </a:lnTo>
                <a:lnTo>
                  <a:pt x="60609" y="2540"/>
                </a:lnTo>
                <a:lnTo>
                  <a:pt x="66120" y="4551"/>
                </a:lnTo>
                <a:lnTo>
                  <a:pt x="70747" y="5891"/>
                </a:lnTo>
                <a:lnTo>
                  <a:pt x="74784" y="6785"/>
                </a:lnTo>
                <a:lnTo>
                  <a:pt x="78428" y="7381"/>
                </a:lnTo>
                <a:lnTo>
                  <a:pt x="82762" y="7778"/>
                </a:lnTo>
                <a:lnTo>
                  <a:pt x="87557" y="8043"/>
                </a:lnTo>
                <a:lnTo>
                  <a:pt x="97012" y="8337"/>
                </a:lnTo>
                <a:lnTo>
                  <a:pt x="110842" y="8526"/>
                </a:lnTo>
                <a:lnTo>
                  <a:pt x="1628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8"/>
          <p:cNvSpPr/>
          <p:nvPr/>
        </p:nvSpPr>
        <p:spPr>
          <a:xfrm>
            <a:off x="6929437" y="1603067"/>
            <a:ext cx="196630" cy="240021"/>
          </a:xfrm>
          <a:custGeom>
            <a:avLst/>
            <a:gdLst/>
            <a:ahLst/>
            <a:cxnLst/>
            <a:rect l="0" t="0" r="0" b="0"/>
            <a:pathLst>
              <a:path w="196630" h="240021">
                <a:moveTo>
                  <a:pt x="0" y="25708"/>
                </a:moveTo>
                <a:lnTo>
                  <a:pt x="0" y="18327"/>
                </a:lnTo>
                <a:lnTo>
                  <a:pt x="4551" y="12937"/>
                </a:lnTo>
                <a:lnTo>
                  <a:pt x="7796" y="11479"/>
                </a:lnTo>
                <a:lnTo>
                  <a:pt x="11865" y="10507"/>
                </a:lnTo>
                <a:lnTo>
                  <a:pt x="16483" y="9859"/>
                </a:lnTo>
                <a:lnTo>
                  <a:pt x="21466" y="8474"/>
                </a:lnTo>
                <a:lnTo>
                  <a:pt x="26693" y="6599"/>
                </a:lnTo>
                <a:lnTo>
                  <a:pt x="32083" y="4396"/>
                </a:lnTo>
                <a:lnTo>
                  <a:pt x="37581" y="2927"/>
                </a:lnTo>
                <a:lnTo>
                  <a:pt x="43152" y="1948"/>
                </a:lnTo>
                <a:lnTo>
                  <a:pt x="48770" y="1295"/>
                </a:lnTo>
                <a:lnTo>
                  <a:pt x="54421" y="860"/>
                </a:lnTo>
                <a:lnTo>
                  <a:pt x="60093" y="570"/>
                </a:lnTo>
                <a:lnTo>
                  <a:pt x="71475" y="248"/>
                </a:lnTo>
                <a:lnTo>
                  <a:pt x="112609" y="0"/>
                </a:lnTo>
                <a:lnTo>
                  <a:pt x="116983" y="949"/>
                </a:lnTo>
                <a:lnTo>
                  <a:pt x="121803" y="2534"/>
                </a:lnTo>
                <a:lnTo>
                  <a:pt x="126922" y="4544"/>
                </a:lnTo>
                <a:lnTo>
                  <a:pt x="131287" y="5884"/>
                </a:lnTo>
                <a:lnTo>
                  <a:pt x="135150" y="6776"/>
                </a:lnTo>
                <a:lnTo>
                  <a:pt x="138678" y="7372"/>
                </a:lnTo>
                <a:lnTo>
                  <a:pt x="141029" y="8721"/>
                </a:lnTo>
                <a:lnTo>
                  <a:pt x="142597" y="10573"/>
                </a:lnTo>
                <a:lnTo>
                  <a:pt x="143642" y="12761"/>
                </a:lnTo>
                <a:lnTo>
                  <a:pt x="144804" y="17731"/>
                </a:lnTo>
                <a:lnTo>
                  <a:pt x="145320" y="23115"/>
                </a:lnTo>
                <a:lnTo>
                  <a:pt x="145548" y="28683"/>
                </a:lnTo>
                <a:lnTo>
                  <a:pt x="143705" y="31501"/>
                </a:lnTo>
                <a:lnTo>
                  <a:pt x="140571" y="34332"/>
                </a:lnTo>
                <a:lnTo>
                  <a:pt x="136577" y="37172"/>
                </a:lnTo>
                <a:lnTo>
                  <a:pt x="132961" y="40971"/>
                </a:lnTo>
                <a:lnTo>
                  <a:pt x="129598" y="45408"/>
                </a:lnTo>
                <a:lnTo>
                  <a:pt x="126404" y="50271"/>
                </a:lnTo>
                <a:lnTo>
                  <a:pt x="122369" y="54466"/>
                </a:lnTo>
                <a:lnTo>
                  <a:pt x="117774" y="58215"/>
                </a:lnTo>
                <a:lnTo>
                  <a:pt x="112806" y="61667"/>
                </a:lnTo>
                <a:lnTo>
                  <a:pt x="107589" y="64920"/>
                </a:lnTo>
                <a:lnTo>
                  <a:pt x="102206" y="68042"/>
                </a:lnTo>
                <a:lnTo>
                  <a:pt x="96712" y="71075"/>
                </a:lnTo>
                <a:lnTo>
                  <a:pt x="92097" y="74050"/>
                </a:lnTo>
                <a:lnTo>
                  <a:pt x="88068" y="76986"/>
                </a:lnTo>
                <a:lnTo>
                  <a:pt x="84430" y="79896"/>
                </a:lnTo>
                <a:lnTo>
                  <a:pt x="80099" y="81835"/>
                </a:lnTo>
                <a:lnTo>
                  <a:pt x="75307" y="83129"/>
                </a:lnTo>
                <a:lnTo>
                  <a:pt x="70207" y="83991"/>
                </a:lnTo>
                <a:lnTo>
                  <a:pt x="65855" y="85518"/>
                </a:lnTo>
                <a:lnTo>
                  <a:pt x="62001" y="87489"/>
                </a:lnTo>
                <a:lnTo>
                  <a:pt x="53522" y="92944"/>
                </a:lnTo>
                <a:lnTo>
                  <a:pt x="49823" y="93691"/>
                </a:lnTo>
                <a:lnTo>
                  <a:pt x="47503" y="93890"/>
                </a:lnTo>
                <a:lnTo>
                  <a:pt x="46909" y="94975"/>
                </a:lnTo>
                <a:lnTo>
                  <a:pt x="47465" y="96651"/>
                </a:lnTo>
                <a:lnTo>
                  <a:pt x="50650" y="101634"/>
                </a:lnTo>
                <a:lnTo>
                  <a:pt x="51864" y="102042"/>
                </a:lnTo>
                <a:lnTo>
                  <a:pt x="55754" y="102497"/>
                </a:lnTo>
                <a:lnTo>
                  <a:pt x="59077" y="102618"/>
                </a:lnTo>
                <a:lnTo>
                  <a:pt x="67849" y="102752"/>
                </a:lnTo>
                <a:lnTo>
                  <a:pt x="71903" y="103741"/>
                </a:lnTo>
                <a:lnTo>
                  <a:pt x="75557" y="105352"/>
                </a:lnTo>
                <a:lnTo>
                  <a:pt x="78946" y="107379"/>
                </a:lnTo>
                <a:lnTo>
                  <a:pt x="83111" y="108730"/>
                </a:lnTo>
                <a:lnTo>
                  <a:pt x="87792" y="109631"/>
                </a:lnTo>
                <a:lnTo>
                  <a:pt x="92818" y="110231"/>
                </a:lnTo>
                <a:lnTo>
                  <a:pt x="98074" y="110632"/>
                </a:lnTo>
                <a:lnTo>
                  <a:pt x="103483" y="110899"/>
                </a:lnTo>
                <a:lnTo>
                  <a:pt x="108994" y="111077"/>
                </a:lnTo>
                <a:lnTo>
                  <a:pt x="113620" y="112148"/>
                </a:lnTo>
                <a:lnTo>
                  <a:pt x="117657" y="113814"/>
                </a:lnTo>
                <a:lnTo>
                  <a:pt x="121300" y="115878"/>
                </a:lnTo>
                <a:lnTo>
                  <a:pt x="126587" y="118206"/>
                </a:lnTo>
                <a:lnTo>
                  <a:pt x="132969" y="120711"/>
                </a:lnTo>
                <a:lnTo>
                  <a:pt x="140081" y="123333"/>
                </a:lnTo>
                <a:lnTo>
                  <a:pt x="145775" y="126034"/>
                </a:lnTo>
                <a:lnTo>
                  <a:pt x="150523" y="128787"/>
                </a:lnTo>
                <a:lnTo>
                  <a:pt x="154641" y="131574"/>
                </a:lnTo>
                <a:lnTo>
                  <a:pt x="159292" y="134385"/>
                </a:lnTo>
                <a:lnTo>
                  <a:pt x="164297" y="137212"/>
                </a:lnTo>
                <a:lnTo>
                  <a:pt x="169538" y="140049"/>
                </a:lnTo>
                <a:lnTo>
                  <a:pt x="173986" y="142893"/>
                </a:lnTo>
                <a:lnTo>
                  <a:pt x="177903" y="145741"/>
                </a:lnTo>
                <a:lnTo>
                  <a:pt x="181468" y="148592"/>
                </a:lnTo>
                <a:lnTo>
                  <a:pt x="184796" y="152398"/>
                </a:lnTo>
                <a:lnTo>
                  <a:pt x="187967" y="156841"/>
                </a:lnTo>
                <a:lnTo>
                  <a:pt x="191034" y="161707"/>
                </a:lnTo>
                <a:lnTo>
                  <a:pt x="193078" y="165904"/>
                </a:lnTo>
                <a:lnTo>
                  <a:pt x="195350" y="173107"/>
                </a:lnTo>
                <a:lnTo>
                  <a:pt x="196359" y="179483"/>
                </a:lnTo>
                <a:lnTo>
                  <a:pt x="196629" y="182517"/>
                </a:lnTo>
                <a:lnTo>
                  <a:pt x="195856" y="185492"/>
                </a:lnTo>
                <a:lnTo>
                  <a:pt x="192457" y="191338"/>
                </a:lnTo>
                <a:lnTo>
                  <a:pt x="190218" y="195183"/>
                </a:lnTo>
                <a:lnTo>
                  <a:pt x="187771" y="199651"/>
                </a:lnTo>
                <a:lnTo>
                  <a:pt x="185189" y="204535"/>
                </a:lnTo>
                <a:lnTo>
                  <a:pt x="181562" y="208743"/>
                </a:lnTo>
                <a:lnTo>
                  <a:pt x="177239" y="212501"/>
                </a:lnTo>
                <a:lnTo>
                  <a:pt x="172451" y="215959"/>
                </a:lnTo>
                <a:lnTo>
                  <a:pt x="167355" y="218265"/>
                </a:lnTo>
                <a:lnTo>
                  <a:pt x="162053" y="219801"/>
                </a:lnTo>
                <a:lnTo>
                  <a:pt x="156612" y="220826"/>
                </a:lnTo>
                <a:lnTo>
                  <a:pt x="151081" y="222461"/>
                </a:lnTo>
                <a:lnTo>
                  <a:pt x="145488" y="224504"/>
                </a:lnTo>
                <a:lnTo>
                  <a:pt x="139854" y="226819"/>
                </a:lnTo>
                <a:lnTo>
                  <a:pt x="135146" y="229314"/>
                </a:lnTo>
                <a:lnTo>
                  <a:pt x="131055" y="231930"/>
                </a:lnTo>
                <a:lnTo>
                  <a:pt x="127375" y="234627"/>
                </a:lnTo>
                <a:lnTo>
                  <a:pt x="123017" y="236424"/>
                </a:lnTo>
                <a:lnTo>
                  <a:pt x="118206" y="237623"/>
                </a:lnTo>
                <a:lnTo>
                  <a:pt x="113094" y="238422"/>
                </a:lnTo>
                <a:lnTo>
                  <a:pt x="108733" y="238955"/>
                </a:lnTo>
                <a:lnTo>
                  <a:pt x="104874" y="239310"/>
                </a:lnTo>
                <a:lnTo>
                  <a:pt x="101349" y="239547"/>
                </a:lnTo>
                <a:lnTo>
                  <a:pt x="97093" y="239704"/>
                </a:lnTo>
                <a:lnTo>
                  <a:pt x="82003" y="239927"/>
                </a:lnTo>
                <a:lnTo>
                  <a:pt x="49046" y="240016"/>
                </a:lnTo>
                <a:lnTo>
                  <a:pt x="46032" y="239065"/>
                </a:lnTo>
                <a:lnTo>
                  <a:pt x="40144" y="235468"/>
                </a:lnTo>
                <a:lnTo>
                  <a:pt x="34351" y="233235"/>
                </a:lnTo>
                <a:lnTo>
                  <a:pt x="27422" y="231801"/>
                </a:lnTo>
                <a:lnTo>
                  <a:pt x="25902" y="232635"/>
                </a:lnTo>
                <a:lnTo>
                  <a:pt x="20163" y="237409"/>
                </a:lnTo>
                <a:lnTo>
                  <a:pt x="18486" y="238859"/>
                </a:lnTo>
                <a:lnTo>
                  <a:pt x="15201" y="239504"/>
                </a:lnTo>
                <a:lnTo>
                  <a:pt x="8572" y="24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9"/>
          <p:cNvSpPr/>
          <p:nvPr/>
        </p:nvSpPr>
        <p:spPr>
          <a:xfrm>
            <a:off x="5369252" y="2065973"/>
            <a:ext cx="205697" cy="178691"/>
          </a:xfrm>
          <a:custGeom>
            <a:avLst/>
            <a:gdLst/>
            <a:ahLst/>
            <a:cxnLst/>
            <a:rect l="0" t="0" r="0" b="0"/>
            <a:pathLst>
              <a:path w="205697" h="178691">
                <a:moveTo>
                  <a:pt x="51425" y="8572"/>
                </a:moveTo>
                <a:lnTo>
                  <a:pt x="46875" y="8572"/>
                </a:lnTo>
                <a:lnTo>
                  <a:pt x="45534" y="7619"/>
                </a:lnTo>
                <a:lnTo>
                  <a:pt x="44640" y="6032"/>
                </a:lnTo>
                <a:lnTo>
                  <a:pt x="43206" y="1191"/>
                </a:lnTo>
                <a:lnTo>
                  <a:pt x="42136" y="793"/>
                </a:lnTo>
                <a:lnTo>
                  <a:pt x="36114" y="156"/>
                </a:lnTo>
                <a:lnTo>
                  <a:pt x="30092" y="30"/>
                </a:lnTo>
                <a:lnTo>
                  <a:pt x="18440" y="0"/>
                </a:lnTo>
                <a:lnTo>
                  <a:pt x="18005" y="952"/>
                </a:lnTo>
                <a:lnTo>
                  <a:pt x="17393" y="5891"/>
                </a:lnTo>
                <a:lnTo>
                  <a:pt x="17250" y="7380"/>
                </a:lnTo>
                <a:lnTo>
                  <a:pt x="12618" y="12769"/>
                </a:lnTo>
                <a:lnTo>
                  <a:pt x="11266" y="15180"/>
                </a:lnTo>
                <a:lnTo>
                  <a:pt x="9765" y="20399"/>
                </a:lnTo>
                <a:lnTo>
                  <a:pt x="6557" y="25893"/>
                </a:lnTo>
                <a:lnTo>
                  <a:pt x="4368" y="28692"/>
                </a:lnTo>
                <a:lnTo>
                  <a:pt x="2908" y="31510"/>
                </a:lnTo>
                <a:lnTo>
                  <a:pt x="1936" y="34341"/>
                </a:lnTo>
                <a:lnTo>
                  <a:pt x="1287" y="37181"/>
                </a:lnTo>
                <a:lnTo>
                  <a:pt x="855" y="40027"/>
                </a:lnTo>
                <a:lnTo>
                  <a:pt x="567" y="42877"/>
                </a:lnTo>
                <a:lnTo>
                  <a:pt x="374" y="45729"/>
                </a:lnTo>
                <a:lnTo>
                  <a:pt x="246" y="48583"/>
                </a:lnTo>
                <a:lnTo>
                  <a:pt x="104" y="54295"/>
                </a:lnTo>
                <a:lnTo>
                  <a:pt x="0" y="71437"/>
                </a:lnTo>
                <a:lnTo>
                  <a:pt x="949" y="75247"/>
                </a:lnTo>
                <a:lnTo>
                  <a:pt x="2534" y="79692"/>
                </a:lnTo>
                <a:lnTo>
                  <a:pt x="4544" y="84560"/>
                </a:lnTo>
                <a:lnTo>
                  <a:pt x="5884" y="88758"/>
                </a:lnTo>
                <a:lnTo>
                  <a:pt x="6777" y="92509"/>
                </a:lnTo>
                <a:lnTo>
                  <a:pt x="7372" y="95963"/>
                </a:lnTo>
                <a:lnTo>
                  <a:pt x="8721" y="100170"/>
                </a:lnTo>
                <a:lnTo>
                  <a:pt x="10573" y="104879"/>
                </a:lnTo>
                <a:lnTo>
                  <a:pt x="12761" y="109924"/>
                </a:lnTo>
                <a:lnTo>
                  <a:pt x="15171" y="114240"/>
                </a:lnTo>
                <a:lnTo>
                  <a:pt x="17731" y="118070"/>
                </a:lnTo>
                <a:lnTo>
                  <a:pt x="20390" y="121575"/>
                </a:lnTo>
                <a:lnTo>
                  <a:pt x="23115" y="125817"/>
                </a:lnTo>
                <a:lnTo>
                  <a:pt x="25884" y="130550"/>
                </a:lnTo>
                <a:lnTo>
                  <a:pt x="28683" y="135611"/>
                </a:lnTo>
                <a:lnTo>
                  <a:pt x="31501" y="139937"/>
                </a:lnTo>
                <a:lnTo>
                  <a:pt x="34332" y="143773"/>
                </a:lnTo>
                <a:lnTo>
                  <a:pt x="37173" y="147284"/>
                </a:lnTo>
                <a:lnTo>
                  <a:pt x="40018" y="149624"/>
                </a:lnTo>
                <a:lnTo>
                  <a:pt x="42868" y="151184"/>
                </a:lnTo>
                <a:lnTo>
                  <a:pt x="45721" y="152224"/>
                </a:lnTo>
                <a:lnTo>
                  <a:pt x="51430" y="155920"/>
                </a:lnTo>
                <a:lnTo>
                  <a:pt x="54285" y="158238"/>
                </a:lnTo>
                <a:lnTo>
                  <a:pt x="56190" y="160737"/>
                </a:lnTo>
                <a:lnTo>
                  <a:pt x="57459" y="163355"/>
                </a:lnTo>
                <a:lnTo>
                  <a:pt x="58305" y="166053"/>
                </a:lnTo>
                <a:lnTo>
                  <a:pt x="59822" y="167852"/>
                </a:lnTo>
                <a:lnTo>
                  <a:pt x="61785" y="169051"/>
                </a:lnTo>
                <a:lnTo>
                  <a:pt x="67460" y="171336"/>
                </a:lnTo>
                <a:lnTo>
                  <a:pt x="76331" y="175526"/>
                </a:lnTo>
                <a:lnTo>
                  <a:pt x="80412" y="177024"/>
                </a:lnTo>
                <a:lnTo>
                  <a:pt x="84085" y="178024"/>
                </a:lnTo>
                <a:lnTo>
                  <a:pt x="87486" y="178690"/>
                </a:lnTo>
                <a:lnTo>
                  <a:pt x="90705" y="178181"/>
                </a:lnTo>
                <a:lnTo>
                  <a:pt x="96823" y="175076"/>
                </a:lnTo>
                <a:lnTo>
                  <a:pt x="100740" y="173867"/>
                </a:lnTo>
                <a:lnTo>
                  <a:pt x="105257" y="173061"/>
                </a:lnTo>
                <a:lnTo>
                  <a:pt x="110173" y="172524"/>
                </a:lnTo>
                <a:lnTo>
                  <a:pt x="114403" y="172166"/>
                </a:lnTo>
                <a:lnTo>
                  <a:pt x="118175" y="171927"/>
                </a:lnTo>
                <a:lnTo>
                  <a:pt x="121643" y="171767"/>
                </a:lnTo>
                <a:lnTo>
                  <a:pt x="124907" y="170709"/>
                </a:lnTo>
                <a:lnTo>
                  <a:pt x="131073" y="166993"/>
                </a:lnTo>
                <a:lnTo>
                  <a:pt x="136989" y="162166"/>
                </a:lnTo>
                <a:lnTo>
                  <a:pt x="139901" y="159545"/>
                </a:lnTo>
                <a:lnTo>
                  <a:pt x="143746" y="156846"/>
                </a:lnTo>
                <a:lnTo>
                  <a:pt x="148215" y="154094"/>
                </a:lnTo>
                <a:lnTo>
                  <a:pt x="153099" y="151306"/>
                </a:lnTo>
                <a:lnTo>
                  <a:pt x="157308" y="149448"/>
                </a:lnTo>
                <a:lnTo>
                  <a:pt x="161066" y="148209"/>
                </a:lnTo>
                <a:lnTo>
                  <a:pt x="164524" y="147383"/>
                </a:lnTo>
                <a:lnTo>
                  <a:pt x="167782" y="144928"/>
                </a:lnTo>
                <a:lnTo>
                  <a:pt x="170906" y="141386"/>
                </a:lnTo>
                <a:lnTo>
                  <a:pt x="173942" y="137119"/>
                </a:lnTo>
                <a:lnTo>
                  <a:pt x="176918" y="133322"/>
                </a:lnTo>
                <a:lnTo>
                  <a:pt x="179855" y="129839"/>
                </a:lnTo>
                <a:lnTo>
                  <a:pt x="182765" y="126564"/>
                </a:lnTo>
                <a:lnTo>
                  <a:pt x="188538" y="120385"/>
                </a:lnTo>
                <a:lnTo>
                  <a:pt x="191412" y="117404"/>
                </a:lnTo>
                <a:lnTo>
                  <a:pt x="193327" y="114464"/>
                </a:lnTo>
                <a:lnTo>
                  <a:pt x="194604" y="111552"/>
                </a:lnTo>
                <a:lnTo>
                  <a:pt x="195455" y="108657"/>
                </a:lnTo>
                <a:lnTo>
                  <a:pt x="196975" y="104823"/>
                </a:lnTo>
                <a:lnTo>
                  <a:pt x="198941" y="100362"/>
                </a:lnTo>
                <a:lnTo>
                  <a:pt x="201204" y="95483"/>
                </a:lnTo>
                <a:lnTo>
                  <a:pt x="202712" y="91277"/>
                </a:lnTo>
                <a:lnTo>
                  <a:pt x="203718" y="87521"/>
                </a:lnTo>
                <a:lnTo>
                  <a:pt x="204389" y="84065"/>
                </a:lnTo>
                <a:lnTo>
                  <a:pt x="204836" y="80808"/>
                </a:lnTo>
                <a:lnTo>
                  <a:pt x="205134" y="77684"/>
                </a:lnTo>
                <a:lnTo>
                  <a:pt x="205333" y="74649"/>
                </a:lnTo>
                <a:lnTo>
                  <a:pt x="205465" y="70721"/>
                </a:lnTo>
                <a:lnTo>
                  <a:pt x="205678" y="53268"/>
                </a:lnTo>
                <a:lnTo>
                  <a:pt x="205696" y="49799"/>
                </a:lnTo>
                <a:lnTo>
                  <a:pt x="204754" y="46534"/>
                </a:lnTo>
                <a:lnTo>
                  <a:pt x="203174" y="43405"/>
                </a:lnTo>
                <a:lnTo>
                  <a:pt x="201169" y="40366"/>
                </a:lnTo>
                <a:lnTo>
                  <a:pt x="199832" y="37388"/>
                </a:lnTo>
                <a:lnTo>
                  <a:pt x="198941" y="34450"/>
                </a:lnTo>
                <a:lnTo>
                  <a:pt x="198346" y="31539"/>
                </a:lnTo>
                <a:lnTo>
                  <a:pt x="196997" y="28646"/>
                </a:lnTo>
                <a:lnTo>
                  <a:pt x="195146" y="25764"/>
                </a:lnTo>
                <a:lnTo>
                  <a:pt x="192959" y="22891"/>
                </a:lnTo>
                <a:lnTo>
                  <a:pt x="190549" y="20023"/>
                </a:lnTo>
                <a:lnTo>
                  <a:pt x="187989" y="17158"/>
                </a:lnTo>
                <a:lnTo>
                  <a:pt x="185331" y="14296"/>
                </a:lnTo>
                <a:lnTo>
                  <a:pt x="182605" y="12388"/>
                </a:lnTo>
                <a:lnTo>
                  <a:pt x="177037" y="10268"/>
                </a:lnTo>
                <a:lnTo>
                  <a:pt x="171388" y="6785"/>
                </a:lnTo>
                <a:lnTo>
                  <a:pt x="168547" y="4523"/>
                </a:lnTo>
                <a:lnTo>
                  <a:pt x="164750" y="3015"/>
                </a:lnTo>
                <a:lnTo>
                  <a:pt x="160312" y="2010"/>
                </a:lnTo>
                <a:lnTo>
                  <a:pt x="155449" y="1339"/>
                </a:lnTo>
                <a:lnTo>
                  <a:pt x="151255" y="893"/>
                </a:lnTo>
                <a:lnTo>
                  <a:pt x="147506" y="595"/>
                </a:lnTo>
                <a:lnTo>
                  <a:pt x="144054" y="396"/>
                </a:lnTo>
                <a:lnTo>
                  <a:pt x="137678" y="176"/>
                </a:lnTo>
                <a:lnTo>
                  <a:pt x="126194" y="51"/>
                </a:lnTo>
                <a:lnTo>
                  <a:pt x="105247" y="10"/>
                </a:lnTo>
                <a:lnTo>
                  <a:pt x="100641" y="958"/>
                </a:lnTo>
                <a:lnTo>
                  <a:pt x="96619" y="2544"/>
                </a:lnTo>
                <a:lnTo>
                  <a:pt x="92984" y="4553"/>
                </a:lnTo>
                <a:lnTo>
                  <a:pt x="83866" y="9325"/>
                </a:lnTo>
                <a:lnTo>
                  <a:pt x="78767" y="11932"/>
                </a:lnTo>
                <a:lnTo>
                  <a:pt x="74416" y="13669"/>
                </a:lnTo>
                <a:lnTo>
                  <a:pt x="70562" y="14827"/>
                </a:lnTo>
                <a:lnTo>
                  <a:pt x="59998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0"/>
          <p:cNvSpPr/>
          <p:nvPr/>
        </p:nvSpPr>
        <p:spPr>
          <a:xfrm>
            <a:off x="5729290" y="1988820"/>
            <a:ext cx="274318" cy="236325"/>
          </a:xfrm>
          <a:custGeom>
            <a:avLst/>
            <a:gdLst/>
            <a:ahLst/>
            <a:cxnLst/>
            <a:rect l="0" t="0" r="0" b="0"/>
            <a:pathLst>
              <a:path w="274318" h="236325">
                <a:moveTo>
                  <a:pt x="188592" y="0"/>
                </a:moveTo>
                <a:lnTo>
                  <a:pt x="159899" y="28692"/>
                </a:lnTo>
                <a:lnTo>
                  <a:pt x="151710" y="34342"/>
                </a:lnTo>
                <a:lnTo>
                  <a:pt x="146859" y="37182"/>
                </a:lnTo>
                <a:lnTo>
                  <a:pt x="138929" y="42878"/>
                </a:lnTo>
                <a:lnTo>
                  <a:pt x="131277" y="48584"/>
                </a:lnTo>
                <a:lnTo>
                  <a:pt x="126570" y="51439"/>
                </a:lnTo>
                <a:lnTo>
                  <a:pt x="121526" y="54295"/>
                </a:lnTo>
                <a:lnTo>
                  <a:pt x="113383" y="60009"/>
                </a:lnTo>
                <a:lnTo>
                  <a:pt x="109878" y="62866"/>
                </a:lnTo>
                <a:lnTo>
                  <a:pt x="105636" y="64770"/>
                </a:lnTo>
                <a:lnTo>
                  <a:pt x="100903" y="66040"/>
                </a:lnTo>
                <a:lnTo>
                  <a:pt x="95843" y="66887"/>
                </a:lnTo>
                <a:lnTo>
                  <a:pt x="87680" y="70367"/>
                </a:lnTo>
                <a:lnTo>
                  <a:pt x="80877" y="74137"/>
                </a:lnTo>
                <a:lnTo>
                  <a:pt x="74679" y="75812"/>
                </a:lnTo>
                <a:lnTo>
                  <a:pt x="68749" y="79096"/>
                </a:lnTo>
                <a:lnTo>
                  <a:pt x="62939" y="83731"/>
                </a:lnTo>
                <a:lnTo>
                  <a:pt x="57181" y="88966"/>
                </a:lnTo>
                <a:lnTo>
                  <a:pt x="54312" y="90743"/>
                </a:lnTo>
                <a:lnTo>
                  <a:pt x="48585" y="92717"/>
                </a:lnTo>
                <a:lnTo>
                  <a:pt x="42864" y="96135"/>
                </a:lnTo>
                <a:lnTo>
                  <a:pt x="40005" y="98380"/>
                </a:lnTo>
                <a:lnTo>
                  <a:pt x="34289" y="100874"/>
                </a:lnTo>
                <a:lnTo>
                  <a:pt x="27408" y="102475"/>
                </a:lnTo>
                <a:lnTo>
                  <a:pt x="19205" y="108683"/>
                </a:lnTo>
                <a:lnTo>
                  <a:pt x="10953" y="110897"/>
                </a:lnTo>
                <a:lnTo>
                  <a:pt x="10158" y="111079"/>
                </a:lnTo>
                <a:lnTo>
                  <a:pt x="9629" y="112152"/>
                </a:lnTo>
                <a:lnTo>
                  <a:pt x="9040" y="115885"/>
                </a:lnTo>
                <a:lnTo>
                  <a:pt x="7931" y="117262"/>
                </a:lnTo>
                <a:lnTo>
                  <a:pt x="6238" y="118179"/>
                </a:lnTo>
                <a:lnTo>
                  <a:pt x="105" y="119983"/>
                </a:lnTo>
                <a:lnTo>
                  <a:pt x="12" y="126796"/>
                </a:lnTo>
                <a:lnTo>
                  <a:pt x="0" y="128233"/>
                </a:lnTo>
                <a:lnTo>
                  <a:pt x="6783" y="135325"/>
                </a:lnTo>
                <a:lnTo>
                  <a:pt x="12767" y="141348"/>
                </a:lnTo>
                <a:lnTo>
                  <a:pt x="15178" y="142809"/>
                </a:lnTo>
                <a:lnTo>
                  <a:pt x="23122" y="145819"/>
                </a:lnTo>
                <a:lnTo>
                  <a:pt x="31508" y="151367"/>
                </a:lnTo>
                <a:lnTo>
                  <a:pt x="40025" y="154386"/>
                </a:lnTo>
                <a:lnTo>
                  <a:pt x="45728" y="158468"/>
                </a:lnTo>
                <a:lnTo>
                  <a:pt x="49534" y="159938"/>
                </a:lnTo>
                <a:lnTo>
                  <a:pt x="53977" y="160918"/>
                </a:lnTo>
                <a:lnTo>
                  <a:pt x="58843" y="161571"/>
                </a:lnTo>
                <a:lnTo>
                  <a:pt x="63993" y="162959"/>
                </a:lnTo>
                <a:lnTo>
                  <a:pt x="69331" y="164836"/>
                </a:lnTo>
                <a:lnTo>
                  <a:pt x="74794" y="167041"/>
                </a:lnTo>
                <a:lnTo>
                  <a:pt x="80342" y="168510"/>
                </a:lnTo>
                <a:lnTo>
                  <a:pt x="85945" y="169490"/>
                </a:lnTo>
                <a:lnTo>
                  <a:pt x="91586" y="170143"/>
                </a:lnTo>
                <a:lnTo>
                  <a:pt x="97251" y="171531"/>
                </a:lnTo>
                <a:lnTo>
                  <a:pt x="102933" y="173409"/>
                </a:lnTo>
                <a:lnTo>
                  <a:pt x="108626" y="175613"/>
                </a:lnTo>
                <a:lnTo>
                  <a:pt x="114326" y="178035"/>
                </a:lnTo>
                <a:lnTo>
                  <a:pt x="125740" y="183267"/>
                </a:lnTo>
                <a:lnTo>
                  <a:pt x="142876" y="191567"/>
                </a:lnTo>
                <a:lnTo>
                  <a:pt x="148590" y="193434"/>
                </a:lnTo>
                <a:lnTo>
                  <a:pt x="154304" y="194678"/>
                </a:lnTo>
                <a:lnTo>
                  <a:pt x="160018" y="195508"/>
                </a:lnTo>
                <a:lnTo>
                  <a:pt x="165733" y="197013"/>
                </a:lnTo>
                <a:lnTo>
                  <a:pt x="171447" y="198970"/>
                </a:lnTo>
                <a:lnTo>
                  <a:pt x="177162" y="201226"/>
                </a:lnTo>
                <a:lnTo>
                  <a:pt x="182877" y="203683"/>
                </a:lnTo>
                <a:lnTo>
                  <a:pt x="194307" y="208953"/>
                </a:lnTo>
                <a:lnTo>
                  <a:pt x="199070" y="210739"/>
                </a:lnTo>
                <a:lnTo>
                  <a:pt x="206901" y="212724"/>
                </a:lnTo>
                <a:lnTo>
                  <a:pt x="211276" y="214206"/>
                </a:lnTo>
                <a:lnTo>
                  <a:pt x="216097" y="216146"/>
                </a:lnTo>
                <a:lnTo>
                  <a:pt x="221216" y="218392"/>
                </a:lnTo>
                <a:lnTo>
                  <a:pt x="229444" y="220888"/>
                </a:lnTo>
                <a:lnTo>
                  <a:pt x="236276" y="221997"/>
                </a:lnTo>
                <a:lnTo>
                  <a:pt x="242487" y="222490"/>
                </a:lnTo>
                <a:lnTo>
                  <a:pt x="245477" y="223574"/>
                </a:lnTo>
                <a:lnTo>
                  <a:pt x="253284" y="228698"/>
                </a:lnTo>
                <a:lnTo>
                  <a:pt x="255444" y="230231"/>
                </a:lnTo>
                <a:lnTo>
                  <a:pt x="258944" y="230912"/>
                </a:lnTo>
                <a:lnTo>
                  <a:pt x="261211" y="231094"/>
                </a:lnTo>
                <a:lnTo>
                  <a:pt x="262722" y="232167"/>
                </a:lnTo>
                <a:lnTo>
                  <a:pt x="263730" y="233836"/>
                </a:lnTo>
                <a:lnTo>
                  <a:pt x="264401" y="235900"/>
                </a:lnTo>
                <a:lnTo>
                  <a:pt x="264849" y="236324"/>
                </a:lnTo>
                <a:lnTo>
                  <a:pt x="265147" y="235654"/>
                </a:lnTo>
                <a:lnTo>
                  <a:pt x="265347" y="234255"/>
                </a:lnTo>
                <a:lnTo>
                  <a:pt x="266432" y="233323"/>
                </a:lnTo>
                <a:lnTo>
                  <a:pt x="268108" y="232701"/>
                </a:lnTo>
                <a:lnTo>
                  <a:pt x="274317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1"/>
          <p:cNvSpPr/>
          <p:nvPr/>
        </p:nvSpPr>
        <p:spPr>
          <a:xfrm>
            <a:off x="6097904" y="2100262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2"/>
          <p:cNvSpPr/>
          <p:nvPr/>
        </p:nvSpPr>
        <p:spPr>
          <a:xfrm>
            <a:off x="6380797" y="1975564"/>
            <a:ext cx="210003" cy="227568"/>
          </a:xfrm>
          <a:custGeom>
            <a:avLst/>
            <a:gdLst/>
            <a:ahLst/>
            <a:cxnLst/>
            <a:rect l="0" t="0" r="0" b="0"/>
            <a:pathLst>
              <a:path w="210003" h="227568">
                <a:moveTo>
                  <a:pt x="25718" y="21828"/>
                </a:moveTo>
                <a:lnTo>
                  <a:pt x="37649" y="21828"/>
                </a:lnTo>
                <a:lnTo>
                  <a:pt x="40340" y="20875"/>
                </a:lnTo>
                <a:lnTo>
                  <a:pt x="45869" y="17277"/>
                </a:lnTo>
                <a:lnTo>
                  <a:pt x="49629" y="15937"/>
                </a:lnTo>
                <a:lnTo>
                  <a:pt x="54041" y="15043"/>
                </a:lnTo>
                <a:lnTo>
                  <a:pt x="58888" y="14447"/>
                </a:lnTo>
                <a:lnTo>
                  <a:pt x="64023" y="13097"/>
                </a:lnTo>
                <a:lnTo>
                  <a:pt x="69352" y="11245"/>
                </a:lnTo>
                <a:lnTo>
                  <a:pt x="74810" y="9058"/>
                </a:lnTo>
                <a:lnTo>
                  <a:pt x="81306" y="7600"/>
                </a:lnTo>
                <a:lnTo>
                  <a:pt x="88494" y="6627"/>
                </a:lnTo>
                <a:lnTo>
                  <a:pt x="96144" y="5979"/>
                </a:lnTo>
                <a:lnTo>
                  <a:pt x="103148" y="4595"/>
                </a:lnTo>
                <a:lnTo>
                  <a:pt x="109723" y="2719"/>
                </a:lnTo>
                <a:lnTo>
                  <a:pt x="116011" y="516"/>
                </a:lnTo>
                <a:lnTo>
                  <a:pt x="123061" y="0"/>
                </a:lnTo>
                <a:lnTo>
                  <a:pt x="130618" y="609"/>
                </a:lnTo>
                <a:lnTo>
                  <a:pt x="138514" y="1967"/>
                </a:lnTo>
                <a:lnTo>
                  <a:pt x="145682" y="2872"/>
                </a:lnTo>
                <a:lnTo>
                  <a:pt x="152367" y="3476"/>
                </a:lnTo>
                <a:lnTo>
                  <a:pt x="158728" y="3878"/>
                </a:lnTo>
                <a:lnTo>
                  <a:pt x="170875" y="4326"/>
                </a:lnTo>
                <a:lnTo>
                  <a:pt x="176782" y="4444"/>
                </a:lnTo>
                <a:lnTo>
                  <a:pt x="181672" y="5477"/>
                </a:lnTo>
                <a:lnTo>
                  <a:pt x="185885" y="7117"/>
                </a:lnTo>
                <a:lnTo>
                  <a:pt x="189646" y="9163"/>
                </a:lnTo>
                <a:lnTo>
                  <a:pt x="193106" y="11480"/>
                </a:lnTo>
                <a:lnTo>
                  <a:pt x="199490" y="16594"/>
                </a:lnTo>
                <a:lnTo>
                  <a:pt x="201573" y="19291"/>
                </a:lnTo>
                <a:lnTo>
                  <a:pt x="203888" y="24828"/>
                </a:lnTo>
                <a:lnTo>
                  <a:pt x="203553" y="27638"/>
                </a:lnTo>
                <a:lnTo>
                  <a:pt x="202377" y="30464"/>
                </a:lnTo>
                <a:lnTo>
                  <a:pt x="198530" y="37096"/>
                </a:lnTo>
                <a:lnTo>
                  <a:pt x="193645" y="46394"/>
                </a:lnTo>
                <a:lnTo>
                  <a:pt x="190057" y="50588"/>
                </a:lnTo>
                <a:lnTo>
                  <a:pt x="185760" y="54336"/>
                </a:lnTo>
                <a:lnTo>
                  <a:pt x="180990" y="57788"/>
                </a:lnTo>
                <a:lnTo>
                  <a:pt x="175905" y="61041"/>
                </a:lnTo>
                <a:lnTo>
                  <a:pt x="170610" y="64163"/>
                </a:lnTo>
                <a:lnTo>
                  <a:pt x="165175" y="67196"/>
                </a:lnTo>
                <a:lnTo>
                  <a:pt x="158694" y="71123"/>
                </a:lnTo>
                <a:lnTo>
                  <a:pt x="143873" y="80567"/>
                </a:lnTo>
                <a:lnTo>
                  <a:pt x="135920" y="84800"/>
                </a:lnTo>
                <a:lnTo>
                  <a:pt x="127761" y="88574"/>
                </a:lnTo>
                <a:lnTo>
                  <a:pt x="119465" y="92043"/>
                </a:lnTo>
                <a:lnTo>
                  <a:pt x="111075" y="95308"/>
                </a:lnTo>
                <a:lnTo>
                  <a:pt x="94134" y="101476"/>
                </a:lnTo>
                <a:lnTo>
                  <a:pt x="86569" y="104454"/>
                </a:lnTo>
                <a:lnTo>
                  <a:pt x="79620" y="107392"/>
                </a:lnTo>
                <a:lnTo>
                  <a:pt x="66819" y="113197"/>
                </a:lnTo>
                <a:lnTo>
                  <a:pt x="54780" y="118951"/>
                </a:lnTo>
                <a:lnTo>
                  <a:pt x="49855" y="120867"/>
                </a:lnTo>
                <a:lnTo>
                  <a:pt x="45620" y="122144"/>
                </a:lnTo>
                <a:lnTo>
                  <a:pt x="36528" y="124194"/>
                </a:lnTo>
                <a:lnTo>
                  <a:pt x="30403" y="124549"/>
                </a:lnTo>
                <a:lnTo>
                  <a:pt x="27106" y="124654"/>
                </a:lnTo>
                <a:lnTo>
                  <a:pt x="32835" y="124689"/>
                </a:lnTo>
                <a:lnTo>
                  <a:pt x="137250" y="124698"/>
                </a:lnTo>
                <a:lnTo>
                  <a:pt x="144840" y="125651"/>
                </a:lnTo>
                <a:lnTo>
                  <a:pt x="151805" y="127238"/>
                </a:lnTo>
                <a:lnTo>
                  <a:pt x="158353" y="129249"/>
                </a:lnTo>
                <a:lnTo>
                  <a:pt x="164624" y="131542"/>
                </a:lnTo>
                <a:lnTo>
                  <a:pt x="170709" y="134023"/>
                </a:lnTo>
                <a:lnTo>
                  <a:pt x="176671" y="136630"/>
                </a:lnTo>
                <a:lnTo>
                  <a:pt x="188376" y="142066"/>
                </a:lnTo>
                <a:lnTo>
                  <a:pt x="194164" y="144849"/>
                </a:lnTo>
                <a:lnTo>
                  <a:pt x="198023" y="148610"/>
                </a:lnTo>
                <a:lnTo>
                  <a:pt x="200595" y="153022"/>
                </a:lnTo>
                <a:lnTo>
                  <a:pt x="202310" y="157868"/>
                </a:lnTo>
                <a:lnTo>
                  <a:pt x="204406" y="162051"/>
                </a:lnTo>
                <a:lnTo>
                  <a:pt x="206755" y="165793"/>
                </a:lnTo>
                <a:lnTo>
                  <a:pt x="209275" y="169239"/>
                </a:lnTo>
                <a:lnTo>
                  <a:pt x="210002" y="172490"/>
                </a:lnTo>
                <a:lnTo>
                  <a:pt x="209534" y="175609"/>
                </a:lnTo>
                <a:lnTo>
                  <a:pt x="208269" y="178641"/>
                </a:lnTo>
                <a:lnTo>
                  <a:pt x="207427" y="182568"/>
                </a:lnTo>
                <a:lnTo>
                  <a:pt x="206865" y="187090"/>
                </a:lnTo>
                <a:lnTo>
                  <a:pt x="206490" y="192010"/>
                </a:lnTo>
                <a:lnTo>
                  <a:pt x="205287" y="196243"/>
                </a:lnTo>
                <a:lnTo>
                  <a:pt x="203533" y="200017"/>
                </a:lnTo>
                <a:lnTo>
                  <a:pt x="201412" y="203486"/>
                </a:lnTo>
                <a:lnTo>
                  <a:pt x="198092" y="206751"/>
                </a:lnTo>
                <a:lnTo>
                  <a:pt x="193974" y="209880"/>
                </a:lnTo>
                <a:lnTo>
                  <a:pt x="189323" y="212918"/>
                </a:lnTo>
                <a:lnTo>
                  <a:pt x="184318" y="215897"/>
                </a:lnTo>
                <a:lnTo>
                  <a:pt x="179077" y="218835"/>
                </a:lnTo>
                <a:lnTo>
                  <a:pt x="173677" y="221746"/>
                </a:lnTo>
                <a:lnTo>
                  <a:pt x="168172" y="223687"/>
                </a:lnTo>
                <a:lnTo>
                  <a:pt x="162597" y="224980"/>
                </a:lnTo>
                <a:lnTo>
                  <a:pt x="156976" y="225843"/>
                </a:lnTo>
                <a:lnTo>
                  <a:pt x="150371" y="226418"/>
                </a:lnTo>
                <a:lnTo>
                  <a:pt x="143110" y="226801"/>
                </a:lnTo>
                <a:lnTo>
                  <a:pt x="128374" y="227227"/>
                </a:lnTo>
                <a:lnTo>
                  <a:pt x="100853" y="227501"/>
                </a:lnTo>
                <a:lnTo>
                  <a:pt x="41812" y="227567"/>
                </a:lnTo>
                <a:lnTo>
                  <a:pt x="37400" y="226615"/>
                </a:lnTo>
                <a:lnTo>
                  <a:pt x="32553" y="225028"/>
                </a:lnTo>
                <a:lnTo>
                  <a:pt x="27418" y="223017"/>
                </a:lnTo>
                <a:lnTo>
                  <a:pt x="23041" y="221677"/>
                </a:lnTo>
                <a:lnTo>
                  <a:pt x="19170" y="220783"/>
                </a:lnTo>
                <a:lnTo>
                  <a:pt x="15638" y="220187"/>
                </a:lnTo>
                <a:lnTo>
                  <a:pt x="9173" y="219525"/>
                </a:lnTo>
                <a:lnTo>
                  <a:pt x="0" y="2189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2069413" y="3103245"/>
            <a:ext cx="5220070" cy="3377566"/>
            <a:chOff x="2069413" y="3103245"/>
            <a:chExt cx="5220070" cy="3377566"/>
          </a:xfrm>
        </p:grpSpPr>
        <p:sp>
          <p:nvSpPr>
            <p:cNvPr id="60" name="SMARTPenAnnotation213"/>
            <p:cNvSpPr/>
            <p:nvPr/>
          </p:nvSpPr>
          <p:spPr>
            <a:xfrm>
              <a:off x="2094547" y="3360420"/>
              <a:ext cx="702946" cy="437198"/>
            </a:xfrm>
            <a:custGeom>
              <a:avLst/>
              <a:gdLst/>
              <a:ahLst/>
              <a:cxnLst/>
              <a:rect l="0" t="0" r="0" b="0"/>
              <a:pathLst>
                <a:path w="702946" h="437198">
                  <a:moveTo>
                    <a:pt x="702945" y="0"/>
                  </a:moveTo>
                  <a:lnTo>
                    <a:pt x="702945" y="4550"/>
                  </a:lnTo>
                  <a:lnTo>
                    <a:pt x="701992" y="5891"/>
                  </a:lnTo>
                  <a:lnTo>
                    <a:pt x="700405" y="6785"/>
                  </a:lnTo>
                  <a:lnTo>
                    <a:pt x="698394" y="7381"/>
                  </a:lnTo>
                  <a:lnTo>
                    <a:pt x="693620" y="10583"/>
                  </a:lnTo>
                  <a:lnTo>
                    <a:pt x="678081" y="24077"/>
                  </a:lnTo>
                  <a:lnTo>
                    <a:pt x="665224" y="33243"/>
                  </a:lnTo>
                  <a:lnTo>
                    <a:pt x="652525" y="43667"/>
                  </a:lnTo>
                  <a:lnTo>
                    <a:pt x="646472" y="49114"/>
                  </a:lnTo>
                  <a:lnTo>
                    <a:pt x="627046" y="57706"/>
                  </a:lnTo>
                  <a:lnTo>
                    <a:pt x="615198" y="61330"/>
                  </a:lnTo>
                  <a:lnTo>
                    <a:pt x="594414" y="70438"/>
                  </a:lnTo>
                  <a:lnTo>
                    <a:pt x="574699" y="81788"/>
                  </a:lnTo>
                  <a:lnTo>
                    <a:pt x="564108" y="88815"/>
                  </a:lnTo>
                  <a:lnTo>
                    <a:pt x="553237" y="96358"/>
                  </a:lnTo>
                  <a:lnTo>
                    <a:pt x="542179" y="103291"/>
                  </a:lnTo>
                  <a:lnTo>
                    <a:pt x="530998" y="109818"/>
                  </a:lnTo>
                  <a:lnTo>
                    <a:pt x="519734" y="116074"/>
                  </a:lnTo>
                  <a:lnTo>
                    <a:pt x="508414" y="123103"/>
                  </a:lnTo>
                  <a:lnTo>
                    <a:pt x="497058" y="130646"/>
                  </a:lnTo>
                  <a:lnTo>
                    <a:pt x="485677" y="138532"/>
                  </a:lnTo>
                  <a:lnTo>
                    <a:pt x="474280" y="145695"/>
                  </a:lnTo>
                  <a:lnTo>
                    <a:pt x="462871" y="152375"/>
                  </a:lnTo>
                  <a:lnTo>
                    <a:pt x="451456" y="158733"/>
                  </a:lnTo>
                  <a:lnTo>
                    <a:pt x="440036" y="165829"/>
                  </a:lnTo>
                  <a:lnTo>
                    <a:pt x="428612" y="173418"/>
                  </a:lnTo>
                  <a:lnTo>
                    <a:pt x="417186" y="181334"/>
                  </a:lnTo>
                  <a:lnTo>
                    <a:pt x="404807" y="188517"/>
                  </a:lnTo>
                  <a:lnTo>
                    <a:pt x="391791" y="195210"/>
                  </a:lnTo>
                  <a:lnTo>
                    <a:pt x="378352" y="201578"/>
                  </a:lnTo>
                  <a:lnTo>
                    <a:pt x="365582" y="208680"/>
                  </a:lnTo>
                  <a:lnTo>
                    <a:pt x="353259" y="216272"/>
                  </a:lnTo>
                  <a:lnTo>
                    <a:pt x="341233" y="224191"/>
                  </a:lnTo>
                  <a:lnTo>
                    <a:pt x="315172" y="240610"/>
                  </a:lnTo>
                  <a:lnTo>
                    <a:pt x="301555" y="248989"/>
                  </a:lnTo>
                  <a:lnTo>
                    <a:pt x="288667" y="257433"/>
                  </a:lnTo>
                  <a:lnTo>
                    <a:pt x="264186" y="274434"/>
                  </a:lnTo>
                  <a:lnTo>
                    <a:pt x="208451" y="314657"/>
                  </a:lnTo>
                  <a:lnTo>
                    <a:pt x="171985" y="339543"/>
                  </a:lnTo>
                  <a:lnTo>
                    <a:pt x="152003" y="351251"/>
                  </a:lnTo>
                  <a:lnTo>
                    <a:pt x="132327" y="362803"/>
                  </a:lnTo>
                  <a:lnTo>
                    <a:pt x="117232" y="374288"/>
                  </a:lnTo>
                  <a:lnTo>
                    <a:pt x="101633" y="383203"/>
                  </a:lnTo>
                  <a:lnTo>
                    <a:pt x="86128" y="391292"/>
                  </a:lnTo>
                  <a:lnTo>
                    <a:pt x="66688" y="405604"/>
                  </a:lnTo>
                  <a:lnTo>
                    <a:pt x="48864" y="416300"/>
                  </a:lnTo>
                  <a:lnTo>
                    <a:pt x="32470" y="424550"/>
                  </a:lnTo>
                  <a:lnTo>
                    <a:pt x="21156" y="428370"/>
                  </a:lnTo>
                  <a:lnTo>
                    <a:pt x="10418" y="435846"/>
                  </a:lnTo>
                  <a:lnTo>
                    <a:pt x="6853" y="436597"/>
                  </a:lnTo>
                  <a:lnTo>
                    <a:pt x="0" y="4371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14"/>
            <p:cNvSpPr/>
            <p:nvPr/>
          </p:nvSpPr>
          <p:spPr>
            <a:xfrm>
              <a:off x="2069413" y="3540442"/>
              <a:ext cx="942392" cy="599561"/>
            </a:xfrm>
            <a:custGeom>
              <a:avLst/>
              <a:gdLst/>
              <a:ahLst/>
              <a:cxnLst/>
              <a:rect l="0" t="0" r="0" b="0"/>
              <a:pathLst>
                <a:path w="942392" h="599561">
                  <a:moveTo>
                    <a:pt x="942391" y="0"/>
                  </a:moveTo>
                  <a:lnTo>
                    <a:pt x="942391" y="7381"/>
                  </a:lnTo>
                  <a:lnTo>
                    <a:pt x="937841" y="12770"/>
                  </a:lnTo>
                  <a:lnTo>
                    <a:pt x="921878" y="24077"/>
                  </a:lnTo>
                  <a:lnTo>
                    <a:pt x="914859" y="33244"/>
                  </a:lnTo>
                  <a:lnTo>
                    <a:pt x="903485" y="41128"/>
                  </a:lnTo>
                  <a:lnTo>
                    <a:pt x="881016" y="53461"/>
                  </a:lnTo>
                  <a:lnTo>
                    <a:pt x="856261" y="69181"/>
                  </a:lnTo>
                  <a:lnTo>
                    <a:pt x="822296" y="91559"/>
                  </a:lnTo>
                  <a:lnTo>
                    <a:pt x="802656" y="102923"/>
                  </a:lnTo>
                  <a:lnTo>
                    <a:pt x="781227" y="114324"/>
                  </a:lnTo>
                  <a:lnTo>
                    <a:pt x="725071" y="142878"/>
                  </a:lnTo>
                  <a:lnTo>
                    <a:pt x="699754" y="156847"/>
                  </a:lnTo>
                  <a:lnTo>
                    <a:pt x="644696" y="189097"/>
                  </a:lnTo>
                  <a:lnTo>
                    <a:pt x="602196" y="214461"/>
                  </a:lnTo>
                  <a:lnTo>
                    <a:pt x="587960" y="223937"/>
                  </a:lnTo>
                  <a:lnTo>
                    <a:pt x="573706" y="234064"/>
                  </a:lnTo>
                  <a:lnTo>
                    <a:pt x="559441" y="244625"/>
                  </a:lnTo>
                  <a:lnTo>
                    <a:pt x="544217" y="254524"/>
                  </a:lnTo>
                  <a:lnTo>
                    <a:pt x="528352" y="263980"/>
                  </a:lnTo>
                  <a:lnTo>
                    <a:pt x="512060" y="273141"/>
                  </a:lnTo>
                  <a:lnTo>
                    <a:pt x="495484" y="283059"/>
                  </a:lnTo>
                  <a:lnTo>
                    <a:pt x="461826" y="304239"/>
                  </a:lnTo>
                  <a:lnTo>
                    <a:pt x="444849" y="314269"/>
                  </a:lnTo>
                  <a:lnTo>
                    <a:pt x="427817" y="323813"/>
                  </a:lnTo>
                  <a:lnTo>
                    <a:pt x="410747" y="333033"/>
                  </a:lnTo>
                  <a:lnTo>
                    <a:pt x="394604" y="342989"/>
                  </a:lnTo>
                  <a:lnTo>
                    <a:pt x="379080" y="353437"/>
                  </a:lnTo>
                  <a:lnTo>
                    <a:pt x="363968" y="364212"/>
                  </a:lnTo>
                  <a:lnTo>
                    <a:pt x="348178" y="374253"/>
                  </a:lnTo>
                  <a:lnTo>
                    <a:pt x="331937" y="383805"/>
                  </a:lnTo>
                  <a:lnTo>
                    <a:pt x="315394" y="393030"/>
                  </a:lnTo>
                  <a:lnTo>
                    <a:pt x="299603" y="402990"/>
                  </a:lnTo>
                  <a:lnTo>
                    <a:pt x="284314" y="413440"/>
                  </a:lnTo>
                  <a:lnTo>
                    <a:pt x="269358" y="424217"/>
                  </a:lnTo>
                  <a:lnTo>
                    <a:pt x="254625" y="434259"/>
                  </a:lnTo>
                  <a:lnTo>
                    <a:pt x="212088" y="462044"/>
                  </a:lnTo>
                  <a:lnTo>
                    <a:pt x="186965" y="479673"/>
                  </a:lnTo>
                  <a:lnTo>
                    <a:pt x="160559" y="497033"/>
                  </a:lnTo>
                  <a:lnTo>
                    <a:pt x="123997" y="520332"/>
                  </a:lnTo>
                  <a:lnTo>
                    <a:pt x="103363" y="533201"/>
                  </a:lnTo>
                  <a:lnTo>
                    <a:pt x="81492" y="545271"/>
                  </a:lnTo>
                  <a:lnTo>
                    <a:pt x="49143" y="567589"/>
                  </a:lnTo>
                  <a:lnTo>
                    <a:pt x="21304" y="582157"/>
                  </a:lnTo>
                  <a:lnTo>
                    <a:pt x="0" y="599560"/>
                  </a:lnTo>
                  <a:lnTo>
                    <a:pt x="7989" y="5915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15"/>
            <p:cNvSpPr/>
            <p:nvPr/>
          </p:nvSpPr>
          <p:spPr>
            <a:xfrm>
              <a:off x="2120264" y="3763327"/>
              <a:ext cx="1105854" cy="762953"/>
            </a:xfrm>
            <a:custGeom>
              <a:avLst/>
              <a:gdLst/>
              <a:ahLst/>
              <a:cxnLst/>
              <a:rect l="0" t="0" r="0" b="0"/>
              <a:pathLst>
                <a:path w="1105854" h="762953">
                  <a:moveTo>
                    <a:pt x="1105853" y="0"/>
                  </a:moveTo>
                  <a:lnTo>
                    <a:pt x="1105853" y="12770"/>
                  </a:lnTo>
                  <a:lnTo>
                    <a:pt x="1104900" y="14229"/>
                  </a:lnTo>
                  <a:lnTo>
                    <a:pt x="1103313" y="15201"/>
                  </a:lnTo>
                  <a:lnTo>
                    <a:pt x="1101302" y="15849"/>
                  </a:lnTo>
                  <a:lnTo>
                    <a:pt x="1099009" y="18186"/>
                  </a:lnTo>
                  <a:lnTo>
                    <a:pt x="1085702" y="40895"/>
                  </a:lnTo>
                  <a:lnTo>
                    <a:pt x="1074989" y="51831"/>
                  </a:lnTo>
                  <a:lnTo>
                    <a:pt x="1044829" y="74373"/>
                  </a:lnTo>
                  <a:lnTo>
                    <a:pt x="996064" y="109666"/>
                  </a:lnTo>
                  <a:lnTo>
                    <a:pt x="964103" y="130601"/>
                  </a:lnTo>
                  <a:lnTo>
                    <a:pt x="939031" y="146628"/>
                  </a:lnTo>
                  <a:lnTo>
                    <a:pt x="915187" y="163275"/>
                  </a:lnTo>
                  <a:lnTo>
                    <a:pt x="889350" y="180199"/>
                  </a:lnTo>
                  <a:lnTo>
                    <a:pt x="848029" y="205792"/>
                  </a:lnTo>
                  <a:lnTo>
                    <a:pt x="818862" y="223861"/>
                  </a:lnTo>
                  <a:lnTo>
                    <a:pt x="756111" y="263965"/>
                  </a:lnTo>
                  <a:lnTo>
                    <a:pt x="725622" y="282100"/>
                  </a:lnTo>
                  <a:lnTo>
                    <a:pt x="693022" y="299685"/>
                  </a:lnTo>
                  <a:lnTo>
                    <a:pt x="659482" y="319566"/>
                  </a:lnTo>
                  <a:lnTo>
                    <a:pt x="625526" y="340150"/>
                  </a:lnTo>
                  <a:lnTo>
                    <a:pt x="591385" y="358822"/>
                  </a:lnTo>
                  <a:lnTo>
                    <a:pt x="557160" y="379187"/>
                  </a:lnTo>
                  <a:lnTo>
                    <a:pt x="522899" y="400937"/>
                  </a:lnTo>
                  <a:lnTo>
                    <a:pt x="488622" y="423305"/>
                  </a:lnTo>
                  <a:lnTo>
                    <a:pt x="454338" y="443405"/>
                  </a:lnTo>
                  <a:lnTo>
                    <a:pt x="420051" y="463769"/>
                  </a:lnTo>
                  <a:lnTo>
                    <a:pt x="402907" y="475867"/>
                  </a:lnTo>
                  <a:lnTo>
                    <a:pt x="385762" y="488695"/>
                  </a:lnTo>
                  <a:lnTo>
                    <a:pt x="351473" y="510568"/>
                  </a:lnTo>
                  <a:lnTo>
                    <a:pt x="317183" y="531719"/>
                  </a:lnTo>
                  <a:lnTo>
                    <a:pt x="300038" y="544027"/>
                  </a:lnTo>
                  <a:lnTo>
                    <a:pt x="282893" y="556995"/>
                  </a:lnTo>
                  <a:lnTo>
                    <a:pt x="248603" y="579023"/>
                  </a:lnTo>
                  <a:lnTo>
                    <a:pt x="215265" y="599291"/>
                  </a:lnTo>
                  <a:lnTo>
                    <a:pt x="184574" y="620999"/>
                  </a:lnTo>
                  <a:lnTo>
                    <a:pt x="157598" y="643347"/>
                  </a:lnTo>
                  <a:lnTo>
                    <a:pt x="132909" y="664075"/>
                  </a:lnTo>
                  <a:lnTo>
                    <a:pt x="86015" y="695444"/>
                  </a:lnTo>
                  <a:lnTo>
                    <a:pt x="56601" y="717868"/>
                  </a:lnTo>
                  <a:lnTo>
                    <a:pt x="35821" y="734037"/>
                  </a:lnTo>
                  <a:lnTo>
                    <a:pt x="17599" y="747400"/>
                  </a:lnTo>
                  <a:lnTo>
                    <a:pt x="0" y="7629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16"/>
            <p:cNvSpPr/>
            <p:nvPr/>
          </p:nvSpPr>
          <p:spPr>
            <a:xfrm>
              <a:off x="2128837" y="4003357"/>
              <a:ext cx="1397318" cy="1131571"/>
            </a:xfrm>
            <a:custGeom>
              <a:avLst/>
              <a:gdLst/>
              <a:ahLst/>
              <a:cxnLst/>
              <a:rect l="0" t="0" r="0" b="0"/>
              <a:pathLst>
                <a:path w="1397318" h="1131571">
                  <a:moveTo>
                    <a:pt x="1397317" y="0"/>
                  </a:moveTo>
                  <a:lnTo>
                    <a:pt x="1390474" y="12735"/>
                  </a:lnTo>
                  <a:lnTo>
                    <a:pt x="1372453" y="38140"/>
                  </a:lnTo>
                  <a:lnTo>
                    <a:pt x="1336294" y="70404"/>
                  </a:lnTo>
                  <a:lnTo>
                    <a:pt x="1306740" y="94838"/>
                  </a:lnTo>
                  <a:lnTo>
                    <a:pt x="1269304" y="115624"/>
                  </a:lnTo>
                  <a:lnTo>
                    <a:pt x="1232599" y="138399"/>
                  </a:lnTo>
                  <a:lnTo>
                    <a:pt x="1179219" y="177586"/>
                  </a:lnTo>
                  <a:lnTo>
                    <a:pt x="1104037" y="227115"/>
                  </a:lnTo>
                  <a:lnTo>
                    <a:pt x="1070756" y="246673"/>
                  </a:lnTo>
                  <a:lnTo>
                    <a:pt x="1036914" y="265842"/>
                  </a:lnTo>
                  <a:lnTo>
                    <a:pt x="1002823" y="287062"/>
                  </a:lnTo>
                  <a:lnTo>
                    <a:pt x="968621" y="311733"/>
                  </a:lnTo>
                  <a:lnTo>
                    <a:pt x="933419" y="338573"/>
                  </a:lnTo>
                  <a:lnTo>
                    <a:pt x="895548" y="366377"/>
                  </a:lnTo>
                  <a:lnTo>
                    <a:pt x="856491" y="392070"/>
                  </a:lnTo>
                  <a:lnTo>
                    <a:pt x="815955" y="418093"/>
                  </a:lnTo>
                  <a:lnTo>
                    <a:pt x="709807" y="493525"/>
                  </a:lnTo>
                  <a:lnTo>
                    <a:pt x="644441" y="541517"/>
                  </a:lnTo>
                  <a:lnTo>
                    <a:pt x="604553" y="575002"/>
                  </a:lnTo>
                  <a:lnTo>
                    <a:pt x="566823" y="607982"/>
                  </a:lnTo>
                  <a:lnTo>
                    <a:pt x="488273" y="670499"/>
                  </a:lnTo>
                  <a:lnTo>
                    <a:pt x="449420" y="703764"/>
                  </a:lnTo>
                  <a:lnTo>
                    <a:pt x="413102" y="737599"/>
                  </a:lnTo>
                  <a:lnTo>
                    <a:pt x="375371" y="769147"/>
                  </a:lnTo>
                  <a:lnTo>
                    <a:pt x="337329" y="799996"/>
                  </a:lnTo>
                  <a:lnTo>
                    <a:pt x="266341" y="863826"/>
                  </a:lnTo>
                  <a:lnTo>
                    <a:pt x="232673" y="893511"/>
                  </a:lnTo>
                  <a:lnTo>
                    <a:pt x="201835" y="922578"/>
                  </a:lnTo>
                  <a:lnTo>
                    <a:pt x="119010" y="1004112"/>
                  </a:lnTo>
                  <a:lnTo>
                    <a:pt x="83416" y="1039618"/>
                  </a:lnTo>
                  <a:lnTo>
                    <a:pt x="57842" y="1069718"/>
                  </a:lnTo>
                  <a:lnTo>
                    <a:pt x="21940" y="1102317"/>
                  </a:lnTo>
                  <a:lnTo>
                    <a:pt x="17484" y="1106353"/>
                  </a:lnTo>
                  <a:lnTo>
                    <a:pt x="14513" y="1109996"/>
                  </a:lnTo>
                  <a:lnTo>
                    <a:pt x="7206" y="1122687"/>
                  </a:lnTo>
                  <a:lnTo>
                    <a:pt x="0" y="1131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17"/>
            <p:cNvSpPr/>
            <p:nvPr/>
          </p:nvSpPr>
          <p:spPr>
            <a:xfrm>
              <a:off x="2223134" y="4294822"/>
              <a:ext cx="1491617" cy="1241520"/>
            </a:xfrm>
            <a:custGeom>
              <a:avLst/>
              <a:gdLst/>
              <a:ahLst/>
              <a:cxnLst/>
              <a:rect l="0" t="0" r="0" b="0"/>
              <a:pathLst>
                <a:path w="1491617" h="1241520">
                  <a:moveTo>
                    <a:pt x="1491616" y="0"/>
                  </a:moveTo>
                  <a:lnTo>
                    <a:pt x="1487065" y="0"/>
                  </a:lnTo>
                  <a:lnTo>
                    <a:pt x="1485724" y="953"/>
                  </a:lnTo>
                  <a:lnTo>
                    <a:pt x="1484830" y="2540"/>
                  </a:lnTo>
                  <a:lnTo>
                    <a:pt x="1483396" y="7381"/>
                  </a:lnTo>
                  <a:lnTo>
                    <a:pt x="1478597" y="12770"/>
                  </a:lnTo>
                  <a:lnTo>
                    <a:pt x="1466592" y="20400"/>
                  </a:lnTo>
                  <a:lnTo>
                    <a:pt x="1422344" y="41733"/>
                  </a:lnTo>
                  <a:lnTo>
                    <a:pt x="1341314" y="104255"/>
                  </a:lnTo>
                  <a:lnTo>
                    <a:pt x="1296967" y="132495"/>
                  </a:lnTo>
                  <a:lnTo>
                    <a:pt x="1251519" y="170247"/>
                  </a:lnTo>
                  <a:lnTo>
                    <a:pt x="1214736" y="196811"/>
                  </a:lnTo>
                  <a:lnTo>
                    <a:pt x="1173674" y="225320"/>
                  </a:lnTo>
                  <a:lnTo>
                    <a:pt x="1131346" y="255356"/>
                  </a:lnTo>
                  <a:lnTo>
                    <a:pt x="1069825" y="295657"/>
                  </a:lnTo>
                  <a:lnTo>
                    <a:pt x="1036501" y="320316"/>
                  </a:lnTo>
                  <a:lnTo>
                    <a:pt x="1002640" y="346197"/>
                  </a:lnTo>
                  <a:lnTo>
                    <a:pt x="968540" y="370401"/>
                  </a:lnTo>
                  <a:lnTo>
                    <a:pt x="934335" y="396398"/>
                  </a:lnTo>
                  <a:lnTo>
                    <a:pt x="882948" y="437809"/>
                  </a:lnTo>
                  <a:lnTo>
                    <a:pt x="828987" y="482781"/>
                  </a:lnTo>
                  <a:lnTo>
                    <a:pt x="472818" y="784483"/>
                  </a:lnTo>
                  <a:lnTo>
                    <a:pt x="440329" y="816336"/>
                  </a:lnTo>
                  <a:lnTo>
                    <a:pt x="409062" y="848591"/>
                  </a:lnTo>
                  <a:lnTo>
                    <a:pt x="376116" y="878802"/>
                  </a:lnTo>
                  <a:lnTo>
                    <a:pt x="344963" y="905564"/>
                  </a:lnTo>
                  <a:lnTo>
                    <a:pt x="281607" y="958339"/>
                  </a:lnTo>
                  <a:lnTo>
                    <a:pt x="253112" y="986316"/>
                  </a:lnTo>
                  <a:lnTo>
                    <a:pt x="226794" y="1013672"/>
                  </a:lnTo>
                  <a:lnTo>
                    <a:pt x="173634" y="1062280"/>
                  </a:lnTo>
                  <a:lnTo>
                    <a:pt x="140347" y="1097070"/>
                  </a:lnTo>
                  <a:lnTo>
                    <a:pt x="109847" y="1128968"/>
                  </a:lnTo>
                  <a:lnTo>
                    <a:pt x="81760" y="1156517"/>
                  </a:lnTo>
                  <a:lnTo>
                    <a:pt x="49185" y="1193205"/>
                  </a:lnTo>
                  <a:lnTo>
                    <a:pt x="11983" y="1231005"/>
                  </a:lnTo>
                  <a:lnTo>
                    <a:pt x="1492" y="1241519"/>
                  </a:lnTo>
                  <a:lnTo>
                    <a:pt x="994" y="1241065"/>
                  </a:lnTo>
                  <a:lnTo>
                    <a:pt x="0" y="12344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18"/>
            <p:cNvSpPr/>
            <p:nvPr/>
          </p:nvSpPr>
          <p:spPr>
            <a:xfrm>
              <a:off x="2514600" y="4449127"/>
              <a:ext cx="1448753" cy="1525906"/>
            </a:xfrm>
            <a:custGeom>
              <a:avLst/>
              <a:gdLst/>
              <a:ahLst/>
              <a:cxnLst/>
              <a:rect l="0" t="0" r="0" b="0"/>
              <a:pathLst>
                <a:path w="1448753" h="1525906">
                  <a:moveTo>
                    <a:pt x="1448752" y="0"/>
                  </a:moveTo>
                  <a:lnTo>
                    <a:pt x="1448752" y="8219"/>
                  </a:lnTo>
                  <a:lnTo>
                    <a:pt x="1444202" y="17569"/>
                  </a:lnTo>
                  <a:lnTo>
                    <a:pt x="1440956" y="21238"/>
                  </a:lnTo>
                  <a:lnTo>
                    <a:pt x="1403060" y="54633"/>
                  </a:lnTo>
                  <a:lnTo>
                    <a:pt x="1361702" y="94719"/>
                  </a:lnTo>
                  <a:lnTo>
                    <a:pt x="1319338" y="131211"/>
                  </a:lnTo>
                  <a:lnTo>
                    <a:pt x="1274281" y="170275"/>
                  </a:lnTo>
                  <a:lnTo>
                    <a:pt x="1235555" y="201370"/>
                  </a:lnTo>
                  <a:lnTo>
                    <a:pt x="1165630" y="264138"/>
                  </a:lnTo>
                  <a:lnTo>
                    <a:pt x="1088500" y="328577"/>
                  </a:lnTo>
                  <a:lnTo>
                    <a:pt x="1010210" y="392790"/>
                  </a:lnTo>
                  <a:lnTo>
                    <a:pt x="976667" y="423176"/>
                  </a:lnTo>
                  <a:lnTo>
                    <a:pt x="942709" y="455731"/>
                  </a:lnTo>
                  <a:lnTo>
                    <a:pt x="908567" y="489249"/>
                  </a:lnTo>
                  <a:lnTo>
                    <a:pt x="871802" y="523197"/>
                  </a:lnTo>
                  <a:lnTo>
                    <a:pt x="834190" y="557334"/>
                  </a:lnTo>
                  <a:lnTo>
                    <a:pt x="798423" y="591557"/>
                  </a:lnTo>
                  <a:lnTo>
                    <a:pt x="741606" y="647504"/>
                  </a:lnTo>
                  <a:lnTo>
                    <a:pt x="702348" y="684020"/>
                  </a:lnTo>
                  <a:lnTo>
                    <a:pt x="663627" y="720251"/>
                  </a:lnTo>
                  <a:lnTo>
                    <a:pt x="551632" y="837513"/>
                  </a:lnTo>
                  <a:lnTo>
                    <a:pt x="515679" y="877371"/>
                  </a:lnTo>
                  <a:lnTo>
                    <a:pt x="308620" y="1117284"/>
                  </a:lnTo>
                  <a:lnTo>
                    <a:pt x="276864" y="1157288"/>
                  </a:lnTo>
                  <a:lnTo>
                    <a:pt x="246875" y="1196341"/>
                  </a:lnTo>
                  <a:lnTo>
                    <a:pt x="203217" y="1250456"/>
                  </a:lnTo>
                  <a:lnTo>
                    <a:pt x="174456" y="1285373"/>
                  </a:lnTo>
                  <a:lnTo>
                    <a:pt x="150878" y="1319942"/>
                  </a:lnTo>
                  <a:lnTo>
                    <a:pt x="118999" y="1366454"/>
                  </a:lnTo>
                  <a:lnTo>
                    <a:pt x="87964" y="1404366"/>
                  </a:lnTo>
                  <a:lnTo>
                    <a:pt x="56428" y="1451309"/>
                  </a:lnTo>
                  <a:lnTo>
                    <a:pt x="25998" y="1490070"/>
                  </a:lnTo>
                  <a:lnTo>
                    <a:pt x="4975" y="1513143"/>
                  </a:lnTo>
                  <a:lnTo>
                    <a:pt x="0" y="15259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19"/>
            <p:cNvSpPr/>
            <p:nvPr/>
          </p:nvSpPr>
          <p:spPr>
            <a:xfrm>
              <a:off x="2883217" y="4783454"/>
              <a:ext cx="1294449" cy="1500189"/>
            </a:xfrm>
            <a:custGeom>
              <a:avLst/>
              <a:gdLst/>
              <a:ahLst/>
              <a:cxnLst/>
              <a:rect l="0" t="0" r="0" b="0"/>
              <a:pathLst>
                <a:path w="1294449" h="1500189">
                  <a:moveTo>
                    <a:pt x="1294448" y="0"/>
                  </a:moveTo>
                  <a:lnTo>
                    <a:pt x="1289897" y="0"/>
                  </a:lnTo>
                  <a:lnTo>
                    <a:pt x="1287604" y="1906"/>
                  </a:lnTo>
                  <a:lnTo>
                    <a:pt x="1279825" y="11783"/>
                  </a:lnTo>
                  <a:lnTo>
                    <a:pt x="1277080" y="13571"/>
                  </a:lnTo>
                  <a:lnTo>
                    <a:pt x="1274297" y="14762"/>
                  </a:lnTo>
                  <a:lnTo>
                    <a:pt x="1266124" y="23706"/>
                  </a:lnTo>
                  <a:lnTo>
                    <a:pt x="1232968" y="60872"/>
                  </a:lnTo>
                  <a:lnTo>
                    <a:pt x="1197319" y="99549"/>
                  </a:lnTo>
                  <a:lnTo>
                    <a:pt x="1162482" y="136176"/>
                  </a:lnTo>
                  <a:lnTo>
                    <a:pt x="1135783" y="160536"/>
                  </a:lnTo>
                  <a:lnTo>
                    <a:pt x="1093977" y="201025"/>
                  </a:lnTo>
                  <a:lnTo>
                    <a:pt x="1022926" y="271595"/>
                  </a:lnTo>
                  <a:lnTo>
                    <a:pt x="994384" y="302637"/>
                  </a:lnTo>
                  <a:lnTo>
                    <a:pt x="964871" y="334530"/>
                  </a:lnTo>
                  <a:lnTo>
                    <a:pt x="932704" y="364580"/>
                  </a:lnTo>
                  <a:lnTo>
                    <a:pt x="901898" y="396351"/>
                  </a:lnTo>
                  <a:lnTo>
                    <a:pt x="871379" y="430474"/>
                  </a:lnTo>
                  <a:lnTo>
                    <a:pt x="788273" y="526400"/>
                  </a:lnTo>
                  <a:lnTo>
                    <a:pt x="754203" y="563521"/>
                  </a:lnTo>
                  <a:lnTo>
                    <a:pt x="700353" y="619089"/>
                  </a:lnTo>
                  <a:lnTo>
                    <a:pt x="662740" y="658056"/>
                  </a:lnTo>
                  <a:lnTo>
                    <a:pt x="626974" y="697600"/>
                  </a:lnTo>
                  <a:lnTo>
                    <a:pt x="420061" y="937264"/>
                  </a:lnTo>
                  <a:lnTo>
                    <a:pt x="368620" y="997269"/>
                  </a:lnTo>
                  <a:lnTo>
                    <a:pt x="336869" y="1039813"/>
                  </a:lnTo>
                  <a:lnTo>
                    <a:pt x="305930" y="1083170"/>
                  </a:lnTo>
                  <a:lnTo>
                    <a:pt x="273129" y="1124664"/>
                  </a:lnTo>
                  <a:lnTo>
                    <a:pt x="227083" y="1180959"/>
                  </a:lnTo>
                  <a:lnTo>
                    <a:pt x="197763" y="1218926"/>
                  </a:lnTo>
                  <a:lnTo>
                    <a:pt x="169810" y="1257073"/>
                  </a:lnTo>
                  <a:lnTo>
                    <a:pt x="144686" y="1293077"/>
                  </a:lnTo>
                  <a:lnTo>
                    <a:pt x="123360" y="1325589"/>
                  </a:lnTo>
                  <a:lnTo>
                    <a:pt x="95289" y="1370668"/>
                  </a:lnTo>
                  <a:lnTo>
                    <a:pt x="68874" y="1409107"/>
                  </a:lnTo>
                  <a:lnTo>
                    <a:pt x="33553" y="1455668"/>
                  </a:lnTo>
                  <a:lnTo>
                    <a:pt x="11867" y="1487233"/>
                  </a:lnTo>
                  <a:lnTo>
                    <a:pt x="0" y="1500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20"/>
            <p:cNvSpPr/>
            <p:nvPr/>
          </p:nvSpPr>
          <p:spPr>
            <a:xfrm>
              <a:off x="3123247" y="5023485"/>
              <a:ext cx="1260158" cy="1457326"/>
            </a:xfrm>
            <a:custGeom>
              <a:avLst/>
              <a:gdLst/>
              <a:ahLst/>
              <a:cxnLst/>
              <a:rect l="0" t="0" r="0" b="0"/>
              <a:pathLst>
                <a:path w="1260158" h="1457326">
                  <a:moveTo>
                    <a:pt x="0" y="1457325"/>
                  </a:moveTo>
                  <a:lnTo>
                    <a:pt x="66130" y="1391195"/>
                  </a:lnTo>
                  <a:lnTo>
                    <a:pt x="96891" y="1353649"/>
                  </a:lnTo>
                  <a:lnTo>
                    <a:pt x="111643" y="1335999"/>
                  </a:lnTo>
                  <a:lnTo>
                    <a:pt x="139175" y="1293624"/>
                  </a:lnTo>
                  <a:lnTo>
                    <a:pt x="171848" y="1248565"/>
                  </a:lnTo>
                  <a:lnTo>
                    <a:pt x="197286" y="1214389"/>
                  </a:lnTo>
                  <a:lnTo>
                    <a:pt x="232433" y="1161864"/>
                  </a:lnTo>
                  <a:lnTo>
                    <a:pt x="264026" y="1119802"/>
                  </a:lnTo>
                  <a:lnTo>
                    <a:pt x="320190" y="1048658"/>
                  </a:lnTo>
                  <a:lnTo>
                    <a:pt x="342967" y="1017567"/>
                  </a:lnTo>
                  <a:lnTo>
                    <a:pt x="366742" y="984700"/>
                  </a:lnTo>
                  <a:lnTo>
                    <a:pt x="393184" y="951042"/>
                  </a:lnTo>
                  <a:lnTo>
                    <a:pt x="418271" y="914492"/>
                  </a:lnTo>
                  <a:lnTo>
                    <a:pt x="443073" y="876976"/>
                  </a:lnTo>
                  <a:lnTo>
                    <a:pt x="469972" y="841252"/>
                  </a:lnTo>
                  <a:lnTo>
                    <a:pt x="497801" y="806325"/>
                  </a:lnTo>
                  <a:lnTo>
                    <a:pt x="526045" y="770799"/>
                  </a:lnTo>
                  <a:lnTo>
                    <a:pt x="568721" y="714265"/>
                  </a:lnTo>
                  <a:lnTo>
                    <a:pt x="597253" y="678448"/>
                  </a:lnTo>
                  <a:lnTo>
                    <a:pt x="690326" y="567083"/>
                  </a:lnTo>
                  <a:lnTo>
                    <a:pt x="719562" y="529532"/>
                  </a:lnTo>
                  <a:lnTo>
                    <a:pt x="749383" y="491570"/>
                  </a:lnTo>
                  <a:lnTo>
                    <a:pt x="848039" y="380128"/>
                  </a:lnTo>
                  <a:lnTo>
                    <a:pt x="878556" y="344206"/>
                  </a:lnTo>
                  <a:lnTo>
                    <a:pt x="910535" y="311730"/>
                  </a:lnTo>
                  <a:lnTo>
                    <a:pt x="942845" y="280469"/>
                  </a:lnTo>
                  <a:lnTo>
                    <a:pt x="1002392" y="216374"/>
                  </a:lnTo>
                  <a:lnTo>
                    <a:pt x="1031295" y="187606"/>
                  </a:lnTo>
                  <a:lnTo>
                    <a:pt x="1074342" y="149038"/>
                  </a:lnTo>
                  <a:lnTo>
                    <a:pt x="1102960" y="121801"/>
                  </a:lnTo>
                  <a:lnTo>
                    <a:pt x="1141297" y="84243"/>
                  </a:lnTo>
                  <a:lnTo>
                    <a:pt x="1176785" y="58087"/>
                  </a:lnTo>
                  <a:lnTo>
                    <a:pt x="1215114" y="27243"/>
                  </a:lnTo>
                  <a:lnTo>
                    <a:pt x="1242017" y="10003"/>
                  </a:lnTo>
                  <a:lnTo>
                    <a:pt x="12601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21"/>
            <p:cNvSpPr/>
            <p:nvPr/>
          </p:nvSpPr>
          <p:spPr>
            <a:xfrm>
              <a:off x="3869054" y="6326504"/>
              <a:ext cx="25719" cy="1"/>
            </a:xfrm>
            <a:custGeom>
              <a:avLst/>
              <a:gdLst/>
              <a:ahLst/>
              <a:cxnLst/>
              <a:rect l="0" t="0" r="0" b="0"/>
              <a:pathLst>
                <a:path w="25719" h="1">
                  <a:moveTo>
                    <a:pt x="0" y="0"/>
                  </a:moveTo>
                  <a:lnTo>
                    <a:pt x="257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22"/>
            <p:cNvSpPr/>
            <p:nvPr/>
          </p:nvSpPr>
          <p:spPr>
            <a:xfrm>
              <a:off x="3954779" y="6309360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23"/>
            <p:cNvSpPr/>
            <p:nvPr/>
          </p:nvSpPr>
          <p:spPr>
            <a:xfrm>
              <a:off x="4049077" y="3103245"/>
              <a:ext cx="2897506" cy="3068956"/>
            </a:xfrm>
            <a:custGeom>
              <a:avLst/>
              <a:gdLst/>
              <a:ahLst/>
              <a:cxnLst/>
              <a:rect l="0" t="0" r="0" b="0"/>
              <a:pathLst>
                <a:path w="2897506" h="3068956">
                  <a:moveTo>
                    <a:pt x="0" y="3068955"/>
                  </a:moveTo>
                  <a:lnTo>
                    <a:pt x="20514" y="3034772"/>
                  </a:lnTo>
                  <a:lnTo>
                    <a:pt x="86131" y="2939047"/>
                  </a:lnTo>
                  <a:lnTo>
                    <a:pt x="139736" y="2854527"/>
                  </a:lnTo>
                  <a:lnTo>
                    <a:pt x="203426" y="2759582"/>
                  </a:lnTo>
                  <a:lnTo>
                    <a:pt x="261033" y="2673567"/>
                  </a:lnTo>
                  <a:lnTo>
                    <a:pt x="308243" y="2596695"/>
                  </a:lnTo>
                  <a:lnTo>
                    <a:pt x="372556" y="2503244"/>
                  </a:lnTo>
                  <a:lnTo>
                    <a:pt x="485817" y="2345898"/>
                  </a:lnTo>
                  <a:lnTo>
                    <a:pt x="537994" y="2260084"/>
                  </a:lnTo>
                  <a:lnTo>
                    <a:pt x="629044" y="2136690"/>
                  </a:lnTo>
                  <a:lnTo>
                    <a:pt x="707395" y="2030047"/>
                  </a:lnTo>
                  <a:lnTo>
                    <a:pt x="771452" y="1948104"/>
                  </a:lnTo>
                  <a:lnTo>
                    <a:pt x="833493" y="1862067"/>
                  </a:lnTo>
                  <a:lnTo>
                    <a:pt x="900500" y="1776034"/>
                  </a:lnTo>
                  <a:lnTo>
                    <a:pt x="974660" y="1692506"/>
                  </a:lnTo>
                  <a:lnTo>
                    <a:pt x="1121704" y="1524273"/>
                  </a:lnTo>
                  <a:lnTo>
                    <a:pt x="1192274" y="1443279"/>
                  </a:lnTo>
                  <a:lnTo>
                    <a:pt x="1269432" y="1363075"/>
                  </a:lnTo>
                  <a:lnTo>
                    <a:pt x="1363896" y="1263021"/>
                  </a:lnTo>
                  <a:lnTo>
                    <a:pt x="1444973" y="1183006"/>
                  </a:lnTo>
                  <a:lnTo>
                    <a:pt x="1521137" y="1102995"/>
                  </a:lnTo>
                  <a:lnTo>
                    <a:pt x="1647669" y="982980"/>
                  </a:lnTo>
                  <a:lnTo>
                    <a:pt x="1748644" y="889752"/>
                  </a:lnTo>
                  <a:lnTo>
                    <a:pt x="1828771" y="815728"/>
                  </a:lnTo>
                  <a:lnTo>
                    <a:pt x="2087880" y="591509"/>
                  </a:lnTo>
                  <a:lnTo>
                    <a:pt x="2162057" y="522923"/>
                  </a:lnTo>
                  <a:lnTo>
                    <a:pt x="2236082" y="458893"/>
                  </a:lnTo>
                  <a:lnTo>
                    <a:pt x="2325511" y="385985"/>
                  </a:lnTo>
                  <a:lnTo>
                    <a:pt x="2410736" y="314354"/>
                  </a:lnTo>
                  <a:lnTo>
                    <a:pt x="2494843" y="242891"/>
                  </a:lnTo>
                  <a:lnTo>
                    <a:pt x="2580355" y="180775"/>
                  </a:lnTo>
                  <a:lnTo>
                    <a:pt x="2665099" y="123924"/>
                  </a:lnTo>
                  <a:lnTo>
                    <a:pt x="2753344" y="69875"/>
                  </a:lnTo>
                  <a:lnTo>
                    <a:pt x="2834715" y="28500"/>
                  </a:lnTo>
                  <a:lnTo>
                    <a:pt x="2883608" y="8816"/>
                  </a:lnTo>
                  <a:lnTo>
                    <a:pt x="28975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24"/>
            <p:cNvSpPr/>
            <p:nvPr/>
          </p:nvSpPr>
          <p:spPr>
            <a:xfrm>
              <a:off x="4332354" y="3626167"/>
              <a:ext cx="2597084" cy="2777482"/>
            </a:xfrm>
            <a:custGeom>
              <a:avLst/>
              <a:gdLst/>
              <a:ahLst/>
              <a:cxnLst/>
              <a:rect l="0" t="0" r="0" b="0"/>
              <a:pathLst>
                <a:path w="2597084" h="2777482">
                  <a:moveTo>
                    <a:pt x="16761" y="2768918"/>
                  </a:moveTo>
                  <a:lnTo>
                    <a:pt x="9379" y="2776299"/>
                  </a:lnTo>
                  <a:lnTo>
                    <a:pt x="6178" y="2776961"/>
                  </a:lnTo>
                  <a:lnTo>
                    <a:pt x="0" y="2777459"/>
                  </a:lnTo>
                  <a:lnTo>
                    <a:pt x="4280" y="2777481"/>
                  </a:lnTo>
                  <a:lnTo>
                    <a:pt x="5583" y="2776532"/>
                  </a:lnTo>
                  <a:lnTo>
                    <a:pt x="6451" y="2774946"/>
                  </a:lnTo>
                  <a:lnTo>
                    <a:pt x="7030" y="2772936"/>
                  </a:lnTo>
                  <a:lnTo>
                    <a:pt x="10213" y="2768164"/>
                  </a:lnTo>
                  <a:lnTo>
                    <a:pt x="53313" y="2721902"/>
                  </a:lnTo>
                  <a:lnTo>
                    <a:pt x="105746" y="2633220"/>
                  </a:lnTo>
                  <a:lnTo>
                    <a:pt x="155160" y="2550422"/>
                  </a:lnTo>
                  <a:lnTo>
                    <a:pt x="208753" y="2463779"/>
                  </a:lnTo>
                  <a:lnTo>
                    <a:pt x="254992" y="2384617"/>
                  </a:lnTo>
                  <a:lnTo>
                    <a:pt x="306459" y="2299130"/>
                  </a:lnTo>
                  <a:lnTo>
                    <a:pt x="358147" y="2213205"/>
                  </a:lnTo>
                  <a:lnTo>
                    <a:pt x="404615" y="2145581"/>
                  </a:lnTo>
                  <a:lnTo>
                    <a:pt x="450027" y="2077284"/>
                  </a:lnTo>
                  <a:lnTo>
                    <a:pt x="498196" y="2004237"/>
                  </a:lnTo>
                  <a:lnTo>
                    <a:pt x="553214" y="1932851"/>
                  </a:lnTo>
                  <a:lnTo>
                    <a:pt x="631538" y="1834572"/>
                  </a:lnTo>
                  <a:lnTo>
                    <a:pt x="691254" y="1762989"/>
                  </a:lnTo>
                  <a:lnTo>
                    <a:pt x="752127" y="1687910"/>
                  </a:lnTo>
                  <a:lnTo>
                    <a:pt x="817047" y="1611372"/>
                  </a:lnTo>
                  <a:lnTo>
                    <a:pt x="879887" y="1534401"/>
                  </a:lnTo>
                  <a:lnTo>
                    <a:pt x="947295" y="1457302"/>
                  </a:lnTo>
                  <a:lnTo>
                    <a:pt x="1020185" y="1379213"/>
                  </a:lnTo>
                  <a:lnTo>
                    <a:pt x="1136583" y="1244203"/>
                  </a:lnTo>
                  <a:lnTo>
                    <a:pt x="1209937" y="1166213"/>
                  </a:lnTo>
                  <a:lnTo>
                    <a:pt x="1290515" y="1088812"/>
                  </a:lnTo>
                  <a:lnTo>
                    <a:pt x="1370164" y="1011586"/>
                  </a:lnTo>
                  <a:lnTo>
                    <a:pt x="1474831" y="908691"/>
                  </a:lnTo>
                  <a:lnTo>
                    <a:pt x="1558020" y="831535"/>
                  </a:lnTo>
                  <a:lnTo>
                    <a:pt x="1695417" y="707496"/>
                  </a:lnTo>
                  <a:lnTo>
                    <a:pt x="1750256" y="660835"/>
                  </a:lnTo>
                  <a:lnTo>
                    <a:pt x="1890572" y="545882"/>
                  </a:lnTo>
                  <a:lnTo>
                    <a:pt x="1970234" y="478185"/>
                  </a:lnTo>
                  <a:lnTo>
                    <a:pt x="2048130" y="415475"/>
                  </a:lnTo>
                  <a:lnTo>
                    <a:pt x="2148711" y="337092"/>
                  </a:lnTo>
                  <a:lnTo>
                    <a:pt x="2242240" y="266294"/>
                  </a:lnTo>
                  <a:lnTo>
                    <a:pt x="2306630" y="214474"/>
                  </a:lnTo>
                  <a:lnTo>
                    <a:pt x="2381278" y="153561"/>
                  </a:lnTo>
                  <a:lnTo>
                    <a:pt x="2472774" y="86338"/>
                  </a:lnTo>
                  <a:lnTo>
                    <a:pt x="2549406" y="28554"/>
                  </a:lnTo>
                  <a:lnTo>
                    <a:pt x="259708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25"/>
            <p:cNvSpPr/>
            <p:nvPr/>
          </p:nvSpPr>
          <p:spPr>
            <a:xfrm>
              <a:off x="4957762" y="3917632"/>
              <a:ext cx="2331721" cy="2494598"/>
            </a:xfrm>
            <a:custGeom>
              <a:avLst/>
              <a:gdLst/>
              <a:ahLst/>
              <a:cxnLst/>
              <a:rect l="0" t="0" r="0" b="0"/>
              <a:pathLst>
                <a:path w="2331721" h="2494598">
                  <a:moveTo>
                    <a:pt x="0" y="2494597"/>
                  </a:moveTo>
                  <a:lnTo>
                    <a:pt x="0" y="2486378"/>
                  </a:lnTo>
                  <a:lnTo>
                    <a:pt x="11931" y="2474124"/>
                  </a:lnTo>
                  <a:lnTo>
                    <a:pt x="28851" y="2462120"/>
                  </a:lnTo>
                  <a:lnTo>
                    <a:pt x="87537" y="2386630"/>
                  </a:lnTo>
                  <a:lnTo>
                    <a:pt x="137319" y="2320094"/>
                  </a:lnTo>
                  <a:lnTo>
                    <a:pt x="182584" y="2251249"/>
                  </a:lnTo>
                  <a:lnTo>
                    <a:pt x="226249" y="2185332"/>
                  </a:lnTo>
                  <a:lnTo>
                    <a:pt x="271562" y="2109482"/>
                  </a:lnTo>
                  <a:lnTo>
                    <a:pt x="306735" y="2045421"/>
                  </a:lnTo>
                  <a:lnTo>
                    <a:pt x="432535" y="1847576"/>
                  </a:lnTo>
                  <a:lnTo>
                    <a:pt x="565938" y="1645760"/>
                  </a:lnTo>
                  <a:lnTo>
                    <a:pt x="621816" y="1568721"/>
                  </a:lnTo>
                  <a:lnTo>
                    <a:pt x="800145" y="1337309"/>
                  </a:lnTo>
                  <a:lnTo>
                    <a:pt x="864672" y="1255607"/>
                  </a:lnTo>
                  <a:lnTo>
                    <a:pt x="909444" y="1201938"/>
                  </a:lnTo>
                  <a:lnTo>
                    <a:pt x="980030" y="1120987"/>
                  </a:lnTo>
                  <a:lnTo>
                    <a:pt x="1030881" y="1064954"/>
                  </a:lnTo>
                  <a:lnTo>
                    <a:pt x="1138598" y="951371"/>
                  </a:lnTo>
                  <a:lnTo>
                    <a:pt x="1191844" y="895272"/>
                  </a:lnTo>
                  <a:lnTo>
                    <a:pt x="1247258" y="841764"/>
                  </a:lnTo>
                  <a:lnTo>
                    <a:pt x="1327456" y="767995"/>
                  </a:lnTo>
                  <a:lnTo>
                    <a:pt x="1490311" y="621461"/>
                  </a:lnTo>
                  <a:lnTo>
                    <a:pt x="1545010" y="574972"/>
                  </a:lnTo>
                  <a:lnTo>
                    <a:pt x="1657738" y="483039"/>
                  </a:lnTo>
                  <a:lnTo>
                    <a:pt x="1714672" y="439792"/>
                  </a:lnTo>
                  <a:lnTo>
                    <a:pt x="1770774" y="398346"/>
                  </a:lnTo>
                  <a:lnTo>
                    <a:pt x="1824283" y="357700"/>
                  </a:lnTo>
                  <a:lnTo>
                    <a:pt x="1876640" y="319950"/>
                  </a:lnTo>
                  <a:lnTo>
                    <a:pt x="1927532" y="284123"/>
                  </a:lnTo>
                  <a:lnTo>
                    <a:pt x="2120775" y="144194"/>
                  </a:lnTo>
                  <a:lnTo>
                    <a:pt x="2184395" y="97663"/>
                  </a:lnTo>
                  <a:lnTo>
                    <a:pt x="2249419" y="51878"/>
                  </a:lnTo>
                  <a:lnTo>
                    <a:pt x="2278760" y="27754"/>
                  </a:lnTo>
                  <a:lnTo>
                    <a:pt x="2317899" y="4491"/>
                  </a:lnTo>
                  <a:lnTo>
                    <a:pt x="23317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26"/>
            <p:cNvSpPr/>
            <p:nvPr/>
          </p:nvSpPr>
          <p:spPr>
            <a:xfrm>
              <a:off x="5583554" y="4269104"/>
              <a:ext cx="1637349" cy="1997394"/>
            </a:xfrm>
            <a:custGeom>
              <a:avLst/>
              <a:gdLst/>
              <a:ahLst/>
              <a:cxnLst/>
              <a:rect l="0" t="0" r="0" b="0"/>
              <a:pathLst>
                <a:path w="1637349" h="1997394">
                  <a:moveTo>
                    <a:pt x="0" y="1997393"/>
                  </a:moveTo>
                  <a:lnTo>
                    <a:pt x="30864" y="1936948"/>
                  </a:lnTo>
                  <a:lnTo>
                    <a:pt x="56474" y="1887028"/>
                  </a:lnTo>
                  <a:lnTo>
                    <a:pt x="86721" y="1823510"/>
                  </a:lnTo>
                  <a:lnTo>
                    <a:pt x="112690" y="1767226"/>
                  </a:lnTo>
                  <a:lnTo>
                    <a:pt x="144092" y="1708321"/>
                  </a:lnTo>
                  <a:lnTo>
                    <a:pt x="177526" y="1647688"/>
                  </a:lnTo>
                  <a:lnTo>
                    <a:pt x="200186" y="1604161"/>
                  </a:lnTo>
                  <a:lnTo>
                    <a:pt x="225497" y="1559416"/>
                  </a:lnTo>
                  <a:lnTo>
                    <a:pt x="252621" y="1513177"/>
                  </a:lnTo>
                  <a:lnTo>
                    <a:pt x="323051" y="1388198"/>
                  </a:lnTo>
                  <a:lnTo>
                    <a:pt x="354081" y="1337067"/>
                  </a:lnTo>
                  <a:lnTo>
                    <a:pt x="403681" y="1260086"/>
                  </a:lnTo>
                  <a:lnTo>
                    <a:pt x="489687" y="1130609"/>
                  </a:lnTo>
                  <a:lnTo>
                    <a:pt x="527519" y="1075581"/>
                  </a:lnTo>
                  <a:lnTo>
                    <a:pt x="566558" y="1021914"/>
                  </a:lnTo>
                  <a:lnTo>
                    <a:pt x="607087" y="968534"/>
                  </a:lnTo>
                  <a:lnTo>
                    <a:pt x="650499" y="913060"/>
                  </a:lnTo>
                  <a:lnTo>
                    <a:pt x="695193" y="859195"/>
                  </a:lnTo>
                  <a:lnTo>
                    <a:pt x="739505" y="805727"/>
                  </a:lnTo>
                  <a:lnTo>
                    <a:pt x="781424" y="750214"/>
                  </a:lnTo>
                  <a:lnTo>
                    <a:pt x="827360" y="696331"/>
                  </a:lnTo>
                  <a:lnTo>
                    <a:pt x="922148" y="591890"/>
                  </a:lnTo>
                  <a:lnTo>
                    <a:pt x="970866" y="542780"/>
                  </a:lnTo>
                  <a:lnTo>
                    <a:pt x="1043949" y="472292"/>
                  </a:lnTo>
                  <a:lnTo>
                    <a:pt x="1091676" y="426125"/>
                  </a:lnTo>
                  <a:lnTo>
                    <a:pt x="1141462" y="380207"/>
                  </a:lnTo>
                  <a:lnTo>
                    <a:pt x="1282632" y="254834"/>
                  </a:lnTo>
                  <a:lnTo>
                    <a:pt x="1328566" y="217083"/>
                  </a:lnTo>
                  <a:lnTo>
                    <a:pt x="1373429" y="182206"/>
                  </a:lnTo>
                  <a:lnTo>
                    <a:pt x="1415593" y="150831"/>
                  </a:lnTo>
                  <a:lnTo>
                    <a:pt x="1454018" y="123551"/>
                  </a:lnTo>
                  <a:lnTo>
                    <a:pt x="1554825" y="54286"/>
                  </a:lnTo>
                  <a:lnTo>
                    <a:pt x="1590354" y="31643"/>
                  </a:lnTo>
                  <a:lnTo>
                    <a:pt x="1608842" y="21684"/>
                  </a:lnTo>
                  <a:lnTo>
                    <a:pt x="163734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27"/>
            <p:cNvSpPr/>
            <p:nvPr/>
          </p:nvSpPr>
          <p:spPr>
            <a:xfrm>
              <a:off x="5935027" y="5006340"/>
              <a:ext cx="977266" cy="1294448"/>
            </a:xfrm>
            <a:custGeom>
              <a:avLst/>
              <a:gdLst/>
              <a:ahLst/>
              <a:cxnLst/>
              <a:rect l="0" t="0" r="0" b="0"/>
              <a:pathLst>
                <a:path w="977266" h="1294448">
                  <a:moveTo>
                    <a:pt x="0" y="1294447"/>
                  </a:moveTo>
                  <a:lnTo>
                    <a:pt x="4551" y="1294447"/>
                  </a:lnTo>
                  <a:lnTo>
                    <a:pt x="5892" y="1293495"/>
                  </a:lnTo>
                  <a:lnTo>
                    <a:pt x="6785" y="1291907"/>
                  </a:lnTo>
                  <a:lnTo>
                    <a:pt x="7381" y="1289897"/>
                  </a:lnTo>
                  <a:lnTo>
                    <a:pt x="10583" y="1285122"/>
                  </a:lnTo>
                  <a:lnTo>
                    <a:pt x="15181" y="1278873"/>
                  </a:lnTo>
                  <a:lnTo>
                    <a:pt x="24077" y="1264644"/>
                  </a:lnTo>
                  <a:lnTo>
                    <a:pt x="43668" y="1237690"/>
                  </a:lnTo>
                  <a:lnTo>
                    <a:pt x="55603" y="1218739"/>
                  </a:lnTo>
                  <a:lnTo>
                    <a:pt x="77435" y="1190100"/>
                  </a:lnTo>
                  <a:lnTo>
                    <a:pt x="97345" y="1151346"/>
                  </a:lnTo>
                  <a:lnTo>
                    <a:pt x="112797" y="1120357"/>
                  </a:lnTo>
                  <a:lnTo>
                    <a:pt x="129190" y="1084994"/>
                  </a:lnTo>
                  <a:lnTo>
                    <a:pt x="146953" y="1047052"/>
                  </a:lnTo>
                  <a:lnTo>
                    <a:pt x="167547" y="1007964"/>
                  </a:lnTo>
                  <a:lnTo>
                    <a:pt x="323060" y="728359"/>
                  </a:lnTo>
                  <a:lnTo>
                    <a:pt x="339199" y="702743"/>
                  </a:lnTo>
                  <a:lnTo>
                    <a:pt x="356625" y="677093"/>
                  </a:lnTo>
                  <a:lnTo>
                    <a:pt x="374910" y="651420"/>
                  </a:lnTo>
                  <a:lnTo>
                    <a:pt x="392815" y="624780"/>
                  </a:lnTo>
                  <a:lnTo>
                    <a:pt x="427950" y="569780"/>
                  </a:lnTo>
                  <a:lnTo>
                    <a:pt x="446272" y="542730"/>
                  </a:lnTo>
                  <a:lnTo>
                    <a:pt x="465155" y="516126"/>
                  </a:lnTo>
                  <a:lnTo>
                    <a:pt x="484411" y="489816"/>
                  </a:lnTo>
                  <a:lnTo>
                    <a:pt x="526126" y="435183"/>
                  </a:lnTo>
                  <a:lnTo>
                    <a:pt x="547919" y="407280"/>
                  </a:lnTo>
                  <a:lnTo>
                    <a:pt x="592452" y="353415"/>
                  </a:lnTo>
                  <a:lnTo>
                    <a:pt x="614995" y="327050"/>
                  </a:lnTo>
                  <a:lnTo>
                    <a:pt x="638597" y="301853"/>
                  </a:lnTo>
                  <a:lnTo>
                    <a:pt x="662904" y="277435"/>
                  </a:lnTo>
                  <a:lnTo>
                    <a:pt x="782197" y="161382"/>
                  </a:lnTo>
                  <a:lnTo>
                    <a:pt x="828338" y="119033"/>
                  </a:lnTo>
                  <a:lnTo>
                    <a:pt x="850358" y="100310"/>
                  </a:lnTo>
                  <a:lnTo>
                    <a:pt x="871706" y="83066"/>
                  </a:lnTo>
                  <a:lnTo>
                    <a:pt x="9772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28"/>
            <p:cNvSpPr/>
            <p:nvPr/>
          </p:nvSpPr>
          <p:spPr>
            <a:xfrm>
              <a:off x="6380797" y="5366385"/>
              <a:ext cx="557213" cy="925831"/>
            </a:xfrm>
            <a:custGeom>
              <a:avLst/>
              <a:gdLst/>
              <a:ahLst/>
              <a:cxnLst/>
              <a:rect l="0" t="0" r="0" b="0"/>
              <a:pathLst>
                <a:path w="557213" h="925831">
                  <a:moveTo>
                    <a:pt x="0" y="925830"/>
                  </a:moveTo>
                  <a:lnTo>
                    <a:pt x="11932" y="913898"/>
                  </a:lnTo>
                  <a:lnTo>
                    <a:pt x="23912" y="888230"/>
                  </a:lnTo>
                  <a:lnTo>
                    <a:pt x="33170" y="868796"/>
                  </a:lnTo>
                  <a:lnTo>
                    <a:pt x="43635" y="844919"/>
                  </a:lnTo>
                  <a:lnTo>
                    <a:pt x="70426" y="781683"/>
                  </a:lnTo>
                  <a:lnTo>
                    <a:pt x="89085" y="741432"/>
                  </a:lnTo>
                  <a:lnTo>
                    <a:pt x="99396" y="720031"/>
                  </a:lnTo>
                  <a:lnTo>
                    <a:pt x="109126" y="698142"/>
                  </a:lnTo>
                  <a:lnTo>
                    <a:pt x="127558" y="653503"/>
                  </a:lnTo>
                  <a:lnTo>
                    <a:pt x="138378" y="629026"/>
                  </a:lnTo>
                  <a:lnTo>
                    <a:pt x="163102" y="576430"/>
                  </a:lnTo>
                  <a:lnTo>
                    <a:pt x="177315" y="549069"/>
                  </a:lnTo>
                  <a:lnTo>
                    <a:pt x="257948" y="403751"/>
                  </a:lnTo>
                  <a:lnTo>
                    <a:pt x="276740" y="372990"/>
                  </a:lnTo>
                  <a:lnTo>
                    <a:pt x="296888" y="342005"/>
                  </a:lnTo>
                  <a:lnTo>
                    <a:pt x="338643" y="279637"/>
                  </a:lnTo>
                  <a:lnTo>
                    <a:pt x="379426" y="216993"/>
                  </a:lnTo>
                  <a:lnTo>
                    <a:pt x="401540" y="186572"/>
                  </a:lnTo>
                  <a:lnTo>
                    <a:pt x="424856" y="156767"/>
                  </a:lnTo>
                  <a:lnTo>
                    <a:pt x="471718" y="100154"/>
                  </a:lnTo>
                  <a:lnTo>
                    <a:pt x="5572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29"/>
            <p:cNvSpPr/>
            <p:nvPr/>
          </p:nvSpPr>
          <p:spPr>
            <a:xfrm>
              <a:off x="6980872" y="532352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2387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3" name="SMARTPenAnnotation75"/>
          <p:cNvSpPr/>
          <p:nvPr/>
        </p:nvSpPr>
        <p:spPr>
          <a:xfrm>
            <a:off x="3474720" y="994410"/>
            <a:ext cx="325704" cy="505730"/>
          </a:xfrm>
          <a:custGeom>
            <a:avLst/>
            <a:gdLst/>
            <a:ahLst/>
            <a:cxnLst/>
            <a:rect l="0" t="0" r="0" b="0"/>
            <a:pathLst>
              <a:path w="325704" h="505730">
                <a:moveTo>
                  <a:pt x="0" y="0"/>
                </a:moveTo>
                <a:lnTo>
                  <a:pt x="0" y="37256"/>
                </a:lnTo>
                <a:lnTo>
                  <a:pt x="952" y="40077"/>
                </a:lnTo>
                <a:lnTo>
                  <a:pt x="4550" y="45752"/>
                </a:lnTo>
                <a:lnTo>
                  <a:pt x="6784" y="53989"/>
                </a:lnTo>
                <a:lnTo>
                  <a:pt x="8042" y="66796"/>
                </a:lnTo>
                <a:lnTo>
                  <a:pt x="8467" y="79657"/>
                </a:lnTo>
                <a:lnTo>
                  <a:pt x="8541" y="93029"/>
                </a:lnTo>
                <a:lnTo>
                  <a:pt x="11098" y="103576"/>
                </a:lnTo>
                <a:lnTo>
                  <a:pt x="15353" y="117684"/>
                </a:lnTo>
                <a:lnTo>
                  <a:pt x="15950" y="121318"/>
                </a:lnTo>
                <a:lnTo>
                  <a:pt x="19153" y="127896"/>
                </a:lnTo>
                <a:lnTo>
                  <a:pt x="21341" y="130984"/>
                </a:lnTo>
                <a:lnTo>
                  <a:pt x="23772" y="139495"/>
                </a:lnTo>
                <a:lnTo>
                  <a:pt x="24421" y="144432"/>
                </a:lnTo>
                <a:lnTo>
                  <a:pt x="27680" y="152457"/>
                </a:lnTo>
                <a:lnTo>
                  <a:pt x="34871" y="162329"/>
                </a:lnTo>
                <a:lnTo>
                  <a:pt x="43035" y="171287"/>
                </a:lnTo>
                <a:lnTo>
                  <a:pt x="45834" y="174199"/>
                </a:lnTo>
                <a:lnTo>
                  <a:pt x="47701" y="177093"/>
                </a:lnTo>
                <a:lnTo>
                  <a:pt x="49775" y="182848"/>
                </a:lnTo>
                <a:lnTo>
                  <a:pt x="52234" y="185716"/>
                </a:lnTo>
                <a:lnTo>
                  <a:pt x="60045" y="191443"/>
                </a:lnTo>
                <a:lnTo>
                  <a:pt x="67326" y="197163"/>
                </a:lnTo>
                <a:lnTo>
                  <a:pt x="70601" y="200022"/>
                </a:lnTo>
                <a:lnTo>
                  <a:pt x="73737" y="201928"/>
                </a:lnTo>
                <a:lnTo>
                  <a:pt x="79762" y="204045"/>
                </a:lnTo>
                <a:lnTo>
                  <a:pt x="88154" y="204987"/>
                </a:lnTo>
                <a:lnTo>
                  <a:pt x="97282" y="205405"/>
                </a:lnTo>
                <a:lnTo>
                  <a:pt x="104514" y="205591"/>
                </a:lnTo>
                <a:lnTo>
                  <a:pt x="113940" y="205695"/>
                </a:lnTo>
                <a:lnTo>
                  <a:pt x="116918" y="204758"/>
                </a:lnTo>
                <a:lnTo>
                  <a:pt x="122766" y="201176"/>
                </a:lnTo>
                <a:lnTo>
                  <a:pt x="131080" y="198949"/>
                </a:lnTo>
                <a:lnTo>
                  <a:pt x="135964" y="198355"/>
                </a:lnTo>
                <a:lnTo>
                  <a:pt x="140172" y="197006"/>
                </a:lnTo>
                <a:lnTo>
                  <a:pt x="147389" y="192968"/>
                </a:lnTo>
                <a:lnTo>
                  <a:pt x="153771" y="185458"/>
                </a:lnTo>
                <a:lnTo>
                  <a:pt x="156807" y="180789"/>
                </a:lnTo>
                <a:lnTo>
                  <a:pt x="165259" y="173060"/>
                </a:lnTo>
                <a:lnTo>
                  <a:pt x="170180" y="169666"/>
                </a:lnTo>
                <a:lnTo>
                  <a:pt x="178188" y="160814"/>
                </a:lnTo>
                <a:lnTo>
                  <a:pt x="188051" y="147661"/>
                </a:lnTo>
                <a:lnTo>
                  <a:pt x="194068" y="139922"/>
                </a:lnTo>
                <a:lnTo>
                  <a:pt x="202810" y="124855"/>
                </a:lnTo>
                <a:lnTo>
                  <a:pt x="210481" y="109278"/>
                </a:lnTo>
                <a:lnTo>
                  <a:pt x="212609" y="101590"/>
                </a:lnTo>
                <a:lnTo>
                  <a:pt x="213807" y="87356"/>
                </a:lnTo>
                <a:lnTo>
                  <a:pt x="214212" y="72324"/>
                </a:lnTo>
                <a:lnTo>
                  <a:pt x="214299" y="52715"/>
                </a:lnTo>
                <a:lnTo>
                  <a:pt x="213351" y="48478"/>
                </a:lnTo>
                <a:lnTo>
                  <a:pt x="207525" y="34835"/>
                </a:lnTo>
                <a:lnTo>
                  <a:pt x="206930" y="31795"/>
                </a:lnTo>
                <a:lnTo>
                  <a:pt x="205580" y="29769"/>
                </a:lnTo>
                <a:lnTo>
                  <a:pt x="203729" y="28418"/>
                </a:lnTo>
                <a:lnTo>
                  <a:pt x="201541" y="27518"/>
                </a:lnTo>
                <a:lnTo>
                  <a:pt x="200083" y="25965"/>
                </a:lnTo>
                <a:lnTo>
                  <a:pt x="199111" y="23978"/>
                </a:lnTo>
                <a:lnTo>
                  <a:pt x="198463" y="21700"/>
                </a:lnTo>
                <a:lnTo>
                  <a:pt x="197079" y="20181"/>
                </a:lnTo>
                <a:lnTo>
                  <a:pt x="195203" y="19169"/>
                </a:lnTo>
                <a:lnTo>
                  <a:pt x="188628" y="17155"/>
                </a:lnTo>
                <a:lnTo>
                  <a:pt x="188598" y="29077"/>
                </a:lnTo>
                <a:lnTo>
                  <a:pt x="189549" y="31767"/>
                </a:lnTo>
                <a:lnTo>
                  <a:pt x="193146" y="37296"/>
                </a:lnTo>
                <a:lnTo>
                  <a:pt x="195380" y="45468"/>
                </a:lnTo>
                <a:lnTo>
                  <a:pt x="196638" y="58239"/>
                </a:lnTo>
                <a:lnTo>
                  <a:pt x="196814" y="61686"/>
                </a:lnTo>
                <a:lnTo>
                  <a:pt x="201613" y="75639"/>
                </a:lnTo>
                <a:lnTo>
                  <a:pt x="206446" y="83782"/>
                </a:lnTo>
                <a:lnTo>
                  <a:pt x="212721" y="91529"/>
                </a:lnTo>
                <a:lnTo>
                  <a:pt x="221860" y="101322"/>
                </a:lnTo>
                <a:lnTo>
                  <a:pt x="229731" y="112024"/>
                </a:lnTo>
                <a:lnTo>
                  <a:pt x="237357" y="123131"/>
                </a:lnTo>
                <a:lnTo>
                  <a:pt x="247097" y="134417"/>
                </a:lnTo>
                <a:lnTo>
                  <a:pt x="255236" y="143243"/>
                </a:lnTo>
                <a:lnTo>
                  <a:pt x="262980" y="152246"/>
                </a:lnTo>
                <a:lnTo>
                  <a:pt x="272772" y="165772"/>
                </a:lnTo>
                <a:lnTo>
                  <a:pt x="280935" y="178769"/>
                </a:lnTo>
                <a:lnTo>
                  <a:pt x="288689" y="190895"/>
                </a:lnTo>
                <a:lnTo>
                  <a:pt x="298486" y="202634"/>
                </a:lnTo>
                <a:lnTo>
                  <a:pt x="301860" y="208432"/>
                </a:lnTo>
                <a:lnTo>
                  <a:pt x="305610" y="219954"/>
                </a:lnTo>
                <a:lnTo>
                  <a:pt x="309817" y="231424"/>
                </a:lnTo>
                <a:lnTo>
                  <a:pt x="312272" y="237150"/>
                </a:lnTo>
                <a:lnTo>
                  <a:pt x="315000" y="251132"/>
                </a:lnTo>
                <a:lnTo>
                  <a:pt x="317165" y="265919"/>
                </a:lnTo>
                <a:lnTo>
                  <a:pt x="321302" y="278841"/>
                </a:lnTo>
                <a:lnTo>
                  <a:pt x="323776" y="293474"/>
                </a:lnTo>
                <a:lnTo>
                  <a:pt x="324436" y="301377"/>
                </a:lnTo>
                <a:lnTo>
                  <a:pt x="324875" y="309503"/>
                </a:lnTo>
                <a:lnTo>
                  <a:pt x="325363" y="326152"/>
                </a:lnTo>
                <a:lnTo>
                  <a:pt x="325703" y="361884"/>
                </a:lnTo>
                <a:lnTo>
                  <a:pt x="324779" y="377055"/>
                </a:lnTo>
                <a:lnTo>
                  <a:pt x="321194" y="390147"/>
                </a:lnTo>
                <a:lnTo>
                  <a:pt x="316425" y="402316"/>
                </a:lnTo>
                <a:lnTo>
                  <a:pt x="310178" y="414074"/>
                </a:lnTo>
                <a:lnTo>
                  <a:pt x="301051" y="425650"/>
                </a:lnTo>
                <a:lnTo>
                  <a:pt x="295951" y="431404"/>
                </a:lnTo>
                <a:lnTo>
                  <a:pt x="285203" y="442877"/>
                </a:lnTo>
                <a:lnTo>
                  <a:pt x="257103" y="471482"/>
                </a:lnTo>
                <a:lnTo>
                  <a:pt x="251412" y="477199"/>
                </a:lnTo>
                <a:lnTo>
                  <a:pt x="244760" y="481962"/>
                </a:lnTo>
                <a:lnTo>
                  <a:pt x="237468" y="486091"/>
                </a:lnTo>
                <a:lnTo>
                  <a:pt x="209784" y="499560"/>
                </a:lnTo>
                <a:lnTo>
                  <a:pt x="203674" y="501632"/>
                </a:lnTo>
                <a:lnTo>
                  <a:pt x="197695" y="503014"/>
                </a:lnTo>
                <a:lnTo>
                  <a:pt x="191804" y="503935"/>
                </a:lnTo>
                <a:lnTo>
                  <a:pt x="185972" y="504549"/>
                </a:lnTo>
                <a:lnTo>
                  <a:pt x="180179" y="504958"/>
                </a:lnTo>
                <a:lnTo>
                  <a:pt x="169614" y="505413"/>
                </a:lnTo>
                <a:lnTo>
                  <a:pt x="158311" y="505669"/>
                </a:lnTo>
                <a:lnTo>
                  <a:pt x="151958" y="505729"/>
                </a:lnTo>
                <a:lnTo>
                  <a:pt x="143419" y="503216"/>
                </a:lnTo>
                <a:lnTo>
                  <a:pt x="134227" y="499876"/>
                </a:lnTo>
                <a:lnTo>
                  <a:pt x="126966" y="498392"/>
                </a:lnTo>
                <a:lnTo>
                  <a:pt x="118024" y="495192"/>
                </a:lnTo>
                <a:lnTo>
                  <a:pt x="108652" y="491548"/>
                </a:lnTo>
                <a:lnTo>
                  <a:pt x="101312" y="489928"/>
                </a:lnTo>
                <a:lnTo>
                  <a:pt x="92335" y="486668"/>
                </a:lnTo>
                <a:lnTo>
                  <a:pt x="82947" y="482044"/>
                </a:lnTo>
                <a:lnTo>
                  <a:pt x="75600" y="476814"/>
                </a:lnTo>
                <a:lnTo>
                  <a:pt x="69160" y="473855"/>
                </a:lnTo>
                <a:lnTo>
                  <a:pt x="66109" y="473065"/>
                </a:lnTo>
                <a:lnTo>
                  <a:pt x="60179" y="469649"/>
                </a:lnTo>
                <a:lnTo>
                  <a:pt x="57264" y="467404"/>
                </a:lnTo>
                <a:lnTo>
                  <a:pt x="55321" y="464955"/>
                </a:lnTo>
                <a:lnTo>
                  <a:pt x="54025" y="462370"/>
                </a:lnTo>
                <a:lnTo>
                  <a:pt x="53161" y="459694"/>
                </a:lnTo>
                <a:lnTo>
                  <a:pt x="49662" y="454181"/>
                </a:lnTo>
                <a:lnTo>
                  <a:pt x="42862" y="445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"/>
          <p:cNvSpPr/>
          <p:nvPr/>
        </p:nvSpPr>
        <p:spPr>
          <a:xfrm>
            <a:off x="3971962" y="917257"/>
            <a:ext cx="300001" cy="351474"/>
          </a:xfrm>
          <a:custGeom>
            <a:avLst/>
            <a:gdLst/>
            <a:ahLst/>
            <a:cxnLst/>
            <a:rect l="0" t="0" r="0" b="0"/>
            <a:pathLst>
              <a:path w="300001" h="351474">
                <a:moveTo>
                  <a:pt x="300000" y="0"/>
                </a:moveTo>
                <a:lnTo>
                  <a:pt x="300000" y="7381"/>
                </a:lnTo>
                <a:lnTo>
                  <a:pt x="299048" y="7778"/>
                </a:lnTo>
                <a:lnTo>
                  <a:pt x="292619" y="8468"/>
                </a:lnTo>
                <a:lnTo>
                  <a:pt x="284819" y="14443"/>
                </a:lnTo>
                <a:lnTo>
                  <a:pt x="276875" y="17297"/>
                </a:lnTo>
                <a:lnTo>
                  <a:pt x="268490" y="23752"/>
                </a:lnTo>
                <a:lnTo>
                  <a:pt x="262818" y="28971"/>
                </a:lnTo>
                <a:lnTo>
                  <a:pt x="254582" y="34466"/>
                </a:lnTo>
                <a:lnTo>
                  <a:pt x="245525" y="39131"/>
                </a:lnTo>
                <a:lnTo>
                  <a:pt x="238324" y="41204"/>
                </a:lnTo>
                <a:lnTo>
                  <a:pt x="229408" y="44665"/>
                </a:lnTo>
                <a:lnTo>
                  <a:pt x="220049" y="49379"/>
                </a:lnTo>
                <a:lnTo>
                  <a:pt x="212714" y="54649"/>
                </a:lnTo>
                <a:lnTo>
                  <a:pt x="203739" y="60166"/>
                </a:lnTo>
                <a:lnTo>
                  <a:pt x="198678" y="62971"/>
                </a:lnTo>
                <a:lnTo>
                  <a:pt x="187976" y="68627"/>
                </a:lnTo>
                <a:lnTo>
                  <a:pt x="182454" y="71469"/>
                </a:lnTo>
                <a:lnTo>
                  <a:pt x="176869" y="73363"/>
                </a:lnTo>
                <a:lnTo>
                  <a:pt x="171240" y="74626"/>
                </a:lnTo>
                <a:lnTo>
                  <a:pt x="165583" y="75468"/>
                </a:lnTo>
                <a:lnTo>
                  <a:pt x="159906" y="77935"/>
                </a:lnTo>
                <a:lnTo>
                  <a:pt x="154216" y="81484"/>
                </a:lnTo>
                <a:lnTo>
                  <a:pt x="148518" y="85755"/>
                </a:lnTo>
                <a:lnTo>
                  <a:pt x="142815" y="89555"/>
                </a:lnTo>
                <a:lnTo>
                  <a:pt x="137107" y="93041"/>
                </a:lnTo>
                <a:lnTo>
                  <a:pt x="131398" y="96317"/>
                </a:lnTo>
                <a:lnTo>
                  <a:pt x="119973" y="102498"/>
                </a:lnTo>
                <a:lnTo>
                  <a:pt x="91402" y="117109"/>
                </a:lnTo>
                <a:lnTo>
                  <a:pt x="62827" y="131439"/>
                </a:lnTo>
                <a:lnTo>
                  <a:pt x="53938" y="137157"/>
                </a:lnTo>
                <a:lnTo>
                  <a:pt x="50233" y="140016"/>
                </a:lnTo>
                <a:lnTo>
                  <a:pt x="43577" y="143192"/>
                </a:lnTo>
                <a:lnTo>
                  <a:pt x="40469" y="144039"/>
                </a:lnTo>
                <a:lnTo>
                  <a:pt x="34476" y="147520"/>
                </a:lnTo>
                <a:lnTo>
                  <a:pt x="27684" y="152242"/>
                </a:lnTo>
                <a:lnTo>
                  <a:pt x="18316" y="157516"/>
                </a:lnTo>
                <a:lnTo>
                  <a:pt x="11433" y="161289"/>
                </a:lnTo>
                <a:lnTo>
                  <a:pt x="7283" y="162171"/>
                </a:lnTo>
                <a:lnTo>
                  <a:pt x="4842" y="162407"/>
                </a:lnTo>
                <a:lnTo>
                  <a:pt x="3216" y="163516"/>
                </a:lnTo>
                <a:lnTo>
                  <a:pt x="2132" y="165208"/>
                </a:lnTo>
                <a:lnTo>
                  <a:pt x="391" y="170217"/>
                </a:lnTo>
                <a:lnTo>
                  <a:pt x="0" y="178723"/>
                </a:lnTo>
                <a:lnTo>
                  <a:pt x="7347" y="187289"/>
                </a:lnTo>
                <a:lnTo>
                  <a:pt x="20362" y="200412"/>
                </a:lnTo>
                <a:lnTo>
                  <a:pt x="23087" y="202188"/>
                </a:lnTo>
                <a:lnTo>
                  <a:pt x="36845" y="207578"/>
                </a:lnTo>
                <a:lnTo>
                  <a:pt x="45882" y="212272"/>
                </a:lnTo>
                <a:lnTo>
                  <a:pt x="53074" y="217533"/>
                </a:lnTo>
                <a:lnTo>
                  <a:pt x="61985" y="223046"/>
                </a:lnTo>
                <a:lnTo>
                  <a:pt x="67028" y="225850"/>
                </a:lnTo>
                <a:lnTo>
                  <a:pt x="72296" y="227719"/>
                </a:lnTo>
                <a:lnTo>
                  <a:pt x="77712" y="228965"/>
                </a:lnTo>
                <a:lnTo>
                  <a:pt x="83228" y="229796"/>
                </a:lnTo>
                <a:lnTo>
                  <a:pt x="88811" y="231302"/>
                </a:lnTo>
                <a:lnTo>
                  <a:pt x="94437" y="233259"/>
                </a:lnTo>
                <a:lnTo>
                  <a:pt x="100093" y="235516"/>
                </a:lnTo>
                <a:lnTo>
                  <a:pt x="105769" y="238926"/>
                </a:lnTo>
                <a:lnTo>
                  <a:pt x="111457" y="243104"/>
                </a:lnTo>
                <a:lnTo>
                  <a:pt x="117155" y="247794"/>
                </a:lnTo>
                <a:lnTo>
                  <a:pt x="122858" y="251874"/>
                </a:lnTo>
                <a:lnTo>
                  <a:pt x="128566" y="255546"/>
                </a:lnTo>
                <a:lnTo>
                  <a:pt x="134276" y="258946"/>
                </a:lnTo>
                <a:lnTo>
                  <a:pt x="139987" y="262166"/>
                </a:lnTo>
                <a:lnTo>
                  <a:pt x="151413" y="268283"/>
                </a:lnTo>
                <a:lnTo>
                  <a:pt x="197130" y="291452"/>
                </a:lnTo>
                <a:lnTo>
                  <a:pt x="219990" y="302893"/>
                </a:lnTo>
                <a:lnTo>
                  <a:pt x="225705" y="306703"/>
                </a:lnTo>
                <a:lnTo>
                  <a:pt x="231420" y="311149"/>
                </a:lnTo>
                <a:lnTo>
                  <a:pt x="237135" y="316018"/>
                </a:lnTo>
                <a:lnTo>
                  <a:pt x="246025" y="321427"/>
                </a:lnTo>
                <a:lnTo>
                  <a:pt x="253151" y="324784"/>
                </a:lnTo>
                <a:lnTo>
                  <a:pt x="262518" y="332029"/>
                </a:lnTo>
                <a:lnTo>
                  <a:pt x="268419" y="337434"/>
                </a:lnTo>
                <a:lnTo>
                  <a:pt x="272278" y="339256"/>
                </a:lnTo>
                <a:lnTo>
                  <a:pt x="281647" y="341280"/>
                </a:lnTo>
                <a:lnTo>
                  <a:pt x="284907" y="342773"/>
                </a:lnTo>
                <a:lnTo>
                  <a:pt x="287081" y="344720"/>
                </a:lnTo>
                <a:lnTo>
                  <a:pt x="288529" y="346971"/>
                </a:lnTo>
                <a:lnTo>
                  <a:pt x="290448" y="348471"/>
                </a:lnTo>
                <a:lnTo>
                  <a:pt x="292680" y="349472"/>
                </a:lnTo>
                <a:lnTo>
                  <a:pt x="300000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"/>
          <p:cNvSpPr/>
          <p:nvPr/>
        </p:nvSpPr>
        <p:spPr>
          <a:xfrm>
            <a:off x="4563427" y="1054417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4551" y="12594"/>
                </a:lnTo>
                <a:lnTo>
                  <a:pt x="7797" y="11254"/>
                </a:lnTo>
                <a:lnTo>
                  <a:pt x="11865" y="10360"/>
                </a:lnTo>
                <a:lnTo>
                  <a:pt x="16482" y="9764"/>
                </a:lnTo>
                <a:lnTo>
                  <a:pt x="20514" y="9367"/>
                </a:lnTo>
                <a:lnTo>
                  <a:pt x="27532" y="8926"/>
                </a:lnTo>
                <a:lnTo>
                  <a:pt x="38906" y="8730"/>
                </a:lnTo>
                <a:lnTo>
                  <a:pt x="227263" y="8573"/>
                </a:lnTo>
                <a:lnTo>
                  <a:pt x="233424" y="7620"/>
                </a:lnTo>
                <a:lnTo>
                  <a:pt x="239436" y="6033"/>
                </a:lnTo>
                <a:lnTo>
                  <a:pt x="245348" y="4022"/>
                </a:lnTo>
                <a:lnTo>
                  <a:pt x="251196" y="2681"/>
                </a:lnTo>
                <a:lnTo>
                  <a:pt x="256999" y="1788"/>
                </a:lnTo>
                <a:lnTo>
                  <a:pt x="262772" y="1192"/>
                </a:lnTo>
                <a:lnTo>
                  <a:pt x="267574" y="794"/>
                </a:lnTo>
                <a:lnTo>
                  <a:pt x="275449" y="353"/>
                </a:lnTo>
                <a:lnTo>
                  <a:pt x="282124" y="157"/>
                </a:lnTo>
                <a:lnTo>
                  <a:pt x="298299" y="9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"/>
          <p:cNvSpPr/>
          <p:nvPr/>
        </p:nvSpPr>
        <p:spPr>
          <a:xfrm>
            <a:off x="5069204" y="865822"/>
            <a:ext cx="60009" cy="428626"/>
          </a:xfrm>
          <a:custGeom>
            <a:avLst/>
            <a:gdLst/>
            <a:ahLst/>
            <a:cxnLst/>
            <a:rect l="0" t="0" r="0" b="0"/>
            <a:pathLst>
              <a:path w="60009" h="42862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7382" y="15600"/>
                </a:lnTo>
                <a:lnTo>
                  <a:pt x="8220" y="25789"/>
                </a:lnTo>
                <a:lnTo>
                  <a:pt x="9290" y="29575"/>
                </a:lnTo>
                <a:lnTo>
                  <a:pt x="10956" y="33052"/>
                </a:lnTo>
                <a:lnTo>
                  <a:pt x="13019" y="36322"/>
                </a:lnTo>
                <a:lnTo>
                  <a:pt x="14395" y="40407"/>
                </a:lnTo>
                <a:lnTo>
                  <a:pt x="15923" y="50026"/>
                </a:lnTo>
                <a:lnTo>
                  <a:pt x="16603" y="60651"/>
                </a:lnTo>
                <a:lnTo>
                  <a:pt x="16904" y="71724"/>
                </a:lnTo>
                <a:lnTo>
                  <a:pt x="17143" y="147076"/>
                </a:lnTo>
                <a:lnTo>
                  <a:pt x="17146" y="258401"/>
                </a:lnTo>
                <a:lnTo>
                  <a:pt x="18098" y="265612"/>
                </a:lnTo>
                <a:lnTo>
                  <a:pt x="19686" y="272325"/>
                </a:lnTo>
                <a:lnTo>
                  <a:pt x="21696" y="278705"/>
                </a:lnTo>
                <a:lnTo>
                  <a:pt x="23037" y="285816"/>
                </a:lnTo>
                <a:lnTo>
                  <a:pt x="23931" y="293414"/>
                </a:lnTo>
                <a:lnTo>
                  <a:pt x="24526" y="301337"/>
                </a:lnTo>
                <a:lnTo>
                  <a:pt x="25876" y="308524"/>
                </a:lnTo>
                <a:lnTo>
                  <a:pt x="27729" y="315220"/>
                </a:lnTo>
                <a:lnTo>
                  <a:pt x="29916" y="321589"/>
                </a:lnTo>
                <a:lnTo>
                  <a:pt x="31374" y="327740"/>
                </a:lnTo>
                <a:lnTo>
                  <a:pt x="32995" y="339655"/>
                </a:lnTo>
                <a:lnTo>
                  <a:pt x="33906" y="352522"/>
                </a:lnTo>
                <a:lnTo>
                  <a:pt x="34987" y="356935"/>
                </a:lnTo>
                <a:lnTo>
                  <a:pt x="36660" y="361781"/>
                </a:lnTo>
                <a:lnTo>
                  <a:pt x="38728" y="366918"/>
                </a:lnTo>
                <a:lnTo>
                  <a:pt x="40106" y="372247"/>
                </a:lnTo>
                <a:lnTo>
                  <a:pt x="41637" y="383248"/>
                </a:lnTo>
                <a:lnTo>
                  <a:pt x="42999" y="387896"/>
                </a:lnTo>
                <a:lnTo>
                  <a:pt x="44859" y="391948"/>
                </a:lnTo>
                <a:lnTo>
                  <a:pt x="47051" y="395601"/>
                </a:lnTo>
                <a:lnTo>
                  <a:pt x="48512" y="398989"/>
                </a:lnTo>
                <a:lnTo>
                  <a:pt x="50137" y="405293"/>
                </a:lnTo>
                <a:lnTo>
                  <a:pt x="51179" y="417102"/>
                </a:lnTo>
                <a:lnTo>
                  <a:pt x="51321" y="422869"/>
                </a:lnTo>
                <a:lnTo>
                  <a:pt x="52312" y="424787"/>
                </a:lnTo>
                <a:lnTo>
                  <a:pt x="53925" y="426067"/>
                </a:lnTo>
                <a:lnTo>
                  <a:pt x="60008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"/>
          <p:cNvSpPr/>
          <p:nvPr/>
        </p:nvSpPr>
        <p:spPr>
          <a:xfrm>
            <a:off x="5274945" y="883002"/>
            <a:ext cx="282893" cy="351439"/>
          </a:xfrm>
          <a:custGeom>
            <a:avLst/>
            <a:gdLst/>
            <a:ahLst/>
            <a:cxnLst/>
            <a:rect l="0" t="0" r="0" b="0"/>
            <a:pathLst>
              <a:path w="282893" h="351439">
                <a:moveTo>
                  <a:pt x="0" y="77117"/>
                </a:moveTo>
                <a:lnTo>
                  <a:pt x="0" y="64099"/>
                </a:lnTo>
                <a:lnTo>
                  <a:pt x="952" y="61771"/>
                </a:lnTo>
                <a:lnTo>
                  <a:pt x="6843" y="53944"/>
                </a:lnTo>
                <a:lnTo>
                  <a:pt x="14622" y="45592"/>
                </a:lnTo>
                <a:lnTo>
                  <a:pt x="20151" y="39929"/>
                </a:lnTo>
                <a:lnTo>
                  <a:pt x="28323" y="34237"/>
                </a:lnTo>
                <a:lnTo>
                  <a:pt x="33170" y="31385"/>
                </a:lnTo>
                <a:lnTo>
                  <a:pt x="41094" y="25677"/>
                </a:lnTo>
                <a:lnTo>
                  <a:pt x="48744" y="19965"/>
                </a:lnTo>
                <a:lnTo>
                  <a:pt x="53451" y="17108"/>
                </a:lnTo>
                <a:lnTo>
                  <a:pt x="58494" y="14251"/>
                </a:lnTo>
                <a:lnTo>
                  <a:pt x="66637" y="11077"/>
                </a:lnTo>
                <a:lnTo>
                  <a:pt x="70142" y="10231"/>
                </a:lnTo>
                <a:lnTo>
                  <a:pt x="76576" y="6750"/>
                </a:lnTo>
                <a:lnTo>
                  <a:pt x="79626" y="4488"/>
                </a:lnTo>
                <a:lnTo>
                  <a:pt x="83563" y="2981"/>
                </a:lnTo>
                <a:lnTo>
                  <a:pt x="88094" y="1975"/>
                </a:lnTo>
                <a:lnTo>
                  <a:pt x="93019" y="1305"/>
                </a:lnTo>
                <a:lnTo>
                  <a:pt x="101032" y="561"/>
                </a:lnTo>
                <a:lnTo>
                  <a:pt x="107767" y="230"/>
                </a:lnTo>
                <a:lnTo>
                  <a:pt x="113936" y="83"/>
                </a:lnTo>
                <a:lnTo>
                  <a:pt x="122765" y="0"/>
                </a:lnTo>
                <a:lnTo>
                  <a:pt x="125658" y="941"/>
                </a:lnTo>
                <a:lnTo>
                  <a:pt x="131412" y="4526"/>
                </a:lnTo>
                <a:lnTo>
                  <a:pt x="133328" y="6816"/>
                </a:lnTo>
                <a:lnTo>
                  <a:pt x="134606" y="9295"/>
                </a:lnTo>
                <a:lnTo>
                  <a:pt x="136024" y="14589"/>
                </a:lnTo>
                <a:lnTo>
                  <a:pt x="136655" y="20117"/>
                </a:lnTo>
                <a:lnTo>
                  <a:pt x="137776" y="22925"/>
                </a:lnTo>
                <a:lnTo>
                  <a:pt x="142951" y="31427"/>
                </a:lnTo>
                <a:lnTo>
                  <a:pt x="145861" y="40931"/>
                </a:lnTo>
                <a:lnTo>
                  <a:pt x="149917" y="50240"/>
                </a:lnTo>
                <a:lnTo>
                  <a:pt x="152355" y="60727"/>
                </a:lnTo>
                <a:lnTo>
                  <a:pt x="153004" y="66190"/>
                </a:lnTo>
                <a:lnTo>
                  <a:pt x="153438" y="71738"/>
                </a:lnTo>
                <a:lnTo>
                  <a:pt x="153727" y="77341"/>
                </a:lnTo>
                <a:lnTo>
                  <a:pt x="154134" y="91789"/>
                </a:lnTo>
                <a:lnTo>
                  <a:pt x="154191" y="95471"/>
                </a:lnTo>
                <a:lnTo>
                  <a:pt x="151714" y="104642"/>
                </a:lnTo>
                <a:lnTo>
                  <a:pt x="149720" y="109755"/>
                </a:lnTo>
                <a:lnTo>
                  <a:pt x="148391" y="116021"/>
                </a:lnTo>
                <a:lnTo>
                  <a:pt x="147505" y="123055"/>
                </a:lnTo>
                <a:lnTo>
                  <a:pt x="146913" y="130603"/>
                </a:lnTo>
                <a:lnTo>
                  <a:pt x="145567" y="137539"/>
                </a:lnTo>
                <a:lnTo>
                  <a:pt x="143717" y="144069"/>
                </a:lnTo>
                <a:lnTo>
                  <a:pt x="141532" y="150327"/>
                </a:lnTo>
                <a:lnTo>
                  <a:pt x="139122" y="156404"/>
                </a:lnTo>
                <a:lnTo>
                  <a:pt x="136563" y="162360"/>
                </a:lnTo>
                <a:lnTo>
                  <a:pt x="131180" y="174058"/>
                </a:lnTo>
                <a:lnTo>
                  <a:pt x="117122" y="202819"/>
                </a:lnTo>
                <a:lnTo>
                  <a:pt x="100009" y="237135"/>
                </a:lnTo>
                <a:lnTo>
                  <a:pt x="94296" y="246026"/>
                </a:lnTo>
                <a:lnTo>
                  <a:pt x="88581" y="254106"/>
                </a:lnTo>
                <a:lnTo>
                  <a:pt x="82867" y="264046"/>
                </a:lnTo>
                <a:lnTo>
                  <a:pt x="77152" y="274815"/>
                </a:lnTo>
                <a:lnTo>
                  <a:pt x="65722" y="297250"/>
                </a:lnTo>
                <a:lnTo>
                  <a:pt x="60007" y="306082"/>
                </a:lnTo>
                <a:lnTo>
                  <a:pt x="51434" y="316409"/>
                </a:lnTo>
                <a:lnTo>
                  <a:pt x="48577" y="319512"/>
                </a:lnTo>
                <a:lnTo>
                  <a:pt x="46672" y="322534"/>
                </a:lnTo>
                <a:lnTo>
                  <a:pt x="44555" y="328432"/>
                </a:lnTo>
                <a:lnTo>
                  <a:pt x="43038" y="330385"/>
                </a:lnTo>
                <a:lnTo>
                  <a:pt x="41075" y="331688"/>
                </a:lnTo>
                <a:lnTo>
                  <a:pt x="35630" y="333778"/>
                </a:lnTo>
                <a:lnTo>
                  <a:pt x="35183" y="334902"/>
                </a:lnTo>
                <a:lnTo>
                  <a:pt x="34291" y="342855"/>
                </a:lnTo>
                <a:lnTo>
                  <a:pt x="38841" y="342862"/>
                </a:lnTo>
                <a:lnTo>
                  <a:pt x="41134" y="343816"/>
                </a:lnTo>
                <a:lnTo>
                  <a:pt x="48911" y="348756"/>
                </a:lnTo>
                <a:lnTo>
                  <a:pt x="54441" y="350246"/>
                </a:lnTo>
                <a:lnTo>
                  <a:pt x="62613" y="350908"/>
                </a:lnTo>
                <a:lnTo>
                  <a:pt x="71643" y="351202"/>
                </a:lnTo>
                <a:lnTo>
                  <a:pt x="83034" y="351368"/>
                </a:lnTo>
                <a:lnTo>
                  <a:pt x="242387" y="351438"/>
                </a:lnTo>
                <a:lnTo>
                  <a:pt x="250920" y="348898"/>
                </a:lnTo>
                <a:lnTo>
                  <a:pt x="255862" y="346887"/>
                </a:lnTo>
                <a:lnTo>
                  <a:pt x="263894" y="344653"/>
                </a:lnTo>
                <a:lnTo>
                  <a:pt x="270638" y="343659"/>
                </a:lnTo>
                <a:lnTo>
                  <a:pt x="278838" y="343100"/>
                </a:lnTo>
                <a:lnTo>
                  <a:pt x="282892" y="3428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0"/>
          <p:cNvSpPr/>
          <p:nvPr/>
        </p:nvSpPr>
        <p:spPr>
          <a:xfrm>
            <a:off x="5574982" y="1002982"/>
            <a:ext cx="248603" cy="230127"/>
          </a:xfrm>
          <a:custGeom>
            <a:avLst/>
            <a:gdLst/>
            <a:ahLst/>
            <a:cxnLst/>
            <a:rect l="0" t="0" r="0" b="0"/>
            <a:pathLst>
              <a:path w="248603" h="230127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5181" y="14622"/>
                </a:lnTo>
                <a:lnTo>
                  <a:pt x="20400" y="20151"/>
                </a:lnTo>
                <a:lnTo>
                  <a:pt x="45920" y="45905"/>
                </a:lnTo>
                <a:lnTo>
                  <a:pt x="53112" y="53105"/>
                </a:lnTo>
                <a:lnTo>
                  <a:pt x="56363" y="57311"/>
                </a:lnTo>
                <a:lnTo>
                  <a:pt x="59483" y="62020"/>
                </a:lnTo>
                <a:lnTo>
                  <a:pt x="62515" y="67064"/>
                </a:lnTo>
                <a:lnTo>
                  <a:pt x="66442" y="72332"/>
                </a:lnTo>
                <a:lnTo>
                  <a:pt x="70964" y="77749"/>
                </a:lnTo>
                <a:lnTo>
                  <a:pt x="75885" y="83265"/>
                </a:lnTo>
                <a:lnTo>
                  <a:pt x="81070" y="87895"/>
                </a:lnTo>
                <a:lnTo>
                  <a:pt x="86432" y="91934"/>
                </a:lnTo>
                <a:lnTo>
                  <a:pt x="91911" y="95579"/>
                </a:lnTo>
                <a:lnTo>
                  <a:pt x="96517" y="99915"/>
                </a:lnTo>
                <a:lnTo>
                  <a:pt x="100540" y="104710"/>
                </a:lnTo>
                <a:lnTo>
                  <a:pt x="104174" y="109811"/>
                </a:lnTo>
                <a:lnTo>
                  <a:pt x="108502" y="115118"/>
                </a:lnTo>
                <a:lnTo>
                  <a:pt x="113292" y="120560"/>
                </a:lnTo>
                <a:lnTo>
                  <a:pt x="122742" y="130735"/>
                </a:lnTo>
                <a:lnTo>
                  <a:pt x="130117" y="138432"/>
                </a:lnTo>
                <a:lnTo>
                  <a:pt x="144175" y="152671"/>
                </a:lnTo>
                <a:lnTo>
                  <a:pt x="148504" y="157978"/>
                </a:lnTo>
                <a:lnTo>
                  <a:pt x="152343" y="163421"/>
                </a:lnTo>
                <a:lnTo>
                  <a:pt x="155854" y="168955"/>
                </a:lnTo>
                <a:lnTo>
                  <a:pt x="160100" y="173597"/>
                </a:lnTo>
                <a:lnTo>
                  <a:pt x="164837" y="177644"/>
                </a:lnTo>
                <a:lnTo>
                  <a:pt x="169898" y="181294"/>
                </a:lnTo>
                <a:lnTo>
                  <a:pt x="174226" y="184680"/>
                </a:lnTo>
                <a:lnTo>
                  <a:pt x="181573" y="190983"/>
                </a:lnTo>
                <a:lnTo>
                  <a:pt x="188014" y="196959"/>
                </a:lnTo>
                <a:lnTo>
                  <a:pt x="191066" y="199886"/>
                </a:lnTo>
                <a:lnTo>
                  <a:pt x="195004" y="201837"/>
                </a:lnTo>
                <a:lnTo>
                  <a:pt x="199536" y="203138"/>
                </a:lnTo>
                <a:lnTo>
                  <a:pt x="204461" y="204006"/>
                </a:lnTo>
                <a:lnTo>
                  <a:pt x="208698" y="205536"/>
                </a:lnTo>
                <a:lnTo>
                  <a:pt x="215945" y="209777"/>
                </a:lnTo>
                <a:lnTo>
                  <a:pt x="218258" y="212241"/>
                </a:lnTo>
                <a:lnTo>
                  <a:pt x="219801" y="214837"/>
                </a:lnTo>
                <a:lnTo>
                  <a:pt x="220829" y="217519"/>
                </a:lnTo>
                <a:lnTo>
                  <a:pt x="223419" y="219308"/>
                </a:lnTo>
                <a:lnTo>
                  <a:pt x="227051" y="220500"/>
                </a:lnTo>
                <a:lnTo>
                  <a:pt x="231377" y="221295"/>
                </a:lnTo>
                <a:lnTo>
                  <a:pt x="234262" y="222778"/>
                </a:lnTo>
                <a:lnTo>
                  <a:pt x="236184" y="224718"/>
                </a:lnTo>
                <a:lnTo>
                  <a:pt x="239270" y="230126"/>
                </a:lnTo>
                <a:lnTo>
                  <a:pt x="239523" y="229618"/>
                </a:lnTo>
                <a:lnTo>
                  <a:pt x="239964" y="223960"/>
                </a:lnTo>
                <a:lnTo>
                  <a:pt x="245908" y="217206"/>
                </a:lnTo>
                <a:lnTo>
                  <a:pt x="24860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"/>
          <p:cNvSpPr/>
          <p:nvPr/>
        </p:nvSpPr>
        <p:spPr>
          <a:xfrm>
            <a:off x="5566409" y="1002982"/>
            <a:ext cx="222887" cy="222886"/>
          </a:xfrm>
          <a:custGeom>
            <a:avLst/>
            <a:gdLst/>
            <a:ahLst/>
            <a:cxnLst/>
            <a:rect l="0" t="0" r="0" b="0"/>
            <a:pathLst>
              <a:path w="222887" h="222886">
                <a:moveTo>
                  <a:pt x="222886" y="0"/>
                </a:moveTo>
                <a:lnTo>
                  <a:pt x="218335" y="0"/>
                </a:lnTo>
                <a:lnTo>
                  <a:pt x="216042" y="953"/>
                </a:lnTo>
                <a:lnTo>
                  <a:pt x="209216" y="5891"/>
                </a:lnTo>
                <a:lnTo>
                  <a:pt x="207285" y="7381"/>
                </a:lnTo>
                <a:lnTo>
                  <a:pt x="206770" y="8731"/>
                </a:lnTo>
                <a:lnTo>
                  <a:pt x="206198" y="12770"/>
                </a:lnTo>
                <a:lnTo>
                  <a:pt x="205093" y="15181"/>
                </a:lnTo>
                <a:lnTo>
                  <a:pt x="201326" y="20400"/>
                </a:lnTo>
                <a:lnTo>
                  <a:pt x="198987" y="24077"/>
                </a:lnTo>
                <a:lnTo>
                  <a:pt x="196476" y="28434"/>
                </a:lnTo>
                <a:lnTo>
                  <a:pt x="193849" y="33243"/>
                </a:lnTo>
                <a:lnTo>
                  <a:pt x="191146" y="37402"/>
                </a:lnTo>
                <a:lnTo>
                  <a:pt x="188390" y="41127"/>
                </a:lnTo>
                <a:lnTo>
                  <a:pt x="185601" y="44563"/>
                </a:lnTo>
                <a:lnTo>
                  <a:pt x="181837" y="48759"/>
                </a:lnTo>
                <a:lnTo>
                  <a:pt x="172574" y="58501"/>
                </a:lnTo>
                <a:lnTo>
                  <a:pt x="105715" y="125740"/>
                </a:lnTo>
                <a:lnTo>
                  <a:pt x="100004" y="130499"/>
                </a:lnTo>
                <a:lnTo>
                  <a:pt x="94292" y="134625"/>
                </a:lnTo>
                <a:lnTo>
                  <a:pt x="88579" y="138327"/>
                </a:lnTo>
                <a:lnTo>
                  <a:pt x="82865" y="142701"/>
                </a:lnTo>
                <a:lnTo>
                  <a:pt x="77151" y="147521"/>
                </a:lnTo>
                <a:lnTo>
                  <a:pt x="71437" y="152640"/>
                </a:lnTo>
                <a:lnTo>
                  <a:pt x="65722" y="157005"/>
                </a:lnTo>
                <a:lnTo>
                  <a:pt x="60008" y="160868"/>
                </a:lnTo>
                <a:lnTo>
                  <a:pt x="54293" y="164395"/>
                </a:lnTo>
                <a:lnTo>
                  <a:pt x="49530" y="168652"/>
                </a:lnTo>
                <a:lnTo>
                  <a:pt x="45403" y="173394"/>
                </a:lnTo>
                <a:lnTo>
                  <a:pt x="41699" y="178461"/>
                </a:lnTo>
                <a:lnTo>
                  <a:pt x="38277" y="182792"/>
                </a:lnTo>
                <a:lnTo>
                  <a:pt x="35043" y="186631"/>
                </a:lnTo>
                <a:lnTo>
                  <a:pt x="28910" y="193437"/>
                </a:lnTo>
                <a:lnTo>
                  <a:pt x="18883" y="203932"/>
                </a:lnTo>
                <a:lnTo>
                  <a:pt x="13109" y="209755"/>
                </a:lnTo>
                <a:lnTo>
                  <a:pt x="11597" y="212227"/>
                </a:lnTo>
                <a:lnTo>
                  <a:pt x="9917" y="217513"/>
                </a:lnTo>
                <a:lnTo>
                  <a:pt x="8516" y="219304"/>
                </a:lnTo>
                <a:lnTo>
                  <a:pt x="6630" y="220497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"/>
          <p:cNvSpPr/>
          <p:nvPr/>
        </p:nvSpPr>
        <p:spPr>
          <a:xfrm>
            <a:off x="6037897" y="857250"/>
            <a:ext cx="42863" cy="437188"/>
          </a:xfrm>
          <a:custGeom>
            <a:avLst/>
            <a:gdLst/>
            <a:ahLst/>
            <a:cxnLst/>
            <a:rect l="0" t="0" r="0" b="0"/>
            <a:pathLst>
              <a:path w="42863" h="437188">
                <a:moveTo>
                  <a:pt x="0" y="0"/>
                </a:moveTo>
                <a:lnTo>
                  <a:pt x="0" y="33243"/>
                </a:lnTo>
                <a:lnTo>
                  <a:pt x="953" y="37402"/>
                </a:lnTo>
                <a:lnTo>
                  <a:pt x="2540" y="41127"/>
                </a:lnTo>
                <a:lnTo>
                  <a:pt x="4551" y="44563"/>
                </a:lnTo>
                <a:lnTo>
                  <a:pt x="5891" y="48758"/>
                </a:lnTo>
                <a:lnTo>
                  <a:pt x="6785" y="53460"/>
                </a:lnTo>
                <a:lnTo>
                  <a:pt x="8043" y="66640"/>
                </a:lnTo>
                <a:lnTo>
                  <a:pt x="8337" y="75337"/>
                </a:lnTo>
                <a:lnTo>
                  <a:pt x="8468" y="88728"/>
                </a:lnTo>
                <a:lnTo>
                  <a:pt x="9455" y="95347"/>
                </a:lnTo>
                <a:lnTo>
                  <a:pt x="11066" y="101664"/>
                </a:lnTo>
                <a:lnTo>
                  <a:pt x="13092" y="107781"/>
                </a:lnTo>
                <a:lnTo>
                  <a:pt x="14444" y="113764"/>
                </a:lnTo>
                <a:lnTo>
                  <a:pt x="15344" y="119658"/>
                </a:lnTo>
                <a:lnTo>
                  <a:pt x="15945" y="125491"/>
                </a:lnTo>
                <a:lnTo>
                  <a:pt x="17297" y="131286"/>
                </a:lnTo>
                <a:lnTo>
                  <a:pt x="19151" y="137054"/>
                </a:lnTo>
                <a:lnTo>
                  <a:pt x="21340" y="142804"/>
                </a:lnTo>
                <a:lnTo>
                  <a:pt x="22800" y="149495"/>
                </a:lnTo>
                <a:lnTo>
                  <a:pt x="23772" y="156813"/>
                </a:lnTo>
                <a:lnTo>
                  <a:pt x="24420" y="164550"/>
                </a:lnTo>
                <a:lnTo>
                  <a:pt x="24853" y="171612"/>
                </a:lnTo>
                <a:lnTo>
                  <a:pt x="25334" y="184539"/>
                </a:lnTo>
                <a:lnTo>
                  <a:pt x="25642" y="215204"/>
                </a:lnTo>
                <a:lnTo>
                  <a:pt x="25716" y="295850"/>
                </a:lnTo>
                <a:lnTo>
                  <a:pt x="26669" y="302008"/>
                </a:lnTo>
                <a:lnTo>
                  <a:pt x="28257" y="308018"/>
                </a:lnTo>
                <a:lnTo>
                  <a:pt x="30269" y="313931"/>
                </a:lnTo>
                <a:lnTo>
                  <a:pt x="31609" y="319777"/>
                </a:lnTo>
                <a:lnTo>
                  <a:pt x="32503" y="325579"/>
                </a:lnTo>
                <a:lnTo>
                  <a:pt x="33496" y="337107"/>
                </a:lnTo>
                <a:lnTo>
                  <a:pt x="33937" y="348580"/>
                </a:lnTo>
                <a:lnTo>
                  <a:pt x="34185" y="365749"/>
                </a:lnTo>
                <a:lnTo>
                  <a:pt x="34287" y="405263"/>
                </a:lnTo>
                <a:lnTo>
                  <a:pt x="35241" y="408287"/>
                </a:lnTo>
                <a:lnTo>
                  <a:pt x="36829" y="411256"/>
                </a:lnTo>
                <a:lnTo>
                  <a:pt x="38840" y="414188"/>
                </a:lnTo>
                <a:lnTo>
                  <a:pt x="40181" y="417095"/>
                </a:lnTo>
                <a:lnTo>
                  <a:pt x="41074" y="419986"/>
                </a:lnTo>
                <a:lnTo>
                  <a:pt x="42509" y="426918"/>
                </a:lnTo>
                <a:lnTo>
                  <a:pt x="42862" y="437187"/>
                </a:lnTo>
                <a:lnTo>
                  <a:pt x="42862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"/>
          <p:cNvSpPr/>
          <p:nvPr/>
        </p:nvSpPr>
        <p:spPr>
          <a:xfrm>
            <a:off x="6380797" y="1122997"/>
            <a:ext cx="282894" cy="1"/>
          </a:xfrm>
          <a:custGeom>
            <a:avLst/>
            <a:gdLst/>
            <a:ahLst/>
            <a:cxnLst/>
            <a:rect l="0" t="0" r="0" b="0"/>
            <a:pathLst>
              <a:path w="282894" h="1">
                <a:moveTo>
                  <a:pt x="0" y="0"/>
                </a:move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"/>
          <p:cNvSpPr/>
          <p:nvPr/>
        </p:nvSpPr>
        <p:spPr>
          <a:xfrm>
            <a:off x="6500812" y="1020127"/>
            <a:ext cx="60008" cy="265745"/>
          </a:xfrm>
          <a:custGeom>
            <a:avLst/>
            <a:gdLst/>
            <a:ahLst/>
            <a:cxnLst/>
            <a:rect l="0" t="0" r="0" b="0"/>
            <a:pathLst>
              <a:path w="60008" h="265745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220" y="20151"/>
                </a:lnTo>
                <a:lnTo>
                  <a:pt x="8416" y="25784"/>
                </a:lnTo>
                <a:lnTo>
                  <a:pt x="8541" y="37161"/>
                </a:lnTo>
                <a:lnTo>
                  <a:pt x="9504" y="40966"/>
                </a:lnTo>
                <a:lnTo>
                  <a:pt x="11099" y="45408"/>
                </a:lnTo>
                <a:lnTo>
                  <a:pt x="13114" y="50275"/>
                </a:lnTo>
                <a:lnTo>
                  <a:pt x="14458" y="54471"/>
                </a:lnTo>
                <a:lnTo>
                  <a:pt x="15950" y="61675"/>
                </a:lnTo>
                <a:lnTo>
                  <a:pt x="17301" y="65881"/>
                </a:lnTo>
                <a:lnTo>
                  <a:pt x="19154" y="70591"/>
                </a:lnTo>
                <a:lnTo>
                  <a:pt x="21342" y="75636"/>
                </a:lnTo>
                <a:lnTo>
                  <a:pt x="23753" y="81856"/>
                </a:lnTo>
                <a:lnTo>
                  <a:pt x="28972" y="96388"/>
                </a:lnTo>
                <a:lnTo>
                  <a:pt x="30745" y="102359"/>
                </a:lnTo>
                <a:lnTo>
                  <a:pt x="31927" y="107292"/>
                </a:lnTo>
                <a:lnTo>
                  <a:pt x="32714" y="111533"/>
                </a:lnTo>
                <a:lnTo>
                  <a:pt x="34192" y="116265"/>
                </a:lnTo>
                <a:lnTo>
                  <a:pt x="36130" y="121325"/>
                </a:lnTo>
                <a:lnTo>
                  <a:pt x="38374" y="126603"/>
                </a:lnTo>
                <a:lnTo>
                  <a:pt x="39870" y="132980"/>
                </a:lnTo>
                <a:lnTo>
                  <a:pt x="40868" y="140088"/>
                </a:lnTo>
                <a:lnTo>
                  <a:pt x="41977" y="153702"/>
                </a:lnTo>
                <a:lnTo>
                  <a:pt x="42469" y="162927"/>
                </a:lnTo>
                <a:lnTo>
                  <a:pt x="42687" y="172742"/>
                </a:lnTo>
                <a:lnTo>
                  <a:pt x="42828" y="194565"/>
                </a:lnTo>
                <a:lnTo>
                  <a:pt x="43792" y="199243"/>
                </a:lnTo>
                <a:lnTo>
                  <a:pt x="45387" y="203313"/>
                </a:lnTo>
                <a:lnTo>
                  <a:pt x="47403" y="206980"/>
                </a:lnTo>
                <a:lnTo>
                  <a:pt x="48747" y="211329"/>
                </a:lnTo>
                <a:lnTo>
                  <a:pt x="49643" y="216134"/>
                </a:lnTo>
                <a:lnTo>
                  <a:pt x="50240" y="221242"/>
                </a:lnTo>
                <a:lnTo>
                  <a:pt x="50904" y="229457"/>
                </a:lnTo>
                <a:lnTo>
                  <a:pt x="51081" y="232981"/>
                </a:lnTo>
                <a:lnTo>
                  <a:pt x="52151" y="236284"/>
                </a:lnTo>
                <a:lnTo>
                  <a:pt x="53818" y="239437"/>
                </a:lnTo>
                <a:lnTo>
                  <a:pt x="55881" y="242492"/>
                </a:lnTo>
                <a:lnTo>
                  <a:pt x="57256" y="245482"/>
                </a:lnTo>
                <a:lnTo>
                  <a:pt x="58786" y="251343"/>
                </a:lnTo>
                <a:lnTo>
                  <a:pt x="59766" y="256976"/>
                </a:lnTo>
                <a:lnTo>
                  <a:pt x="59993" y="265151"/>
                </a:lnTo>
                <a:lnTo>
                  <a:pt x="60007" y="265744"/>
                </a:lnTo>
                <a:lnTo>
                  <a:pt x="6000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"/>
          <p:cNvSpPr/>
          <p:nvPr/>
        </p:nvSpPr>
        <p:spPr>
          <a:xfrm>
            <a:off x="6800850" y="925946"/>
            <a:ext cx="291282" cy="358585"/>
          </a:xfrm>
          <a:custGeom>
            <a:avLst/>
            <a:gdLst/>
            <a:ahLst/>
            <a:cxnLst/>
            <a:rect l="0" t="0" r="0" b="0"/>
            <a:pathLst>
              <a:path w="291282" h="358585">
                <a:moveTo>
                  <a:pt x="60007" y="34173"/>
                </a:moveTo>
                <a:lnTo>
                  <a:pt x="42969" y="34173"/>
                </a:lnTo>
                <a:lnTo>
                  <a:pt x="47445" y="29623"/>
                </a:lnTo>
                <a:lnTo>
                  <a:pt x="49727" y="28282"/>
                </a:lnTo>
                <a:lnTo>
                  <a:pt x="54804" y="26793"/>
                </a:lnTo>
                <a:lnTo>
                  <a:pt x="63016" y="25954"/>
                </a:lnTo>
                <a:lnTo>
                  <a:pt x="71187" y="23218"/>
                </a:lnTo>
                <a:lnTo>
                  <a:pt x="76033" y="21155"/>
                </a:lnTo>
                <a:lnTo>
                  <a:pt x="86497" y="16322"/>
                </a:lnTo>
                <a:lnTo>
                  <a:pt x="91954" y="13700"/>
                </a:lnTo>
                <a:lnTo>
                  <a:pt x="98450" y="11952"/>
                </a:lnTo>
                <a:lnTo>
                  <a:pt x="105639" y="10787"/>
                </a:lnTo>
                <a:lnTo>
                  <a:pt x="113288" y="10010"/>
                </a:lnTo>
                <a:lnTo>
                  <a:pt x="120293" y="8539"/>
                </a:lnTo>
                <a:lnTo>
                  <a:pt x="126868" y="6607"/>
                </a:lnTo>
                <a:lnTo>
                  <a:pt x="133155" y="4366"/>
                </a:lnTo>
                <a:lnTo>
                  <a:pt x="140205" y="2872"/>
                </a:lnTo>
                <a:lnTo>
                  <a:pt x="147763" y="1876"/>
                </a:lnTo>
                <a:lnTo>
                  <a:pt x="155658" y="1212"/>
                </a:lnTo>
                <a:lnTo>
                  <a:pt x="162828" y="769"/>
                </a:lnTo>
                <a:lnTo>
                  <a:pt x="175872" y="277"/>
                </a:lnTo>
                <a:lnTo>
                  <a:pt x="198477" y="0"/>
                </a:lnTo>
                <a:lnTo>
                  <a:pt x="204708" y="914"/>
                </a:lnTo>
                <a:lnTo>
                  <a:pt x="209815" y="2475"/>
                </a:lnTo>
                <a:lnTo>
                  <a:pt x="214171" y="4469"/>
                </a:lnTo>
                <a:lnTo>
                  <a:pt x="218981" y="5798"/>
                </a:lnTo>
                <a:lnTo>
                  <a:pt x="224092" y="6684"/>
                </a:lnTo>
                <a:lnTo>
                  <a:pt x="229404" y="7275"/>
                </a:lnTo>
                <a:lnTo>
                  <a:pt x="237847" y="10471"/>
                </a:lnTo>
                <a:lnTo>
                  <a:pt x="241432" y="12657"/>
                </a:lnTo>
                <a:lnTo>
                  <a:pt x="243823" y="15067"/>
                </a:lnTo>
                <a:lnTo>
                  <a:pt x="245416" y="17626"/>
                </a:lnTo>
                <a:lnTo>
                  <a:pt x="250198" y="28318"/>
                </a:lnTo>
                <a:lnTo>
                  <a:pt x="252524" y="33127"/>
                </a:lnTo>
                <a:lnTo>
                  <a:pt x="253121" y="37286"/>
                </a:lnTo>
                <a:lnTo>
                  <a:pt x="252568" y="41011"/>
                </a:lnTo>
                <a:lnTo>
                  <a:pt x="251246" y="44447"/>
                </a:lnTo>
                <a:lnTo>
                  <a:pt x="249777" y="53344"/>
                </a:lnTo>
                <a:lnTo>
                  <a:pt x="249385" y="58384"/>
                </a:lnTo>
                <a:lnTo>
                  <a:pt x="246410" y="69064"/>
                </a:lnTo>
                <a:lnTo>
                  <a:pt x="244283" y="74579"/>
                </a:lnTo>
                <a:lnTo>
                  <a:pt x="240960" y="80160"/>
                </a:lnTo>
                <a:lnTo>
                  <a:pt x="236840" y="85786"/>
                </a:lnTo>
                <a:lnTo>
                  <a:pt x="232188" y="91442"/>
                </a:lnTo>
                <a:lnTo>
                  <a:pt x="227182" y="97118"/>
                </a:lnTo>
                <a:lnTo>
                  <a:pt x="216539" y="108504"/>
                </a:lnTo>
                <a:lnTo>
                  <a:pt x="210082" y="114207"/>
                </a:lnTo>
                <a:lnTo>
                  <a:pt x="202920" y="119914"/>
                </a:lnTo>
                <a:lnTo>
                  <a:pt x="195287" y="125624"/>
                </a:lnTo>
                <a:lnTo>
                  <a:pt x="187341" y="130383"/>
                </a:lnTo>
                <a:lnTo>
                  <a:pt x="179186" y="134508"/>
                </a:lnTo>
                <a:lnTo>
                  <a:pt x="170893" y="138211"/>
                </a:lnTo>
                <a:lnTo>
                  <a:pt x="163459" y="142584"/>
                </a:lnTo>
                <a:lnTo>
                  <a:pt x="156597" y="147405"/>
                </a:lnTo>
                <a:lnTo>
                  <a:pt x="150118" y="152524"/>
                </a:lnTo>
                <a:lnTo>
                  <a:pt x="143893" y="155936"/>
                </a:lnTo>
                <a:lnTo>
                  <a:pt x="137839" y="158211"/>
                </a:lnTo>
                <a:lnTo>
                  <a:pt x="131898" y="159728"/>
                </a:lnTo>
                <a:lnTo>
                  <a:pt x="126984" y="161691"/>
                </a:lnTo>
                <a:lnTo>
                  <a:pt x="118984" y="166413"/>
                </a:lnTo>
                <a:lnTo>
                  <a:pt x="112255" y="169147"/>
                </a:lnTo>
                <a:lnTo>
                  <a:pt x="106088" y="170362"/>
                </a:lnTo>
                <a:lnTo>
                  <a:pt x="100172" y="170902"/>
                </a:lnTo>
                <a:lnTo>
                  <a:pt x="98214" y="171998"/>
                </a:lnTo>
                <a:lnTo>
                  <a:pt x="96908" y="173682"/>
                </a:lnTo>
                <a:lnTo>
                  <a:pt x="96038" y="175756"/>
                </a:lnTo>
                <a:lnTo>
                  <a:pt x="95457" y="176187"/>
                </a:lnTo>
                <a:lnTo>
                  <a:pt x="95071" y="175522"/>
                </a:lnTo>
                <a:lnTo>
                  <a:pt x="94450" y="172161"/>
                </a:lnTo>
                <a:lnTo>
                  <a:pt x="95352" y="171885"/>
                </a:lnTo>
                <a:lnTo>
                  <a:pt x="98893" y="171579"/>
                </a:lnTo>
                <a:lnTo>
                  <a:pt x="100219" y="170544"/>
                </a:lnTo>
                <a:lnTo>
                  <a:pt x="101103" y="168902"/>
                </a:lnTo>
                <a:lnTo>
                  <a:pt x="101691" y="166855"/>
                </a:lnTo>
                <a:lnTo>
                  <a:pt x="103989" y="165491"/>
                </a:lnTo>
                <a:lnTo>
                  <a:pt x="111622" y="163974"/>
                </a:lnTo>
                <a:lnTo>
                  <a:pt x="116324" y="162617"/>
                </a:lnTo>
                <a:lnTo>
                  <a:pt x="121364" y="160760"/>
                </a:lnTo>
                <a:lnTo>
                  <a:pt x="126629" y="158570"/>
                </a:lnTo>
                <a:lnTo>
                  <a:pt x="132044" y="157109"/>
                </a:lnTo>
                <a:lnTo>
                  <a:pt x="137560" y="156136"/>
                </a:lnTo>
                <a:lnTo>
                  <a:pt x="143141" y="155487"/>
                </a:lnTo>
                <a:lnTo>
                  <a:pt x="149720" y="154101"/>
                </a:lnTo>
                <a:lnTo>
                  <a:pt x="156963" y="152225"/>
                </a:lnTo>
                <a:lnTo>
                  <a:pt x="164649" y="150022"/>
                </a:lnTo>
                <a:lnTo>
                  <a:pt x="172631" y="148554"/>
                </a:lnTo>
                <a:lnTo>
                  <a:pt x="180810" y="147574"/>
                </a:lnTo>
                <a:lnTo>
                  <a:pt x="189120" y="146922"/>
                </a:lnTo>
                <a:lnTo>
                  <a:pt x="196565" y="147439"/>
                </a:lnTo>
                <a:lnTo>
                  <a:pt x="203433" y="148736"/>
                </a:lnTo>
                <a:lnTo>
                  <a:pt x="209917" y="150554"/>
                </a:lnTo>
                <a:lnTo>
                  <a:pt x="216144" y="151765"/>
                </a:lnTo>
                <a:lnTo>
                  <a:pt x="222201" y="152573"/>
                </a:lnTo>
                <a:lnTo>
                  <a:pt x="228144" y="153112"/>
                </a:lnTo>
                <a:lnTo>
                  <a:pt x="234011" y="154423"/>
                </a:lnTo>
                <a:lnTo>
                  <a:pt x="239827" y="156250"/>
                </a:lnTo>
                <a:lnTo>
                  <a:pt x="245609" y="158420"/>
                </a:lnTo>
                <a:lnTo>
                  <a:pt x="254575" y="163372"/>
                </a:lnTo>
                <a:lnTo>
                  <a:pt x="262687" y="168747"/>
                </a:lnTo>
                <a:lnTo>
                  <a:pt x="267517" y="171515"/>
                </a:lnTo>
                <a:lnTo>
                  <a:pt x="272642" y="174312"/>
                </a:lnTo>
                <a:lnTo>
                  <a:pt x="280877" y="182500"/>
                </a:lnTo>
                <a:lnTo>
                  <a:pt x="284405" y="187350"/>
                </a:lnTo>
                <a:lnTo>
                  <a:pt x="288328" y="197819"/>
                </a:lnTo>
                <a:lnTo>
                  <a:pt x="290070" y="207870"/>
                </a:lnTo>
                <a:lnTo>
                  <a:pt x="290845" y="215512"/>
                </a:lnTo>
                <a:lnTo>
                  <a:pt x="291189" y="224623"/>
                </a:lnTo>
                <a:lnTo>
                  <a:pt x="291281" y="229720"/>
                </a:lnTo>
                <a:lnTo>
                  <a:pt x="288843" y="240463"/>
                </a:lnTo>
                <a:lnTo>
                  <a:pt x="284584" y="251588"/>
                </a:lnTo>
                <a:lnTo>
                  <a:pt x="282116" y="257221"/>
                </a:lnTo>
                <a:lnTo>
                  <a:pt x="279517" y="262882"/>
                </a:lnTo>
                <a:lnTo>
                  <a:pt x="275880" y="268561"/>
                </a:lnTo>
                <a:lnTo>
                  <a:pt x="271550" y="274252"/>
                </a:lnTo>
                <a:lnTo>
                  <a:pt x="266758" y="279951"/>
                </a:lnTo>
                <a:lnTo>
                  <a:pt x="260706" y="285655"/>
                </a:lnTo>
                <a:lnTo>
                  <a:pt x="253813" y="291363"/>
                </a:lnTo>
                <a:lnTo>
                  <a:pt x="246361" y="297073"/>
                </a:lnTo>
                <a:lnTo>
                  <a:pt x="239489" y="302785"/>
                </a:lnTo>
                <a:lnTo>
                  <a:pt x="233002" y="308498"/>
                </a:lnTo>
                <a:lnTo>
                  <a:pt x="226772" y="314211"/>
                </a:lnTo>
                <a:lnTo>
                  <a:pt x="218808" y="318973"/>
                </a:lnTo>
                <a:lnTo>
                  <a:pt x="209690" y="323100"/>
                </a:lnTo>
                <a:lnTo>
                  <a:pt x="199801" y="326804"/>
                </a:lnTo>
                <a:lnTo>
                  <a:pt x="191303" y="330225"/>
                </a:lnTo>
                <a:lnTo>
                  <a:pt x="183732" y="333459"/>
                </a:lnTo>
                <a:lnTo>
                  <a:pt x="176781" y="336567"/>
                </a:lnTo>
                <a:lnTo>
                  <a:pt x="169288" y="339592"/>
                </a:lnTo>
                <a:lnTo>
                  <a:pt x="153344" y="345492"/>
                </a:lnTo>
                <a:lnTo>
                  <a:pt x="146044" y="347447"/>
                </a:lnTo>
                <a:lnTo>
                  <a:pt x="139273" y="348750"/>
                </a:lnTo>
                <a:lnTo>
                  <a:pt x="132853" y="349619"/>
                </a:lnTo>
                <a:lnTo>
                  <a:pt x="125716" y="351150"/>
                </a:lnTo>
                <a:lnTo>
                  <a:pt x="118101" y="353124"/>
                </a:lnTo>
                <a:lnTo>
                  <a:pt x="110166" y="355392"/>
                </a:lnTo>
                <a:lnTo>
                  <a:pt x="102972" y="356904"/>
                </a:lnTo>
                <a:lnTo>
                  <a:pt x="96270" y="357912"/>
                </a:lnTo>
                <a:lnTo>
                  <a:pt x="89897" y="358584"/>
                </a:lnTo>
                <a:lnTo>
                  <a:pt x="83744" y="358080"/>
                </a:lnTo>
                <a:lnTo>
                  <a:pt x="77737" y="356791"/>
                </a:lnTo>
                <a:lnTo>
                  <a:pt x="71827" y="354979"/>
                </a:lnTo>
                <a:lnTo>
                  <a:pt x="65982" y="353772"/>
                </a:lnTo>
                <a:lnTo>
                  <a:pt x="60180" y="352967"/>
                </a:lnTo>
                <a:lnTo>
                  <a:pt x="54408" y="352430"/>
                </a:lnTo>
                <a:lnTo>
                  <a:pt x="49607" y="351119"/>
                </a:lnTo>
                <a:lnTo>
                  <a:pt x="41733" y="347123"/>
                </a:lnTo>
                <a:lnTo>
                  <a:pt x="35058" y="344712"/>
                </a:lnTo>
                <a:lnTo>
                  <a:pt x="28916" y="343641"/>
                </a:lnTo>
                <a:lnTo>
                  <a:pt x="20104" y="343038"/>
                </a:lnTo>
                <a:lnTo>
                  <a:pt x="14332" y="342896"/>
                </a:lnTo>
                <a:lnTo>
                  <a:pt x="12412" y="341906"/>
                </a:lnTo>
                <a:lnTo>
                  <a:pt x="11132" y="340294"/>
                </a:lnTo>
                <a:lnTo>
                  <a:pt x="9078" y="335413"/>
                </a:lnTo>
                <a:lnTo>
                  <a:pt x="7956" y="335012"/>
                </a:lnTo>
                <a:lnTo>
                  <a:pt x="4171" y="334567"/>
                </a:lnTo>
                <a:lnTo>
                  <a:pt x="2781" y="335401"/>
                </a:lnTo>
                <a:lnTo>
                  <a:pt x="1854" y="336909"/>
                </a:lnTo>
                <a:lnTo>
                  <a:pt x="0" y="3427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"/>
          <p:cNvSpPr/>
          <p:nvPr/>
        </p:nvSpPr>
        <p:spPr>
          <a:xfrm>
            <a:off x="5309234" y="1294447"/>
            <a:ext cx="514351" cy="25365"/>
          </a:xfrm>
          <a:custGeom>
            <a:avLst/>
            <a:gdLst/>
            <a:ahLst/>
            <a:cxnLst/>
            <a:rect l="0" t="0" r="0" b="0"/>
            <a:pathLst>
              <a:path w="514351" h="25365">
                <a:moveTo>
                  <a:pt x="0" y="0"/>
                </a:moveTo>
                <a:lnTo>
                  <a:pt x="0" y="8572"/>
                </a:lnTo>
                <a:lnTo>
                  <a:pt x="4552" y="8572"/>
                </a:lnTo>
                <a:lnTo>
                  <a:pt x="5892" y="9525"/>
                </a:lnTo>
                <a:lnTo>
                  <a:pt x="6786" y="11113"/>
                </a:lnTo>
                <a:lnTo>
                  <a:pt x="8220" y="15953"/>
                </a:lnTo>
                <a:lnTo>
                  <a:pt x="9290" y="16351"/>
                </a:lnTo>
                <a:lnTo>
                  <a:pt x="19142" y="17099"/>
                </a:lnTo>
                <a:lnTo>
                  <a:pt x="213988" y="17145"/>
                </a:lnTo>
                <a:lnTo>
                  <a:pt x="217906" y="18098"/>
                </a:lnTo>
                <a:lnTo>
                  <a:pt x="221471" y="19685"/>
                </a:lnTo>
                <a:lnTo>
                  <a:pt x="224800" y="21696"/>
                </a:lnTo>
                <a:lnTo>
                  <a:pt x="228924" y="23036"/>
                </a:lnTo>
                <a:lnTo>
                  <a:pt x="233579" y="23930"/>
                </a:lnTo>
                <a:lnTo>
                  <a:pt x="238587" y="24526"/>
                </a:lnTo>
                <a:lnTo>
                  <a:pt x="246691" y="25188"/>
                </a:lnTo>
                <a:lnTo>
                  <a:pt x="250186" y="25364"/>
                </a:lnTo>
                <a:lnTo>
                  <a:pt x="254421" y="24530"/>
                </a:lnTo>
                <a:lnTo>
                  <a:pt x="259149" y="23021"/>
                </a:lnTo>
                <a:lnTo>
                  <a:pt x="264207" y="21062"/>
                </a:lnTo>
                <a:lnTo>
                  <a:pt x="269483" y="19756"/>
                </a:lnTo>
                <a:lnTo>
                  <a:pt x="274905" y="18886"/>
                </a:lnTo>
                <a:lnTo>
                  <a:pt x="280425" y="18306"/>
                </a:lnTo>
                <a:lnTo>
                  <a:pt x="289099" y="17661"/>
                </a:lnTo>
                <a:lnTo>
                  <a:pt x="301877" y="17298"/>
                </a:lnTo>
                <a:lnTo>
                  <a:pt x="344450" y="17148"/>
                </a:lnTo>
                <a:lnTo>
                  <a:pt x="348696" y="16194"/>
                </a:lnTo>
                <a:lnTo>
                  <a:pt x="353431" y="14606"/>
                </a:lnTo>
                <a:lnTo>
                  <a:pt x="358494" y="12595"/>
                </a:lnTo>
                <a:lnTo>
                  <a:pt x="362821" y="11254"/>
                </a:lnTo>
                <a:lnTo>
                  <a:pt x="366659" y="10360"/>
                </a:lnTo>
                <a:lnTo>
                  <a:pt x="370169" y="9764"/>
                </a:lnTo>
                <a:lnTo>
                  <a:pt x="379150" y="9102"/>
                </a:lnTo>
                <a:lnTo>
                  <a:pt x="394916" y="8729"/>
                </a:lnTo>
                <a:lnTo>
                  <a:pt x="514350" y="8572"/>
                </a:lnTo>
                <a:lnTo>
                  <a:pt x="5143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"/>
          <p:cNvSpPr/>
          <p:nvPr/>
        </p:nvSpPr>
        <p:spPr>
          <a:xfrm>
            <a:off x="7752397" y="772726"/>
            <a:ext cx="257176" cy="178809"/>
          </a:xfrm>
          <a:custGeom>
            <a:avLst/>
            <a:gdLst/>
            <a:ahLst/>
            <a:cxnLst/>
            <a:rect l="0" t="0" r="0" b="0"/>
            <a:pathLst>
              <a:path w="257176" h="178809">
                <a:moveTo>
                  <a:pt x="0" y="50234"/>
                </a:moveTo>
                <a:lnTo>
                  <a:pt x="0" y="20426"/>
                </a:lnTo>
                <a:lnTo>
                  <a:pt x="953" y="18932"/>
                </a:lnTo>
                <a:lnTo>
                  <a:pt x="2540" y="17936"/>
                </a:lnTo>
                <a:lnTo>
                  <a:pt x="4551" y="17272"/>
                </a:lnTo>
                <a:lnTo>
                  <a:pt x="9326" y="13994"/>
                </a:lnTo>
                <a:lnTo>
                  <a:pt x="11932" y="11786"/>
                </a:lnTo>
                <a:lnTo>
                  <a:pt x="15574" y="10314"/>
                </a:lnTo>
                <a:lnTo>
                  <a:pt x="19908" y="9333"/>
                </a:lnTo>
                <a:lnTo>
                  <a:pt x="24702" y="8679"/>
                </a:lnTo>
                <a:lnTo>
                  <a:pt x="32568" y="7952"/>
                </a:lnTo>
                <a:lnTo>
                  <a:pt x="40193" y="7629"/>
                </a:lnTo>
                <a:lnTo>
                  <a:pt x="49931" y="7486"/>
                </a:lnTo>
                <a:lnTo>
                  <a:pt x="55195" y="6495"/>
                </a:lnTo>
                <a:lnTo>
                  <a:pt x="60609" y="4882"/>
                </a:lnTo>
                <a:lnTo>
                  <a:pt x="66124" y="2854"/>
                </a:lnTo>
                <a:lnTo>
                  <a:pt x="71706" y="1502"/>
                </a:lnTo>
                <a:lnTo>
                  <a:pt x="77331" y="601"/>
                </a:lnTo>
                <a:lnTo>
                  <a:pt x="82986" y="0"/>
                </a:lnTo>
                <a:lnTo>
                  <a:pt x="88662" y="552"/>
                </a:lnTo>
                <a:lnTo>
                  <a:pt x="94351" y="1873"/>
                </a:lnTo>
                <a:lnTo>
                  <a:pt x="100048" y="3705"/>
                </a:lnTo>
                <a:lnTo>
                  <a:pt x="105751" y="4927"/>
                </a:lnTo>
                <a:lnTo>
                  <a:pt x="111458" y="5742"/>
                </a:lnTo>
                <a:lnTo>
                  <a:pt x="117168" y="6285"/>
                </a:lnTo>
                <a:lnTo>
                  <a:pt x="121927" y="6647"/>
                </a:lnTo>
                <a:lnTo>
                  <a:pt x="129754" y="7049"/>
                </a:lnTo>
                <a:lnTo>
                  <a:pt x="134128" y="8109"/>
                </a:lnTo>
                <a:lnTo>
                  <a:pt x="138949" y="9768"/>
                </a:lnTo>
                <a:lnTo>
                  <a:pt x="144068" y="11827"/>
                </a:lnTo>
                <a:lnTo>
                  <a:pt x="149385" y="15104"/>
                </a:lnTo>
                <a:lnTo>
                  <a:pt x="154835" y="19194"/>
                </a:lnTo>
                <a:lnTo>
                  <a:pt x="160373" y="23825"/>
                </a:lnTo>
                <a:lnTo>
                  <a:pt x="165018" y="27866"/>
                </a:lnTo>
                <a:lnTo>
                  <a:pt x="172720" y="34895"/>
                </a:lnTo>
                <a:lnTo>
                  <a:pt x="182410" y="44207"/>
                </a:lnTo>
                <a:lnTo>
                  <a:pt x="184471" y="48121"/>
                </a:lnTo>
                <a:lnTo>
                  <a:pt x="185846" y="52635"/>
                </a:lnTo>
                <a:lnTo>
                  <a:pt x="186763" y="57550"/>
                </a:lnTo>
                <a:lnTo>
                  <a:pt x="187374" y="62731"/>
                </a:lnTo>
                <a:lnTo>
                  <a:pt x="187781" y="68090"/>
                </a:lnTo>
                <a:lnTo>
                  <a:pt x="188053" y="73568"/>
                </a:lnTo>
                <a:lnTo>
                  <a:pt x="188354" y="84734"/>
                </a:lnTo>
                <a:lnTo>
                  <a:pt x="188435" y="90379"/>
                </a:lnTo>
                <a:lnTo>
                  <a:pt x="187536" y="95095"/>
                </a:lnTo>
                <a:lnTo>
                  <a:pt x="185984" y="99191"/>
                </a:lnTo>
                <a:lnTo>
                  <a:pt x="183997" y="102874"/>
                </a:lnTo>
                <a:lnTo>
                  <a:pt x="180768" y="107235"/>
                </a:lnTo>
                <a:lnTo>
                  <a:pt x="176709" y="112047"/>
                </a:lnTo>
                <a:lnTo>
                  <a:pt x="168072" y="121521"/>
                </a:lnTo>
                <a:lnTo>
                  <a:pt x="161059" y="128907"/>
                </a:lnTo>
                <a:lnTo>
                  <a:pt x="147205" y="142971"/>
                </a:lnTo>
                <a:lnTo>
                  <a:pt x="141952" y="147301"/>
                </a:lnTo>
                <a:lnTo>
                  <a:pt x="136545" y="151140"/>
                </a:lnTo>
                <a:lnTo>
                  <a:pt x="131034" y="154652"/>
                </a:lnTo>
                <a:lnTo>
                  <a:pt x="125457" y="157946"/>
                </a:lnTo>
                <a:lnTo>
                  <a:pt x="119833" y="161094"/>
                </a:lnTo>
                <a:lnTo>
                  <a:pt x="108504" y="167132"/>
                </a:lnTo>
                <a:lnTo>
                  <a:pt x="97119" y="172991"/>
                </a:lnTo>
                <a:lnTo>
                  <a:pt x="92369" y="174934"/>
                </a:lnTo>
                <a:lnTo>
                  <a:pt x="84550" y="177094"/>
                </a:lnTo>
                <a:lnTo>
                  <a:pt x="77901" y="178053"/>
                </a:lnTo>
                <a:lnTo>
                  <a:pt x="71770" y="178480"/>
                </a:lnTo>
                <a:lnTo>
                  <a:pt x="65870" y="178669"/>
                </a:lnTo>
                <a:lnTo>
                  <a:pt x="51455" y="178801"/>
                </a:lnTo>
                <a:lnTo>
                  <a:pt x="48591" y="178808"/>
                </a:lnTo>
                <a:lnTo>
                  <a:pt x="45729" y="177860"/>
                </a:lnTo>
                <a:lnTo>
                  <a:pt x="40009" y="174266"/>
                </a:lnTo>
                <a:lnTo>
                  <a:pt x="38103" y="171974"/>
                </a:lnTo>
                <a:lnTo>
                  <a:pt x="36832" y="169494"/>
                </a:lnTo>
                <a:lnTo>
                  <a:pt x="35420" y="164198"/>
                </a:lnTo>
                <a:lnTo>
                  <a:pt x="34792" y="158670"/>
                </a:lnTo>
                <a:lnTo>
                  <a:pt x="35578" y="156814"/>
                </a:lnTo>
                <a:lnTo>
                  <a:pt x="37053" y="155577"/>
                </a:lnTo>
                <a:lnTo>
                  <a:pt x="38990" y="154753"/>
                </a:lnTo>
                <a:lnTo>
                  <a:pt x="40281" y="152298"/>
                </a:lnTo>
                <a:lnTo>
                  <a:pt x="41142" y="148756"/>
                </a:lnTo>
                <a:lnTo>
                  <a:pt x="41716" y="144491"/>
                </a:lnTo>
                <a:lnTo>
                  <a:pt x="44003" y="141647"/>
                </a:lnTo>
                <a:lnTo>
                  <a:pt x="47433" y="139751"/>
                </a:lnTo>
                <a:lnTo>
                  <a:pt x="51625" y="138487"/>
                </a:lnTo>
                <a:lnTo>
                  <a:pt x="56324" y="136691"/>
                </a:lnTo>
                <a:lnTo>
                  <a:pt x="61362" y="134542"/>
                </a:lnTo>
                <a:lnTo>
                  <a:pt x="66625" y="132157"/>
                </a:lnTo>
                <a:lnTo>
                  <a:pt x="72040" y="130567"/>
                </a:lnTo>
                <a:lnTo>
                  <a:pt x="77554" y="129506"/>
                </a:lnTo>
                <a:lnTo>
                  <a:pt x="83135" y="128800"/>
                </a:lnTo>
                <a:lnTo>
                  <a:pt x="88761" y="127376"/>
                </a:lnTo>
                <a:lnTo>
                  <a:pt x="94417" y="125474"/>
                </a:lnTo>
                <a:lnTo>
                  <a:pt x="100091" y="123254"/>
                </a:lnTo>
                <a:lnTo>
                  <a:pt x="105781" y="121774"/>
                </a:lnTo>
                <a:lnTo>
                  <a:pt x="111478" y="120787"/>
                </a:lnTo>
                <a:lnTo>
                  <a:pt x="117181" y="120129"/>
                </a:lnTo>
                <a:lnTo>
                  <a:pt x="122888" y="120643"/>
                </a:lnTo>
                <a:lnTo>
                  <a:pt x="128598" y="121938"/>
                </a:lnTo>
                <a:lnTo>
                  <a:pt x="134309" y="123754"/>
                </a:lnTo>
                <a:lnTo>
                  <a:pt x="140022" y="124965"/>
                </a:lnTo>
                <a:lnTo>
                  <a:pt x="145736" y="125772"/>
                </a:lnTo>
                <a:lnTo>
                  <a:pt x="151450" y="126310"/>
                </a:lnTo>
                <a:lnTo>
                  <a:pt x="157164" y="127621"/>
                </a:lnTo>
                <a:lnTo>
                  <a:pt x="162878" y="129448"/>
                </a:lnTo>
                <a:lnTo>
                  <a:pt x="168593" y="131618"/>
                </a:lnTo>
                <a:lnTo>
                  <a:pt x="174308" y="133065"/>
                </a:lnTo>
                <a:lnTo>
                  <a:pt x="180022" y="134029"/>
                </a:lnTo>
                <a:lnTo>
                  <a:pt x="185737" y="134672"/>
                </a:lnTo>
                <a:lnTo>
                  <a:pt x="190501" y="137006"/>
                </a:lnTo>
                <a:lnTo>
                  <a:pt x="194628" y="140467"/>
                </a:lnTo>
                <a:lnTo>
                  <a:pt x="198331" y="144679"/>
                </a:lnTo>
                <a:lnTo>
                  <a:pt x="201753" y="147487"/>
                </a:lnTo>
                <a:lnTo>
                  <a:pt x="208096" y="150607"/>
                </a:lnTo>
                <a:lnTo>
                  <a:pt x="212073" y="152392"/>
                </a:lnTo>
                <a:lnTo>
                  <a:pt x="221573" y="156915"/>
                </a:lnTo>
                <a:lnTo>
                  <a:pt x="229604" y="162100"/>
                </a:lnTo>
                <a:lnTo>
                  <a:pt x="233079" y="164816"/>
                </a:lnTo>
                <a:lnTo>
                  <a:pt x="239481" y="167834"/>
                </a:lnTo>
                <a:lnTo>
                  <a:pt x="245501" y="169175"/>
                </a:lnTo>
                <a:lnTo>
                  <a:pt x="248440" y="169533"/>
                </a:lnTo>
                <a:lnTo>
                  <a:pt x="257175" y="1702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"/>
          <p:cNvSpPr/>
          <p:nvPr/>
        </p:nvSpPr>
        <p:spPr>
          <a:xfrm>
            <a:off x="8052434" y="814387"/>
            <a:ext cx="222886" cy="137161"/>
          </a:xfrm>
          <a:custGeom>
            <a:avLst/>
            <a:gdLst/>
            <a:ahLst/>
            <a:cxnLst/>
            <a:rect l="0" t="0" r="0" b="0"/>
            <a:pathLst>
              <a:path w="222886" h="13716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2" y="12770"/>
                </a:lnTo>
                <a:lnTo>
                  <a:pt x="15575" y="14229"/>
                </a:lnTo>
                <a:lnTo>
                  <a:pt x="19908" y="15201"/>
                </a:lnTo>
                <a:lnTo>
                  <a:pt x="24702" y="15849"/>
                </a:lnTo>
                <a:lnTo>
                  <a:pt x="28851" y="18186"/>
                </a:lnTo>
                <a:lnTo>
                  <a:pt x="32569" y="21649"/>
                </a:lnTo>
                <a:lnTo>
                  <a:pt x="36000" y="25863"/>
                </a:lnTo>
                <a:lnTo>
                  <a:pt x="40192" y="29624"/>
                </a:lnTo>
                <a:lnTo>
                  <a:pt x="44893" y="33085"/>
                </a:lnTo>
                <a:lnTo>
                  <a:pt x="49931" y="36344"/>
                </a:lnTo>
                <a:lnTo>
                  <a:pt x="55195" y="40422"/>
                </a:lnTo>
                <a:lnTo>
                  <a:pt x="60610" y="45045"/>
                </a:lnTo>
                <a:lnTo>
                  <a:pt x="66124" y="50033"/>
                </a:lnTo>
                <a:lnTo>
                  <a:pt x="72659" y="54310"/>
                </a:lnTo>
                <a:lnTo>
                  <a:pt x="79871" y="58114"/>
                </a:lnTo>
                <a:lnTo>
                  <a:pt x="87538" y="61603"/>
                </a:lnTo>
                <a:lnTo>
                  <a:pt x="94553" y="65834"/>
                </a:lnTo>
                <a:lnTo>
                  <a:pt x="101135" y="70559"/>
                </a:lnTo>
                <a:lnTo>
                  <a:pt x="107429" y="75614"/>
                </a:lnTo>
                <a:lnTo>
                  <a:pt x="112577" y="80890"/>
                </a:lnTo>
                <a:lnTo>
                  <a:pt x="116962" y="86311"/>
                </a:lnTo>
                <a:lnTo>
                  <a:pt x="120837" y="91831"/>
                </a:lnTo>
                <a:lnTo>
                  <a:pt x="125326" y="96463"/>
                </a:lnTo>
                <a:lnTo>
                  <a:pt x="130223" y="100504"/>
                </a:lnTo>
                <a:lnTo>
                  <a:pt x="135393" y="104150"/>
                </a:lnTo>
                <a:lnTo>
                  <a:pt x="140744" y="107533"/>
                </a:lnTo>
                <a:lnTo>
                  <a:pt x="146218" y="110741"/>
                </a:lnTo>
                <a:lnTo>
                  <a:pt x="151771" y="113833"/>
                </a:lnTo>
                <a:lnTo>
                  <a:pt x="156426" y="115893"/>
                </a:lnTo>
                <a:lnTo>
                  <a:pt x="160482" y="117267"/>
                </a:lnTo>
                <a:lnTo>
                  <a:pt x="164138" y="118183"/>
                </a:lnTo>
                <a:lnTo>
                  <a:pt x="168481" y="119746"/>
                </a:lnTo>
                <a:lnTo>
                  <a:pt x="173280" y="121741"/>
                </a:lnTo>
                <a:lnTo>
                  <a:pt x="178386" y="124023"/>
                </a:lnTo>
                <a:lnTo>
                  <a:pt x="182742" y="125545"/>
                </a:lnTo>
                <a:lnTo>
                  <a:pt x="186597" y="126559"/>
                </a:lnTo>
                <a:lnTo>
                  <a:pt x="190121" y="127235"/>
                </a:lnTo>
                <a:lnTo>
                  <a:pt x="196576" y="130526"/>
                </a:lnTo>
                <a:lnTo>
                  <a:pt x="199632" y="132738"/>
                </a:lnTo>
                <a:lnTo>
                  <a:pt x="205566" y="135195"/>
                </a:lnTo>
                <a:lnTo>
                  <a:pt x="211377" y="136286"/>
                </a:lnTo>
                <a:lnTo>
                  <a:pt x="217137" y="136772"/>
                </a:lnTo>
                <a:lnTo>
                  <a:pt x="22288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"/>
          <p:cNvSpPr/>
          <p:nvPr/>
        </p:nvSpPr>
        <p:spPr>
          <a:xfrm>
            <a:off x="8103869" y="814387"/>
            <a:ext cx="145734" cy="111444"/>
          </a:xfrm>
          <a:custGeom>
            <a:avLst/>
            <a:gdLst/>
            <a:ahLst/>
            <a:cxnLst/>
            <a:rect l="0" t="0" r="0" b="0"/>
            <a:pathLst>
              <a:path w="145734" h="111444">
                <a:moveTo>
                  <a:pt x="145733" y="0"/>
                </a:moveTo>
                <a:lnTo>
                  <a:pt x="141182" y="0"/>
                </a:lnTo>
                <a:lnTo>
                  <a:pt x="139841" y="953"/>
                </a:lnTo>
                <a:lnTo>
                  <a:pt x="138948" y="2540"/>
                </a:lnTo>
                <a:lnTo>
                  <a:pt x="137514" y="7381"/>
                </a:lnTo>
                <a:lnTo>
                  <a:pt x="136444" y="7778"/>
                </a:lnTo>
                <a:lnTo>
                  <a:pt x="132714" y="8219"/>
                </a:lnTo>
                <a:lnTo>
                  <a:pt x="130387" y="9290"/>
                </a:lnTo>
                <a:lnTo>
                  <a:pt x="127882" y="10956"/>
                </a:lnTo>
                <a:lnTo>
                  <a:pt x="125260" y="13019"/>
                </a:lnTo>
                <a:lnTo>
                  <a:pt x="121607" y="16299"/>
                </a:lnTo>
                <a:lnTo>
                  <a:pt x="112469" y="25024"/>
                </a:lnTo>
                <a:lnTo>
                  <a:pt x="107364" y="29065"/>
                </a:lnTo>
                <a:lnTo>
                  <a:pt x="102057" y="32712"/>
                </a:lnTo>
                <a:lnTo>
                  <a:pt x="96613" y="36095"/>
                </a:lnTo>
                <a:lnTo>
                  <a:pt x="91079" y="39304"/>
                </a:lnTo>
                <a:lnTo>
                  <a:pt x="79850" y="45408"/>
                </a:lnTo>
                <a:lnTo>
                  <a:pt x="74189" y="49322"/>
                </a:lnTo>
                <a:lnTo>
                  <a:pt x="68509" y="53836"/>
                </a:lnTo>
                <a:lnTo>
                  <a:pt x="62818" y="58751"/>
                </a:lnTo>
                <a:lnTo>
                  <a:pt x="57118" y="62980"/>
                </a:lnTo>
                <a:lnTo>
                  <a:pt x="51415" y="66752"/>
                </a:lnTo>
                <a:lnTo>
                  <a:pt x="45706" y="70219"/>
                </a:lnTo>
                <a:lnTo>
                  <a:pt x="40949" y="73482"/>
                </a:lnTo>
                <a:lnTo>
                  <a:pt x="36824" y="76611"/>
                </a:lnTo>
                <a:lnTo>
                  <a:pt x="33123" y="79649"/>
                </a:lnTo>
                <a:lnTo>
                  <a:pt x="28750" y="82627"/>
                </a:lnTo>
                <a:lnTo>
                  <a:pt x="23929" y="85565"/>
                </a:lnTo>
                <a:lnTo>
                  <a:pt x="18811" y="88476"/>
                </a:lnTo>
                <a:lnTo>
                  <a:pt x="15398" y="91369"/>
                </a:lnTo>
                <a:lnTo>
                  <a:pt x="13123" y="94250"/>
                </a:lnTo>
                <a:lnTo>
                  <a:pt x="11606" y="97123"/>
                </a:lnTo>
                <a:lnTo>
                  <a:pt x="9642" y="99991"/>
                </a:lnTo>
                <a:lnTo>
                  <a:pt x="7381" y="102856"/>
                </a:lnTo>
                <a:lnTo>
                  <a:pt x="0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"/>
          <p:cNvSpPr/>
          <p:nvPr/>
        </p:nvSpPr>
        <p:spPr>
          <a:xfrm>
            <a:off x="8369617" y="865822"/>
            <a:ext cx="145734" cy="1"/>
          </a:xfrm>
          <a:custGeom>
            <a:avLst/>
            <a:gdLst/>
            <a:ahLst/>
            <a:cxnLst/>
            <a:rect l="0" t="0" r="0" b="0"/>
            <a:pathLst>
              <a:path w="145734" h="1">
                <a:moveTo>
                  <a:pt x="0" y="0"/>
                </a:move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"/>
          <p:cNvSpPr/>
          <p:nvPr/>
        </p:nvSpPr>
        <p:spPr>
          <a:xfrm>
            <a:off x="8429625" y="908685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40"/>
                </a:lnTo>
                <a:lnTo>
                  <a:pt x="8467" y="8219"/>
                </a:lnTo>
                <a:lnTo>
                  <a:pt x="11065" y="8415"/>
                </a:lnTo>
                <a:lnTo>
                  <a:pt x="13092" y="8467"/>
                </a:lnTo>
                <a:lnTo>
                  <a:pt x="15396" y="9455"/>
                </a:lnTo>
                <a:lnTo>
                  <a:pt x="17884" y="11066"/>
                </a:lnTo>
                <a:lnTo>
                  <a:pt x="20494" y="13092"/>
                </a:lnTo>
                <a:lnTo>
                  <a:pt x="23188" y="14443"/>
                </a:lnTo>
                <a:lnTo>
                  <a:pt x="25936" y="15343"/>
                </a:lnTo>
                <a:lnTo>
                  <a:pt x="28720" y="15944"/>
                </a:lnTo>
                <a:lnTo>
                  <a:pt x="31529" y="16344"/>
                </a:lnTo>
                <a:lnTo>
                  <a:pt x="34355" y="16611"/>
                </a:lnTo>
                <a:lnTo>
                  <a:pt x="37190" y="16789"/>
                </a:lnTo>
                <a:lnTo>
                  <a:pt x="47962" y="16986"/>
                </a:lnTo>
                <a:lnTo>
                  <a:pt x="14573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"/>
          <p:cNvSpPr/>
          <p:nvPr/>
        </p:nvSpPr>
        <p:spPr>
          <a:xfrm>
            <a:off x="8643942" y="805815"/>
            <a:ext cx="201201" cy="137045"/>
          </a:xfrm>
          <a:custGeom>
            <a:avLst/>
            <a:gdLst/>
            <a:ahLst/>
            <a:cxnLst/>
            <a:rect l="0" t="0" r="0" b="0"/>
            <a:pathLst>
              <a:path w="201201" h="137045">
                <a:moveTo>
                  <a:pt x="77148" y="0"/>
                </a:moveTo>
                <a:lnTo>
                  <a:pt x="56748" y="0"/>
                </a:lnTo>
                <a:lnTo>
                  <a:pt x="54975" y="952"/>
                </a:lnTo>
                <a:lnTo>
                  <a:pt x="53794" y="2540"/>
                </a:lnTo>
                <a:lnTo>
                  <a:pt x="53006" y="4550"/>
                </a:lnTo>
                <a:lnTo>
                  <a:pt x="51528" y="6843"/>
                </a:lnTo>
                <a:lnTo>
                  <a:pt x="49590" y="9325"/>
                </a:lnTo>
                <a:lnTo>
                  <a:pt x="47346" y="11931"/>
                </a:lnTo>
                <a:lnTo>
                  <a:pt x="44897" y="13669"/>
                </a:lnTo>
                <a:lnTo>
                  <a:pt x="39637" y="15600"/>
                </a:lnTo>
                <a:lnTo>
                  <a:pt x="36900" y="18020"/>
                </a:lnTo>
                <a:lnTo>
                  <a:pt x="34124" y="21538"/>
                </a:lnTo>
                <a:lnTo>
                  <a:pt x="31319" y="25788"/>
                </a:lnTo>
                <a:lnTo>
                  <a:pt x="27546" y="29575"/>
                </a:lnTo>
                <a:lnTo>
                  <a:pt x="23125" y="33051"/>
                </a:lnTo>
                <a:lnTo>
                  <a:pt x="18272" y="36322"/>
                </a:lnTo>
                <a:lnTo>
                  <a:pt x="14086" y="39454"/>
                </a:lnTo>
                <a:lnTo>
                  <a:pt x="10342" y="42495"/>
                </a:lnTo>
                <a:lnTo>
                  <a:pt x="6892" y="45475"/>
                </a:lnTo>
                <a:lnTo>
                  <a:pt x="4593" y="48414"/>
                </a:lnTo>
                <a:lnTo>
                  <a:pt x="3060" y="51326"/>
                </a:lnTo>
                <a:lnTo>
                  <a:pt x="2039" y="54220"/>
                </a:lnTo>
                <a:lnTo>
                  <a:pt x="1358" y="57101"/>
                </a:lnTo>
                <a:lnTo>
                  <a:pt x="903" y="59975"/>
                </a:lnTo>
                <a:lnTo>
                  <a:pt x="600" y="62843"/>
                </a:lnTo>
                <a:lnTo>
                  <a:pt x="399" y="66660"/>
                </a:lnTo>
                <a:lnTo>
                  <a:pt x="174" y="75981"/>
                </a:lnTo>
                <a:lnTo>
                  <a:pt x="0" y="110173"/>
                </a:lnTo>
                <a:lnTo>
                  <a:pt x="951" y="113454"/>
                </a:lnTo>
                <a:lnTo>
                  <a:pt x="2538" y="115641"/>
                </a:lnTo>
                <a:lnTo>
                  <a:pt x="6840" y="119023"/>
                </a:lnTo>
                <a:lnTo>
                  <a:pt x="9321" y="121259"/>
                </a:lnTo>
                <a:lnTo>
                  <a:pt x="11928" y="123701"/>
                </a:lnTo>
                <a:lnTo>
                  <a:pt x="14617" y="125330"/>
                </a:lnTo>
                <a:lnTo>
                  <a:pt x="23907" y="128574"/>
                </a:lnTo>
                <a:lnTo>
                  <a:pt x="28320" y="130484"/>
                </a:lnTo>
                <a:lnTo>
                  <a:pt x="33165" y="132709"/>
                </a:lnTo>
                <a:lnTo>
                  <a:pt x="37348" y="134192"/>
                </a:lnTo>
                <a:lnTo>
                  <a:pt x="41090" y="135181"/>
                </a:lnTo>
                <a:lnTo>
                  <a:pt x="44537" y="135841"/>
                </a:lnTo>
                <a:lnTo>
                  <a:pt x="49692" y="136280"/>
                </a:lnTo>
                <a:lnTo>
                  <a:pt x="55986" y="136573"/>
                </a:lnTo>
                <a:lnTo>
                  <a:pt x="75958" y="136986"/>
                </a:lnTo>
                <a:lnTo>
                  <a:pt x="82069" y="137044"/>
                </a:lnTo>
                <a:lnTo>
                  <a:pt x="88049" y="136130"/>
                </a:lnTo>
                <a:lnTo>
                  <a:pt x="93940" y="134568"/>
                </a:lnTo>
                <a:lnTo>
                  <a:pt x="99773" y="132574"/>
                </a:lnTo>
                <a:lnTo>
                  <a:pt x="105566" y="131245"/>
                </a:lnTo>
                <a:lnTo>
                  <a:pt x="111333" y="130359"/>
                </a:lnTo>
                <a:lnTo>
                  <a:pt x="117083" y="129768"/>
                </a:lnTo>
                <a:lnTo>
                  <a:pt x="121868" y="128422"/>
                </a:lnTo>
                <a:lnTo>
                  <a:pt x="126011" y="126572"/>
                </a:lnTo>
                <a:lnTo>
                  <a:pt x="129727" y="124386"/>
                </a:lnTo>
                <a:lnTo>
                  <a:pt x="134108" y="122929"/>
                </a:lnTo>
                <a:lnTo>
                  <a:pt x="138933" y="121958"/>
                </a:lnTo>
                <a:lnTo>
                  <a:pt x="144055" y="121310"/>
                </a:lnTo>
                <a:lnTo>
                  <a:pt x="149376" y="119926"/>
                </a:lnTo>
                <a:lnTo>
                  <a:pt x="154827" y="118050"/>
                </a:lnTo>
                <a:lnTo>
                  <a:pt x="160367" y="115848"/>
                </a:lnTo>
                <a:lnTo>
                  <a:pt x="165013" y="113426"/>
                </a:lnTo>
                <a:lnTo>
                  <a:pt x="169061" y="110860"/>
                </a:lnTo>
                <a:lnTo>
                  <a:pt x="172713" y="108197"/>
                </a:lnTo>
                <a:lnTo>
                  <a:pt x="176101" y="105468"/>
                </a:lnTo>
                <a:lnTo>
                  <a:pt x="179311" y="102697"/>
                </a:lnTo>
                <a:lnTo>
                  <a:pt x="182405" y="99897"/>
                </a:lnTo>
                <a:lnTo>
                  <a:pt x="184466" y="97078"/>
                </a:lnTo>
                <a:lnTo>
                  <a:pt x="185841" y="94246"/>
                </a:lnTo>
                <a:lnTo>
                  <a:pt x="186758" y="91406"/>
                </a:lnTo>
                <a:lnTo>
                  <a:pt x="188321" y="88559"/>
                </a:lnTo>
                <a:lnTo>
                  <a:pt x="190316" y="85709"/>
                </a:lnTo>
                <a:lnTo>
                  <a:pt x="192598" y="82857"/>
                </a:lnTo>
                <a:lnTo>
                  <a:pt x="195071" y="80003"/>
                </a:lnTo>
                <a:lnTo>
                  <a:pt x="197674" y="77148"/>
                </a:lnTo>
                <a:lnTo>
                  <a:pt x="200362" y="74292"/>
                </a:lnTo>
                <a:lnTo>
                  <a:pt x="201200" y="71435"/>
                </a:lnTo>
                <a:lnTo>
                  <a:pt x="200806" y="68578"/>
                </a:lnTo>
                <a:lnTo>
                  <a:pt x="199592" y="65721"/>
                </a:lnTo>
                <a:lnTo>
                  <a:pt x="198782" y="62864"/>
                </a:lnTo>
                <a:lnTo>
                  <a:pt x="198243" y="60007"/>
                </a:lnTo>
                <a:lnTo>
                  <a:pt x="197882" y="57149"/>
                </a:lnTo>
                <a:lnTo>
                  <a:pt x="196691" y="54292"/>
                </a:lnTo>
                <a:lnTo>
                  <a:pt x="194943" y="51434"/>
                </a:lnTo>
                <a:lnTo>
                  <a:pt x="192825" y="48577"/>
                </a:lnTo>
                <a:lnTo>
                  <a:pt x="189509" y="45719"/>
                </a:lnTo>
                <a:lnTo>
                  <a:pt x="185392" y="42862"/>
                </a:lnTo>
                <a:lnTo>
                  <a:pt x="180743" y="40004"/>
                </a:lnTo>
                <a:lnTo>
                  <a:pt x="175739" y="37147"/>
                </a:lnTo>
                <a:lnTo>
                  <a:pt x="165098" y="31432"/>
                </a:lnTo>
                <a:lnTo>
                  <a:pt x="159594" y="29527"/>
                </a:lnTo>
                <a:lnTo>
                  <a:pt x="154020" y="28257"/>
                </a:lnTo>
                <a:lnTo>
                  <a:pt x="148398" y="27410"/>
                </a:lnTo>
                <a:lnTo>
                  <a:pt x="142745" y="25893"/>
                </a:lnTo>
                <a:lnTo>
                  <a:pt x="137073" y="23930"/>
                </a:lnTo>
                <a:lnTo>
                  <a:pt x="131385" y="21668"/>
                </a:lnTo>
                <a:lnTo>
                  <a:pt x="126640" y="20160"/>
                </a:lnTo>
                <a:lnTo>
                  <a:pt x="122526" y="19155"/>
                </a:lnTo>
                <a:lnTo>
                  <a:pt x="118830" y="18485"/>
                </a:lnTo>
                <a:lnTo>
                  <a:pt x="115413" y="18038"/>
                </a:lnTo>
                <a:lnTo>
                  <a:pt x="112183" y="17740"/>
                </a:lnTo>
                <a:lnTo>
                  <a:pt x="109077" y="17542"/>
                </a:lnTo>
                <a:lnTo>
                  <a:pt x="106054" y="16457"/>
                </a:lnTo>
                <a:lnTo>
                  <a:pt x="100155" y="12711"/>
                </a:lnTo>
                <a:lnTo>
                  <a:pt x="94358" y="10412"/>
                </a:lnTo>
                <a:lnTo>
                  <a:pt x="91479" y="9798"/>
                </a:lnTo>
                <a:lnTo>
                  <a:pt x="88606" y="10342"/>
                </a:lnTo>
                <a:lnTo>
                  <a:pt x="82876" y="13486"/>
                </a:lnTo>
                <a:lnTo>
                  <a:pt x="79061" y="15658"/>
                </a:lnTo>
                <a:lnTo>
                  <a:pt x="60002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3"/>
          <p:cNvSpPr/>
          <p:nvPr/>
        </p:nvSpPr>
        <p:spPr>
          <a:xfrm>
            <a:off x="8138162" y="1174432"/>
            <a:ext cx="94296" cy="127282"/>
          </a:xfrm>
          <a:custGeom>
            <a:avLst/>
            <a:gdLst/>
            <a:ahLst/>
            <a:cxnLst/>
            <a:rect l="0" t="0" r="0" b="0"/>
            <a:pathLst>
              <a:path w="94296" h="127282">
                <a:moveTo>
                  <a:pt x="8570" y="0"/>
                </a:moveTo>
                <a:lnTo>
                  <a:pt x="102" y="0"/>
                </a:lnTo>
                <a:lnTo>
                  <a:pt x="45" y="2540"/>
                </a:lnTo>
                <a:lnTo>
                  <a:pt x="0" y="20151"/>
                </a:lnTo>
                <a:lnTo>
                  <a:pt x="952" y="22959"/>
                </a:lnTo>
                <a:lnTo>
                  <a:pt x="2539" y="25784"/>
                </a:lnTo>
                <a:lnTo>
                  <a:pt x="4550" y="28619"/>
                </a:lnTo>
                <a:lnTo>
                  <a:pt x="5889" y="31462"/>
                </a:lnTo>
                <a:lnTo>
                  <a:pt x="6783" y="34310"/>
                </a:lnTo>
                <a:lnTo>
                  <a:pt x="7379" y="37161"/>
                </a:lnTo>
                <a:lnTo>
                  <a:pt x="8728" y="40014"/>
                </a:lnTo>
                <a:lnTo>
                  <a:pt x="10580" y="42868"/>
                </a:lnTo>
                <a:lnTo>
                  <a:pt x="12769" y="45724"/>
                </a:lnTo>
                <a:lnTo>
                  <a:pt x="15179" y="48580"/>
                </a:lnTo>
                <a:lnTo>
                  <a:pt x="17739" y="51437"/>
                </a:lnTo>
                <a:lnTo>
                  <a:pt x="20398" y="54294"/>
                </a:lnTo>
                <a:lnTo>
                  <a:pt x="23123" y="58103"/>
                </a:lnTo>
                <a:lnTo>
                  <a:pt x="25892" y="62548"/>
                </a:lnTo>
                <a:lnTo>
                  <a:pt x="28690" y="67416"/>
                </a:lnTo>
                <a:lnTo>
                  <a:pt x="30556" y="71614"/>
                </a:lnTo>
                <a:lnTo>
                  <a:pt x="31800" y="75365"/>
                </a:lnTo>
                <a:lnTo>
                  <a:pt x="32629" y="78819"/>
                </a:lnTo>
                <a:lnTo>
                  <a:pt x="34135" y="82073"/>
                </a:lnTo>
                <a:lnTo>
                  <a:pt x="36090" y="85196"/>
                </a:lnTo>
                <a:lnTo>
                  <a:pt x="38347" y="88230"/>
                </a:lnTo>
                <a:lnTo>
                  <a:pt x="40803" y="91205"/>
                </a:lnTo>
                <a:lnTo>
                  <a:pt x="43395" y="94141"/>
                </a:lnTo>
                <a:lnTo>
                  <a:pt x="46074" y="97050"/>
                </a:lnTo>
                <a:lnTo>
                  <a:pt x="48812" y="98990"/>
                </a:lnTo>
                <a:lnTo>
                  <a:pt x="51590" y="100284"/>
                </a:lnTo>
                <a:lnTo>
                  <a:pt x="54395" y="101146"/>
                </a:lnTo>
                <a:lnTo>
                  <a:pt x="57219" y="102673"/>
                </a:lnTo>
                <a:lnTo>
                  <a:pt x="60052" y="104644"/>
                </a:lnTo>
                <a:lnTo>
                  <a:pt x="62894" y="106910"/>
                </a:lnTo>
                <a:lnTo>
                  <a:pt x="65741" y="108421"/>
                </a:lnTo>
                <a:lnTo>
                  <a:pt x="68591" y="109428"/>
                </a:lnTo>
                <a:lnTo>
                  <a:pt x="71445" y="110100"/>
                </a:lnTo>
                <a:lnTo>
                  <a:pt x="73346" y="111500"/>
                </a:lnTo>
                <a:lnTo>
                  <a:pt x="74614" y="113386"/>
                </a:lnTo>
                <a:lnTo>
                  <a:pt x="75460" y="115595"/>
                </a:lnTo>
                <a:lnTo>
                  <a:pt x="76976" y="117069"/>
                </a:lnTo>
                <a:lnTo>
                  <a:pt x="78938" y="118051"/>
                </a:lnTo>
                <a:lnTo>
                  <a:pt x="81200" y="118706"/>
                </a:lnTo>
                <a:lnTo>
                  <a:pt x="83660" y="120095"/>
                </a:lnTo>
                <a:lnTo>
                  <a:pt x="86253" y="121973"/>
                </a:lnTo>
                <a:lnTo>
                  <a:pt x="92706" y="127281"/>
                </a:lnTo>
                <a:lnTo>
                  <a:pt x="93236" y="126764"/>
                </a:lnTo>
                <a:lnTo>
                  <a:pt x="93824" y="123650"/>
                </a:lnTo>
                <a:lnTo>
                  <a:pt x="94295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"/>
          <p:cNvSpPr/>
          <p:nvPr/>
        </p:nvSpPr>
        <p:spPr>
          <a:xfrm>
            <a:off x="8078152" y="1157287"/>
            <a:ext cx="162879" cy="162879"/>
          </a:xfrm>
          <a:custGeom>
            <a:avLst/>
            <a:gdLst/>
            <a:ahLst/>
            <a:cxnLst/>
            <a:rect l="0" t="0" r="0" b="0"/>
            <a:pathLst>
              <a:path w="162879" h="162879">
                <a:moveTo>
                  <a:pt x="162878" y="0"/>
                </a:moveTo>
                <a:lnTo>
                  <a:pt x="158326" y="0"/>
                </a:lnTo>
                <a:lnTo>
                  <a:pt x="156986" y="953"/>
                </a:lnTo>
                <a:lnTo>
                  <a:pt x="156092" y="2540"/>
                </a:lnTo>
                <a:lnTo>
                  <a:pt x="154659" y="7381"/>
                </a:lnTo>
                <a:lnTo>
                  <a:pt x="151922" y="10583"/>
                </a:lnTo>
                <a:lnTo>
                  <a:pt x="147531" y="15181"/>
                </a:lnTo>
                <a:lnTo>
                  <a:pt x="142405" y="20400"/>
                </a:lnTo>
                <a:lnTo>
                  <a:pt x="139704" y="24077"/>
                </a:lnTo>
                <a:lnTo>
                  <a:pt x="136951" y="28434"/>
                </a:lnTo>
                <a:lnTo>
                  <a:pt x="134163" y="33243"/>
                </a:lnTo>
                <a:lnTo>
                  <a:pt x="131353" y="37402"/>
                </a:lnTo>
                <a:lnTo>
                  <a:pt x="128526" y="41127"/>
                </a:lnTo>
                <a:lnTo>
                  <a:pt x="125689" y="44563"/>
                </a:lnTo>
                <a:lnTo>
                  <a:pt x="121893" y="47806"/>
                </a:lnTo>
                <a:lnTo>
                  <a:pt x="117457" y="50921"/>
                </a:lnTo>
                <a:lnTo>
                  <a:pt x="112595" y="53950"/>
                </a:lnTo>
                <a:lnTo>
                  <a:pt x="108401" y="57874"/>
                </a:lnTo>
                <a:lnTo>
                  <a:pt x="104652" y="62395"/>
                </a:lnTo>
                <a:lnTo>
                  <a:pt x="101201" y="67314"/>
                </a:lnTo>
                <a:lnTo>
                  <a:pt x="96994" y="72499"/>
                </a:lnTo>
                <a:lnTo>
                  <a:pt x="92285" y="77860"/>
                </a:lnTo>
                <a:lnTo>
                  <a:pt x="87241" y="83339"/>
                </a:lnTo>
                <a:lnTo>
                  <a:pt x="76556" y="94507"/>
                </a:lnTo>
                <a:lnTo>
                  <a:pt x="58725" y="112648"/>
                </a:lnTo>
                <a:lnTo>
                  <a:pt x="54390" y="116056"/>
                </a:lnTo>
                <a:lnTo>
                  <a:pt x="49596" y="119281"/>
                </a:lnTo>
                <a:lnTo>
                  <a:pt x="44494" y="122383"/>
                </a:lnTo>
                <a:lnTo>
                  <a:pt x="39188" y="126356"/>
                </a:lnTo>
                <a:lnTo>
                  <a:pt x="33745" y="130910"/>
                </a:lnTo>
                <a:lnTo>
                  <a:pt x="23570" y="140097"/>
                </a:lnTo>
                <a:lnTo>
                  <a:pt x="15874" y="147355"/>
                </a:lnTo>
                <a:lnTo>
                  <a:pt x="12487" y="149672"/>
                </a:lnTo>
                <a:lnTo>
                  <a:pt x="9278" y="151216"/>
                </a:lnTo>
                <a:lnTo>
                  <a:pt x="1833" y="153695"/>
                </a:lnTo>
                <a:lnTo>
                  <a:pt x="1221" y="154851"/>
                </a:lnTo>
                <a:lnTo>
                  <a:pt x="543" y="158675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5"/>
          <p:cNvSpPr/>
          <p:nvPr/>
        </p:nvSpPr>
        <p:spPr>
          <a:xfrm>
            <a:off x="8335327" y="1217294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28692" y="8573"/>
                </a:lnTo>
                <a:lnTo>
                  <a:pt x="31511" y="7620"/>
                </a:lnTo>
                <a:lnTo>
                  <a:pt x="34342" y="6033"/>
                </a:lnTo>
                <a:lnTo>
                  <a:pt x="37182" y="4022"/>
                </a:lnTo>
                <a:lnTo>
                  <a:pt x="40029" y="2682"/>
                </a:lnTo>
                <a:lnTo>
                  <a:pt x="42878" y="1788"/>
                </a:lnTo>
                <a:lnTo>
                  <a:pt x="45731" y="1192"/>
                </a:lnTo>
                <a:lnTo>
                  <a:pt x="49537" y="795"/>
                </a:lnTo>
                <a:lnTo>
                  <a:pt x="53980" y="530"/>
                </a:lnTo>
                <a:lnTo>
                  <a:pt x="63996" y="236"/>
                </a:lnTo>
                <a:lnTo>
                  <a:pt x="100660" y="7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"/>
          <p:cNvSpPr/>
          <p:nvPr/>
        </p:nvSpPr>
        <p:spPr>
          <a:xfrm>
            <a:off x="8352472" y="1277302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32083" y="8573"/>
                </a:lnTo>
                <a:lnTo>
                  <a:pt x="38533" y="7620"/>
                </a:lnTo>
                <a:lnTo>
                  <a:pt x="45692" y="6033"/>
                </a:lnTo>
                <a:lnTo>
                  <a:pt x="53322" y="4022"/>
                </a:lnTo>
                <a:lnTo>
                  <a:pt x="60313" y="2681"/>
                </a:lnTo>
                <a:lnTo>
                  <a:pt x="66879" y="1787"/>
                </a:lnTo>
                <a:lnTo>
                  <a:pt x="73161" y="1192"/>
                </a:lnTo>
                <a:lnTo>
                  <a:pt x="80206" y="794"/>
                </a:lnTo>
                <a:lnTo>
                  <a:pt x="95654" y="353"/>
                </a:lnTo>
                <a:lnTo>
                  <a:pt x="116120" y="7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"/>
          <p:cNvSpPr/>
          <p:nvPr/>
        </p:nvSpPr>
        <p:spPr>
          <a:xfrm>
            <a:off x="8614412" y="1148717"/>
            <a:ext cx="205628" cy="145696"/>
          </a:xfrm>
          <a:custGeom>
            <a:avLst/>
            <a:gdLst/>
            <a:ahLst/>
            <a:cxnLst/>
            <a:rect l="0" t="0" r="0" b="0"/>
            <a:pathLst>
              <a:path w="205628" h="145696">
                <a:moveTo>
                  <a:pt x="98105" y="8570"/>
                </a:moveTo>
                <a:lnTo>
                  <a:pt x="89886" y="351"/>
                </a:lnTo>
                <a:lnTo>
                  <a:pt x="83711" y="67"/>
                </a:lnTo>
                <a:lnTo>
                  <a:pt x="78963" y="11"/>
                </a:lnTo>
                <a:lnTo>
                  <a:pt x="69137" y="0"/>
                </a:lnTo>
                <a:lnTo>
                  <a:pt x="65457" y="952"/>
                </a:lnTo>
                <a:lnTo>
                  <a:pt x="61100" y="2539"/>
                </a:lnTo>
                <a:lnTo>
                  <a:pt x="56290" y="4549"/>
                </a:lnTo>
                <a:lnTo>
                  <a:pt x="52131" y="5889"/>
                </a:lnTo>
                <a:lnTo>
                  <a:pt x="48406" y="6783"/>
                </a:lnTo>
                <a:lnTo>
                  <a:pt x="44970" y="7379"/>
                </a:lnTo>
                <a:lnTo>
                  <a:pt x="38612" y="10581"/>
                </a:lnTo>
                <a:lnTo>
                  <a:pt x="35583" y="12768"/>
                </a:lnTo>
                <a:lnTo>
                  <a:pt x="32611" y="16131"/>
                </a:lnTo>
                <a:lnTo>
                  <a:pt x="29678" y="20278"/>
                </a:lnTo>
                <a:lnTo>
                  <a:pt x="26770" y="24948"/>
                </a:lnTo>
                <a:lnTo>
                  <a:pt x="23878" y="29014"/>
                </a:lnTo>
                <a:lnTo>
                  <a:pt x="20998" y="32677"/>
                </a:lnTo>
                <a:lnTo>
                  <a:pt x="18125" y="36071"/>
                </a:lnTo>
                <a:lnTo>
                  <a:pt x="15258" y="39287"/>
                </a:lnTo>
                <a:lnTo>
                  <a:pt x="9532" y="45399"/>
                </a:lnTo>
                <a:lnTo>
                  <a:pt x="953" y="54196"/>
                </a:lnTo>
                <a:lnTo>
                  <a:pt x="0" y="57085"/>
                </a:lnTo>
                <a:lnTo>
                  <a:pt x="317" y="59963"/>
                </a:lnTo>
                <a:lnTo>
                  <a:pt x="1480" y="62835"/>
                </a:lnTo>
                <a:lnTo>
                  <a:pt x="2255" y="66654"/>
                </a:lnTo>
                <a:lnTo>
                  <a:pt x="2774" y="71105"/>
                </a:lnTo>
                <a:lnTo>
                  <a:pt x="3118" y="75978"/>
                </a:lnTo>
                <a:lnTo>
                  <a:pt x="3501" y="83931"/>
                </a:lnTo>
                <a:lnTo>
                  <a:pt x="3603" y="87386"/>
                </a:lnTo>
                <a:lnTo>
                  <a:pt x="4623" y="91594"/>
                </a:lnTo>
                <a:lnTo>
                  <a:pt x="6257" y="96304"/>
                </a:lnTo>
                <a:lnTo>
                  <a:pt x="8298" y="101350"/>
                </a:lnTo>
                <a:lnTo>
                  <a:pt x="10611" y="105666"/>
                </a:lnTo>
                <a:lnTo>
                  <a:pt x="13107" y="109495"/>
                </a:lnTo>
                <a:lnTo>
                  <a:pt x="15721" y="113001"/>
                </a:lnTo>
                <a:lnTo>
                  <a:pt x="18418" y="116291"/>
                </a:lnTo>
                <a:lnTo>
                  <a:pt x="21168" y="119436"/>
                </a:lnTo>
                <a:lnTo>
                  <a:pt x="23954" y="122486"/>
                </a:lnTo>
                <a:lnTo>
                  <a:pt x="29589" y="128414"/>
                </a:lnTo>
                <a:lnTo>
                  <a:pt x="32426" y="131329"/>
                </a:lnTo>
                <a:lnTo>
                  <a:pt x="36221" y="133272"/>
                </a:lnTo>
                <a:lnTo>
                  <a:pt x="40657" y="134567"/>
                </a:lnTo>
                <a:lnTo>
                  <a:pt x="45519" y="135430"/>
                </a:lnTo>
                <a:lnTo>
                  <a:pt x="49712" y="136959"/>
                </a:lnTo>
                <a:lnTo>
                  <a:pt x="53461" y="138930"/>
                </a:lnTo>
                <a:lnTo>
                  <a:pt x="56912" y="141197"/>
                </a:lnTo>
                <a:lnTo>
                  <a:pt x="63287" y="143715"/>
                </a:lnTo>
                <a:lnTo>
                  <a:pt x="66321" y="144387"/>
                </a:lnTo>
                <a:lnTo>
                  <a:pt x="70249" y="144835"/>
                </a:lnTo>
                <a:lnTo>
                  <a:pt x="74771" y="145133"/>
                </a:lnTo>
                <a:lnTo>
                  <a:pt x="79692" y="145332"/>
                </a:lnTo>
                <a:lnTo>
                  <a:pt x="90239" y="145553"/>
                </a:lnTo>
                <a:lnTo>
                  <a:pt x="107981" y="145695"/>
                </a:lnTo>
                <a:lnTo>
                  <a:pt x="112310" y="144754"/>
                </a:lnTo>
                <a:lnTo>
                  <a:pt x="117099" y="143174"/>
                </a:lnTo>
                <a:lnTo>
                  <a:pt x="122198" y="141169"/>
                </a:lnTo>
                <a:lnTo>
                  <a:pt x="126549" y="138879"/>
                </a:lnTo>
                <a:lnTo>
                  <a:pt x="130403" y="136400"/>
                </a:lnTo>
                <a:lnTo>
                  <a:pt x="133924" y="133795"/>
                </a:lnTo>
                <a:lnTo>
                  <a:pt x="138177" y="131106"/>
                </a:lnTo>
                <a:lnTo>
                  <a:pt x="142917" y="128361"/>
                </a:lnTo>
                <a:lnTo>
                  <a:pt x="147982" y="125578"/>
                </a:lnTo>
                <a:lnTo>
                  <a:pt x="152312" y="122770"/>
                </a:lnTo>
                <a:lnTo>
                  <a:pt x="156151" y="119946"/>
                </a:lnTo>
                <a:lnTo>
                  <a:pt x="159661" y="117111"/>
                </a:lnTo>
                <a:lnTo>
                  <a:pt x="162956" y="114268"/>
                </a:lnTo>
                <a:lnTo>
                  <a:pt x="166103" y="111420"/>
                </a:lnTo>
                <a:lnTo>
                  <a:pt x="169154" y="108570"/>
                </a:lnTo>
                <a:lnTo>
                  <a:pt x="173095" y="105716"/>
                </a:lnTo>
                <a:lnTo>
                  <a:pt x="177626" y="102862"/>
                </a:lnTo>
                <a:lnTo>
                  <a:pt x="182551" y="100006"/>
                </a:lnTo>
                <a:lnTo>
                  <a:pt x="185835" y="96198"/>
                </a:lnTo>
                <a:lnTo>
                  <a:pt x="188024" y="91753"/>
                </a:lnTo>
                <a:lnTo>
                  <a:pt x="189484" y="86885"/>
                </a:lnTo>
                <a:lnTo>
                  <a:pt x="191410" y="82688"/>
                </a:lnTo>
                <a:lnTo>
                  <a:pt x="193646" y="78937"/>
                </a:lnTo>
                <a:lnTo>
                  <a:pt x="196088" y="75484"/>
                </a:lnTo>
                <a:lnTo>
                  <a:pt x="197718" y="72229"/>
                </a:lnTo>
                <a:lnTo>
                  <a:pt x="198804" y="69107"/>
                </a:lnTo>
                <a:lnTo>
                  <a:pt x="199527" y="66073"/>
                </a:lnTo>
                <a:lnTo>
                  <a:pt x="200963" y="63098"/>
                </a:lnTo>
                <a:lnTo>
                  <a:pt x="202871" y="60162"/>
                </a:lnTo>
                <a:lnTo>
                  <a:pt x="205097" y="57252"/>
                </a:lnTo>
                <a:lnTo>
                  <a:pt x="205627" y="54360"/>
                </a:lnTo>
                <a:lnTo>
                  <a:pt x="205030" y="51479"/>
                </a:lnTo>
                <a:lnTo>
                  <a:pt x="203678" y="48606"/>
                </a:lnTo>
                <a:lnTo>
                  <a:pt x="202777" y="45738"/>
                </a:lnTo>
                <a:lnTo>
                  <a:pt x="202176" y="42874"/>
                </a:lnTo>
                <a:lnTo>
                  <a:pt x="201777" y="40012"/>
                </a:lnTo>
                <a:lnTo>
                  <a:pt x="200556" y="37151"/>
                </a:lnTo>
                <a:lnTo>
                  <a:pt x="198791" y="34292"/>
                </a:lnTo>
                <a:lnTo>
                  <a:pt x="196661" y="31433"/>
                </a:lnTo>
                <a:lnTo>
                  <a:pt x="193337" y="28574"/>
                </a:lnTo>
                <a:lnTo>
                  <a:pt x="189215" y="25716"/>
                </a:lnTo>
                <a:lnTo>
                  <a:pt x="184564" y="22858"/>
                </a:lnTo>
                <a:lnTo>
                  <a:pt x="179556" y="20953"/>
                </a:lnTo>
                <a:lnTo>
                  <a:pt x="174314" y="19683"/>
                </a:lnTo>
                <a:lnTo>
                  <a:pt x="168913" y="18836"/>
                </a:lnTo>
                <a:lnTo>
                  <a:pt x="163408" y="17319"/>
                </a:lnTo>
                <a:lnTo>
                  <a:pt x="157833" y="15355"/>
                </a:lnTo>
                <a:lnTo>
                  <a:pt x="152211" y="13093"/>
                </a:lnTo>
                <a:lnTo>
                  <a:pt x="146557" y="11586"/>
                </a:lnTo>
                <a:lnTo>
                  <a:pt x="140885" y="10581"/>
                </a:lnTo>
                <a:lnTo>
                  <a:pt x="135198" y="9910"/>
                </a:lnTo>
                <a:lnTo>
                  <a:pt x="130453" y="8511"/>
                </a:lnTo>
                <a:lnTo>
                  <a:pt x="126338" y="6626"/>
                </a:lnTo>
                <a:lnTo>
                  <a:pt x="122642" y="4416"/>
                </a:lnTo>
                <a:lnTo>
                  <a:pt x="119226" y="2943"/>
                </a:lnTo>
                <a:lnTo>
                  <a:pt x="112889" y="1307"/>
                </a:lnTo>
                <a:lnTo>
                  <a:pt x="108914" y="870"/>
                </a:lnTo>
                <a:lnTo>
                  <a:pt x="104358" y="579"/>
                </a:lnTo>
                <a:lnTo>
                  <a:pt x="99416" y="386"/>
                </a:lnTo>
                <a:lnTo>
                  <a:pt x="94217" y="1209"/>
                </a:lnTo>
                <a:lnTo>
                  <a:pt x="88846" y="2710"/>
                </a:lnTo>
                <a:lnTo>
                  <a:pt x="72388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8"/>
          <p:cNvSpPr/>
          <p:nvPr/>
        </p:nvSpPr>
        <p:spPr>
          <a:xfrm>
            <a:off x="7838122" y="1851660"/>
            <a:ext cx="291466" cy="265748"/>
          </a:xfrm>
          <a:custGeom>
            <a:avLst/>
            <a:gdLst/>
            <a:ahLst/>
            <a:cxnLst/>
            <a:rect l="0" t="0" r="0" b="0"/>
            <a:pathLst>
              <a:path w="291466" h="265748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8731" y="14622"/>
                </a:lnTo>
                <a:lnTo>
                  <a:pt x="12771" y="20151"/>
                </a:lnTo>
                <a:lnTo>
                  <a:pt x="20282" y="25783"/>
                </a:lnTo>
                <a:lnTo>
                  <a:pt x="24950" y="28619"/>
                </a:lnTo>
                <a:lnTo>
                  <a:pt x="28064" y="32414"/>
                </a:lnTo>
                <a:lnTo>
                  <a:pt x="30139" y="36849"/>
                </a:lnTo>
                <a:lnTo>
                  <a:pt x="31524" y="41711"/>
                </a:lnTo>
                <a:lnTo>
                  <a:pt x="35600" y="49653"/>
                </a:lnTo>
                <a:lnTo>
                  <a:pt x="41540" y="57310"/>
                </a:lnTo>
                <a:lnTo>
                  <a:pt x="45791" y="62019"/>
                </a:lnTo>
                <a:lnTo>
                  <a:pt x="58335" y="75208"/>
                </a:lnTo>
                <a:lnTo>
                  <a:pt x="75658" y="92749"/>
                </a:lnTo>
                <a:lnTo>
                  <a:pt x="79966" y="98027"/>
                </a:lnTo>
                <a:lnTo>
                  <a:pt x="83791" y="103452"/>
                </a:lnTo>
                <a:lnTo>
                  <a:pt x="87294" y="108973"/>
                </a:lnTo>
                <a:lnTo>
                  <a:pt x="91533" y="114558"/>
                </a:lnTo>
                <a:lnTo>
                  <a:pt x="96265" y="120187"/>
                </a:lnTo>
                <a:lnTo>
                  <a:pt x="101325" y="125845"/>
                </a:lnTo>
                <a:lnTo>
                  <a:pt x="112026" y="137211"/>
                </a:lnTo>
                <a:lnTo>
                  <a:pt x="117546" y="142909"/>
                </a:lnTo>
                <a:lnTo>
                  <a:pt x="124085" y="148612"/>
                </a:lnTo>
                <a:lnTo>
                  <a:pt x="131301" y="154320"/>
                </a:lnTo>
                <a:lnTo>
                  <a:pt x="138970" y="160030"/>
                </a:lnTo>
                <a:lnTo>
                  <a:pt x="145986" y="164789"/>
                </a:lnTo>
                <a:lnTo>
                  <a:pt x="152569" y="168914"/>
                </a:lnTo>
                <a:lnTo>
                  <a:pt x="158863" y="172617"/>
                </a:lnTo>
                <a:lnTo>
                  <a:pt x="164964" y="176990"/>
                </a:lnTo>
                <a:lnTo>
                  <a:pt x="170936" y="181811"/>
                </a:lnTo>
                <a:lnTo>
                  <a:pt x="176822" y="186930"/>
                </a:lnTo>
                <a:lnTo>
                  <a:pt x="182651" y="192247"/>
                </a:lnTo>
                <a:lnTo>
                  <a:pt x="194208" y="203235"/>
                </a:lnTo>
                <a:lnTo>
                  <a:pt x="199957" y="207880"/>
                </a:lnTo>
                <a:lnTo>
                  <a:pt x="205695" y="211929"/>
                </a:lnTo>
                <a:lnTo>
                  <a:pt x="211424" y="215581"/>
                </a:lnTo>
                <a:lnTo>
                  <a:pt x="217149" y="219920"/>
                </a:lnTo>
                <a:lnTo>
                  <a:pt x="222872" y="224719"/>
                </a:lnTo>
                <a:lnTo>
                  <a:pt x="233357" y="234177"/>
                </a:lnTo>
                <a:lnTo>
                  <a:pt x="241191" y="241556"/>
                </a:lnTo>
                <a:lnTo>
                  <a:pt x="256952" y="256999"/>
                </a:lnTo>
                <a:lnTo>
                  <a:pt x="259884" y="259915"/>
                </a:lnTo>
                <a:lnTo>
                  <a:pt x="262792" y="261859"/>
                </a:lnTo>
                <a:lnTo>
                  <a:pt x="268562" y="264019"/>
                </a:lnTo>
                <a:lnTo>
                  <a:pt x="277164" y="265235"/>
                </a:lnTo>
                <a:lnTo>
                  <a:pt x="285746" y="265595"/>
                </a:lnTo>
                <a:lnTo>
                  <a:pt x="291465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9"/>
          <p:cNvSpPr/>
          <p:nvPr/>
        </p:nvSpPr>
        <p:spPr>
          <a:xfrm>
            <a:off x="7898130" y="1851660"/>
            <a:ext cx="197168" cy="214313"/>
          </a:xfrm>
          <a:custGeom>
            <a:avLst/>
            <a:gdLst/>
            <a:ahLst/>
            <a:cxnLst/>
            <a:rect l="0" t="0" r="0" b="0"/>
            <a:pathLst>
              <a:path w="197168" h="214313">
                <a:moveTo>
                  <a:pt x="197167" y="0"/>
                </a:moveTo>
                <a:lnTo>
                  <a:pt x="197167" y="7380"/>
                </a:lnTo>
                <a:lnTo>
                  <a:pt x="192616" y="12770"/>
                </a:lnTo>
                <a:lnTo>
                  <a:pt x="191276" y="15180"/>
                </a:lnTo>
                <a:lnTo>
                  <a:pt x="189787" y="20399"/>
                </a:lnTo>
                <a:lnTo>
                  <a:pt x="187484" y="24077"/>
                </a:lnTo>
                <a:lnTo>
                  <a:pt x="184044" y="28434"/>
                </a:lnTo>
                <a:lnTo>
                  <a:pt x="179846" y="33243"/>
                </a:lnTo>
                <a:lnTo>
                  <a:pt x="172641" y="41127"/>
                </a:lnTo>
                <a:lnTo>
                  <a:pt x="169387" y="44563"/>
                </a:lnTo>
                <a:lnTo>
                  <a:pt x="165312" y="49711"/>
                </a:lnTo>
                <a:lnTo>
                  <a:pt x="160690" y="56000"/>
                </a:lnTo>
                <a:lnTo>
                  <a:pt x="155705" y="63051"/>
                </a:lnTo>
                <a:lnTo>
                  <a:pt x="151428" y="69656"/>
                </a:lnTo>
                <a:lnTo>
                  <a:pt x="147624" y="75965"/>
                </a:lnTo>
                <a:lnTo>
                  <a:pt x="144136" y="82076"/>
                </a:lnTo>
                <a:lnTo>
                  <a:pt x="139905" y="88054"/>
                </a:lnTo>
                <a:lnTo>
                  <a:pt x="135181" y="93945"/>
                </a:lnTo>
                <a:lnTo>
                  <a:pt x="130125" y="99778"/>
                </a:lnTo>
                <a:lnTo>
                  <a:pt x="124850" y="106523"/>
                </a:lnTo>
                <a:lnTo>
                  <a:pt x="119428" y="113878"/>
                </a:lnTo>
                <a:lnTo>
                  <a:pt x="113908" y="121638"/>
                </a:lnTo>
                <a:lnTo>
                  <a:pt x="108325" y="128717"/>
                </a:lnTo>
                <a:lnTo>
                  <a:pt x="102696" y="135341"/>
                </a:lnTo>
                <a:lnTo>
                  <a:pt x="97039" y="141662"/>
                </a:lnTo>
                <a:lnTo>
                  <a:pt x="91362" y="146829"/>
                </a:lnTo>
                <a:lnTo>
                  <a:pt x="85673" y="151226"/>
                </a:lnTo>
                <a:lnTo>
                  <a:pt x="79976" y="155110"/>
                </a:lnTo>
                <a:lnTo>
                  <a:pt x="74272" y="159604"/>
                </a:lnTo>
                <a:lnTo>
                  <a:pt x="68565" y="164505"/>
                </a:lnTo>
                <a:lnTo>
                  <a:pt x="58095" y="174078"/>
                </a:lnTo>
                <a:lnTo>
                  <a:pt x="50268" y="181508"/>
                </a:lnTo>
                <a:lnTo>
                  <a:pt x="19235" y="212230"/>
                </a:lnTo>
                <a:lnTo>
                  <a:pt x="17586" y="212924"/>
                </a:lnTo>
                <a:lnTo>
                  <a:pt x="13213" y="213695"/>
                </a:lnTo>
                <a:lnTo>
                  <a:pt x="8095" y="214038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0"/>
          <p:cNvSpPr/>
          <p:nvPr/>
        </p:nvSpPr>
        <p:spPr>
          <a:xfrm>
            <a:off x="8283892" y="1774507"/>
            <a:ext cx="248603" cy="3394711"/>
          </a:xfrm>
          <a:custGeom>
            <a:avLst/>
            <a:gdLst/>
            <a:ahLst/>
            <a:cxnLst/>
            <a:rect l="0" t="0" r="0" b="0"/>
            <a:pathLst>
              <a:path w="248603" h="3394711">
                <a:moveTo>
                  <a:pt x="0" y="0"/>
                </a:moveTo>
                <a:lnTo>
                  <a:pt x="0" y="7381"/>
                </a:lnTo>
                <a:lnTo>
                  <a:pt x="5891" y="22025"/>
                </a:lnTo>
                <a:lnTo>
                  <a:pt x="14394" y="78334"/>
                </a:lnTo>
                <a:lnTo>
                  <a:pt x="17124" y="180984"/>
                </a:lnTo>
                <a:lnTo>
                  <a:pt x="14601" y="223640"/>
                </a:lnTo>
                <a:lnTo>
                  <a:pt x="9366" y="280134"/>
                </a:lnTo>
                <a:lnTo>
                  <a:pt x="9595" y="354515"/>
                </a:lnTo>
                <a:lnTo>
                  <a:pt x="15963" y="418537"/>
                </a:lnTo>
                <a:lnTo>
                  <a:pt x="14237" y="518239"/>
                </a:lnTo>
                <a:lnTo>
                  <a:pt x="9195" y="610718"/>
                </a:lnTo>
                <a:lnTo>
                  <a:pt x="8597" y="737706"/>
                </a:lnTo>
                <a:lnTo>
                  <a:pt x="15955" y="840146"/>
                </a:lnTo>
                <a:lnTo>
                  <a:pt x="22801" y="914585"/>
                </a:lnTo>
                <a:lnTo>
                  <a:pt x="29885" y="1007181"/>
                </a:lnTo>
                <a:lnTo>
                  <a:pt x="33711" y="1096704"/>
                </a:lnTo>
                <a:lnTo>
                  <a:pt x="35166" y="1189773"/>
                </a:lnTo>
                <a:lnTo>
                  <a:pt x="41661" y="1284321"/>
                </a:lnTo>
                <a:lnTo>
                  <a:pt x="42705" y="1380721"/>
                </a:lnTo>
                <a:lnTo>
                  <a:pt x="49686" y="1480257"/>
                </a:lnTo>
                <a:lnTo>
                  <a:pt x="56526" y="1541166"/>
                </a:lnTo>
                <a:lnTo>
                  <a:pt x="61860" y="1626992"/>
                </a:lnTo>
                <a:lnTo>
                  <a:pt x="67695" y="1729505"/>
                </a:lnTo>
                <a:lnTo>
                  <a:pt x="68464" y="1836150"/>
                </a:lnTo>
                <a:lnTo>
                  <a:pt x="75401" y="1923033"/>
                </a:lnTo>
                <a:lnTo>
                  <a:pt x="82243" y="1986049"/>
                </a:lnTo>
                <a:lnTo>
                  <a:pt x="87577" y="2072587"/>
                </a:lnTo>
                <a:lnTo>
                  <a:pt x="97521" y="2158719"/>
                </a:lnTo>
                <a:lnTo>
                  <a:pt x="101813" y="2243219"/>
                </a:lnTo>
                <a:lnTo>
                  <a:pt x="105202" y="2329761"/>
                </a:lnTo>
                <a:lnTo>
                  <a:pt x="112133" y="2388607"/>
                </a:lnTo>
                <a:lnTo>
                  <a:pt x="118459" y="2464242"/>
                </a:lnTo>
                <a:lnTo>
                  <a:pt x="124404" y="2503649"/>
                </a:lnTo>
                <a:lnTo>
                  <a:pt x="131491" y="2542436"/>
                </a:lnTo>
                <a:lnTo>
                  <a:pt x="138580" y="2616442"/>
                </a:lnTo>
                <a:lnTo>
                  <a:pt x="146153" y="2672623"/>
                </a:lnTo>
                <a:lnTo>
                  <a:pt x="182882" y="2905963"/>
                </a:lnTo>
                <a:lnTo>
                  <a:pt x="190383" y="2991787"/>
                </a:lnTo>
                <a:lnTo>
                  <a:pt x="197697" y="3043233"/>
                </a:lnTo>
                <a:lnTo>
                  <a:pt x="203119" y="3076573"/>
                </a:lnTo>
                <a:lnTo>
                  <a:pt x="211525" y="3122118"/>
                </a:lnTo>
                <a:lnTo>
                  <a:pt x="225752" y="3194536"/>
                </a:lnTo>
                <a:lnTo>
                  <a:pt x="233246" y="3256778"/>
                </a:lnTo>
                <a:lnTo>
                  <a:pt x="240561" y="3291612"/>
                </a:lnTo>
                <a:lnTo>
                  <a:pt x="247014" y="3328414"/>
                </a:lnTo>
                <a:lnTo>
                  <a:pt x="248602" y="33947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"/>
          <p:cNvSpPr/>
          <p:nvPr/>
        </p:nvSpPr>
        <p:spPr>
          <a:xfrm>
            <a:off x="8498205" y="1863966"/>
            <a:ext cx="316923" cy="433312"/>
          </a:xfrm>
          <a:custGeom>
            <a:avLst/>
            <a:gdLst/>
            <a:ahLst/>
            <a:cxnLst/>
            <a:rect l="0" t="0" r="0" b="0"/>
            <a:pathLst>
              <a:path w="316923" h="433312">
                <a:moveTo>
                  <a:pt x="0" y="47701"/>
                </a:moveTo>
                <a:lnTo>
                  <a:pt x="20400" y="68101"/>
                </a:lnTo>
                <a:lnTo>
                  <a:pt x="22171" y="70826"/>
                </a:lnTo>
                <a:lnTo>
                  <a:pt x="27557" y="84583"/>
                </a:lnTo>
                <a:lnTo>
                  <a:pt x="31298" y="93621"/>
                </a:lnTo>
                <a:lnTo>
                  <a:pt x="34356" y="105016"/>
                </a:lnTo>
                <a:lnTo>
                  <a:pt x="38446" y="114767"/>
                </a:lnTo>
                <a:lnTo>
                  <a:pt x="40900" y="125451"/>
                </a:lnTo>
                <a:lnTo>
                  <a:pt x="41989" y="136549"/>
                </a:lnTo>
                <a:lnTo>
                  <a:pt x="42475" y="147832"/>
                </a:lnTo>
                <a:lnTo>
                  <a:pt x="45230" y="159196"/>
                </a:lnTo>
                <a:lnTo>
                  <a:pt x="49629" y="169644"/>
                </a:lnTo>
                <a:lnTo>
                  <a:pt x="57461" y="180882"/>
                </a:lnTo>
                <a:lnTo>
                  <a:pt x="63003" y="187220"/>
                </a:lnTo>
                <a:lnTo>
                  <a:pt x="71181" y="193212"/>
                </a:lnTo>
                <a:lnTo>
                  <a:pt x="76029" y="196143"/>
                </a:lnTo>
                <a:lnTo>
                  <a:pt x="81166" y="199050"/>
                </a:lnTo>
                <a:lnTo>
                  <a:pt x="91954" y="204820"/>
                </a:lnTo>
                <a:lnTo>
                  <a:pt x="100558" y="208019"/>
                </a:lnTo>
                <a:lnTo>
                  <a:pt x="108510" y="209441"/>
                </a:lnTo>
                <a:lnTo>
                  <a:pt x="118393" y="210073"/>
                </a:lnTo>
                <a:lnTo>
                  <a:pt x="129136" y="210354"/>
                </a:lnTo>
                <a:lnTo>
                  <a:pt x="134669" y="210429"/>
                </a:lnTo>
                <a:lnTo>
                  <a:pt x="140261" y="209526"/>
                </a:lnTo>
                <a:lnTo>
                  <a:pt x="145896" y="207972"/>
                </a:lnTo>
                <a:lnTo>
                  <a:pt x="151556" y="205983"/>
                </a:lnTo>
                <a:lnTo>
                  <a:pt x="160385" y="201234"/>
                </a:lnTo>
                <a:lnTo>
                  <a:pt x="168437" y="195948"/>
                </a:lnTo>
                <a:lnTo>
                  <a:pt x="173251" y="193205"/>
                </a:lnTo>
                <a:lnTo>
                  <a:pt x="183680" y="187617"/>
                </a:lnTo>
                <a:lnTo>
                  <a:pt x="194666" y="181958"/>
                </a:lnTo>
                <a:lnTo>
                  <a:pt x="200263" y="178164"/>
                </a:lnTo>
                <a:lnTo>
                  <a:pt x="205897" y="173729"/>
                </a:lnTo>
                <a:lnTo>
                  <a:pt x="211560" y="168867"/>
                </a:lnTo>
                <a:lnTo>
                  <a:pt x="220392" y="160925"/>
                </a:lnTo>
                <a:lnTo>
                  <a:pt x="228444" y="153268"/>
                </a:lnTo>
                <a:lnTo>
                  <a:pt x="250123" y="131864"/>
                </a:lnTo>
                <a:lnTo>
                  <a:pt x="256580" y="122890"/>
                </a:lnTo>
                <a:lnTo>
                  <a:pt x="262626" y="112551"/>
                </a:lnTo>
                <a:lnTo>
                  <a:pt x="268488" y="101606"/>
                </a:lnTo>
                <a:lnTo>
                  <a:pt x="271727" y="90391"/>
                </a:lnTo>
                <a:lnTo>
                  <a:pt x="273168" y="79057"/>
                </a:lnTo>
                <a:lnTo>
                  <a:pt x="273808" y="67669"/>
                </a:lnTo>
                <a:lnTo>
                  <a:pt x="274092" y="56259"/>
                </a:lnTo>
                <a:lnTo>
                  <a:pt x="274168" y="50548"/>
                </a:lnTo>
                <a:lnTo>
                  <a:pt x="273266" y="45789"/>
                </a:lnTo>
                <a:lnTo>
                  <a:pt x="269724" y="37961"/>
                </a:lnTo>
                <a:lnTo>
                  <a:pt x="260641" y="25175"/>
                </a:lnTo>
                <a:lnTo>
                  <a:pt x="257250" y="16368"/>
                </a:lnTo>
                <a:lnTo>
                  <a:pt x="249929" y="6545"/>
                </a:lnTo>
                <a:lnTo>
                  <a:pt x="248534" y="5976"/>
                </a:lnTo>
                <a:lnTo>
                  <a:pt x="244445" y="5344"/>
                </a:lnTo>
                <a:lnTo>
                  <a:pt x="242973" y="4223"/>
                </a:lnTo>
                <a:lnTo>
                  <a:pt x="241992" y="2523"/>
                </a:lnTo>
                <a:lnTo>
                  <a:pt x="241338" y="438"/>
                </a:lnTo>
                <a:lnTo>
                  <a:pt x="240901" y="0"/>
                </a:lnTo>
                <a:lnTo>
                  <a:pt x="240611" y="660"/>
                </a:lnTo>
                <a:lnTo>
                  <a:pt x="240145" y="4013"/>
                </a:lnTo>
                <a:lnTo>
                  <a:pt x="245944" y="11519"/>
                </a:lnTo>
                <a:lnTo>
                  <a:pt x="247420" y="16698"/>
                </a:lnTo>
                <a:lnTo>
                  <a:pt x="248368" y="28736"/>
                </a:lnTo>
                <a:lnTo>
                  <a:pt x="248499" y="38002"/>
                </a:lnTo>
                <a:lnTo>
                  <a:pt x="251096" y="48470"/>
                </a:lnTo>
                <a:lnTo>
                  <a:pt x="255426" y="58521"/>
                </a:lnTo>
                <a:lnTo>
                  <a:pt x="263218" y="70486"/>
                </a:lnTo>
                <a:lnTo>
                  <a:pt x="268750" y="80370"/>
                </a:lnTo>
                <a:lnTo>
                  <a:pt x="271844" y="93653"/>
                </a:lnTo>
                <a:lnTo>
                  <a:pt x="272669" y="101196"/>
                </a:lnTo>
                <a:lnTo>
                  <a:pt x="275124" y="108129"/>
                </a:lnTo>
                <a:lnTo>
                  <a:pt x="286730" y="127942"/>
                </a:lnTo>
                <a:lnTo>
                  <a:pt x="290213" y="135485"/>
                </a:lnTo>
                <a:lnTo>
                  <a:pt x="293487" y="143371"/>
                </a:lnTo>
                <a:lnTo>
                  <a:pt x="297575" y="151486"/>
                </a:lnTo>
                <a:lnTo>
                  <a:pt x="302206" y="159754"/>
                </a:lnTo>
                <a:lnTo>
                  <a:pt x="307198" y="168123"/>
                </a:lnTo>
                <a:lnTo>
                  <a:pt x="310527" y="175607"/>
                </a:lnTo>
                <a:lnTo>
                  <a:pt x="314224" y="189003"/>
                </a:lnTo>
                <a:lnTo>
                  <a:pt x="315211" y="196195"/>
                </a:lnTo>
                <a:lnTo>
                  <a:pt x="315867" y="203847"/>
                </a:lnTo>
                <a:lnTo>
                  <a:pt x="316306" y="211806"/>
                </a:lnTo>
                <a:lnTo>
                  <a:pt x="316793" y="230809"/>
                </a:lnTo>
                <a:lnTo>
                  <a:pt x="316922" y="241211"/>
                </a:lnTo>
                <a:lnTo>
                  <a:pt x="316056" y="250050"/>
                </a:lnTo>
                <a:lnTo>
                  <a:pt x="314527" y="257848"/>
                </a:lnTo>
                <a:lnTo>
                  <a:pt x="312554" y="264951"/>
                </a:lnTo>
                <a:lnTo>
                  <a:pt x="309334" y="272545"/>
                </a:lnTo>
                <a:lnTo>
                  <a:pt x="305283" y="280464"/>
                </a:lnTo>
                <a:lnTo>
                  <a:pt x="300677" y="288602"/>
                </a:lnTo>
                <a:lnTo>
                  <a:pt x="295700" y="296884"/>
                </a:lnTo>
                <a:lnTo>
                  <a:pt x="285092" y="313706"/>
                </a:lnTo>
                <a:lnTo>
                  <a:pt x="268411" y="339242"/>
                </a:lnTo>
                <a:lnTo>
                  <a:pt x="262760" y="346837"/>
                </a:lnTo>
                <a:lnTo>
                  <a:pt x="257088" y="353805"/>
                </a:lnTo>
                <a:lnTo>
                  <a:pt x="251402" y="360355"/>
                </a:lnTo>
                <a:lnTo>
                  <a:pt x="245707" y="366627"/>
                </a:lnTo>
                <a:lnTo>
                  <a:pt x="234298" y="378676"/>
                </a:lnTo>
                <a:lnTo>
                  <a:pt x="227636" y="384556"/>
                </a:lnTo>
                <a:lnTo>
                  <a:pt x="220338" y="390381"/>
                </a:lnTo>
                <a:lnTo>
                  <a:pt x="212614" y="396169"/>
                </a:lnTo>
                <a:lnTo>
                  <a:pt x="205559" y="400981"/>
                </a:lnTo>
                <a:lnTo>
                  <a:pt x="198952" y="405141"/>
                </a:lnTo>
                <a:lnTo>
                  <a:pt x="192642" y="408867"/>
                </a:lnTo>
                <a:lnTo>
                  <a:pt x="186531" y="412303"/>
                </a:lnTo>
                <a:lnTo>
                  <a:pt x="174660" y="418662"/>
                </a:lnTo>
                <a:lnTo>
                  <a:pt x="167875" y="421690"/>
                </a:lnTo>
                <a:lnTo>
                  <a:pt x="160495" y="424662"/>
                </a:lnTo>
                <a:lnTo>
                  <a:pt x="152716" y="427596"/>
                </a:lnTo>
                <a:lnTo>
                  <a:pt x="145625" y="429552"/>
                </a:lnTo>
                <a:lnTo>
                  <a:pt x="138994" y="430856"/>
                </a:lnTo>
                <a:lnTo>
                  <a:pt x="132667" y="431725"/>
                </a:lnTo>
                <a:lnTo>
                  <a:pt x="126544" y="432305"/>
                </a:lnTo>
                <a:lnTo>
                  <a:pt x="120558" y="432691"/>
                </a:lnTo>
                <a:lnTo>
                  <a:pt x="109778" y="433120"/>
                </a:lnTo>
                <a:lnTo>
                  <a:pt x="101813" y="433311"/>
                </a:lnTo>
                <a:lnTo>
                  <a:pt x="98355" y="432409"/>
                </a:lnTo>
                <a:lnTo>
                  <a:pt x="88939" y="427542"/>
                </a:lnTo>
                <a:lnTo>
                  <a:pt x="79763" y="425415"/>
                </a:lnTo>
                <a:lnTo>
                  <a:pt x="77359" y="425124"/>
                </a:lnTo>
                <a:lnTo>
                  <a:pt x="68579" y="4248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"/>
          <p:cNvSpPr/>
          <p:nvPr/>
        </p:nvSpPr>
        <p:spPr>
          <a:xfrm>
            <a:off x="7820987" y="3317557"/>
            <a:ext cx="272478" cy="291060"/>
          </a:xfrm>
          <a:custGeom>
            <a:avLst/>
            <a:gdLst/>
            <a:ahLst/>
            <a:cxnLst/>
            <a:rect l="0" t="0" r="0" b="0"/>
            <a:pathLst>
              <a:path w="272478" h="291060">
                <a:moveTo>
                  <a:pt x="102860" y="34290"/>
                </a:moveTo>
                <a:lnTo>
                  <a:pt x="65678" y="34290"/>
                </a:lnTo>
                <a:lnTo>
                  <a:pt x="62832" y="35243"/>
                </a:lnTo>
                <a:lnTo>
                  <a:pt x="57129" y="38841"/>
                </a:lnTo>
                <a:lnTo>
                  <a:pt x="51421" y="43615"/>
                </a:lnTo>
                <a:lnTo>
                  <a:pt x="45708" y="48912"/>
                </a:lnTo>
                <a:lnTo>
                  <a:pt x="36185" y="58202"/>
                </a:lnTo>
                <a:lnTo>
                  <a:pt x="26871" y="67460"/>
                </a:lnTo>
                <a:lnTo>
                  <a:pt x="22673" y="72596"/>
                </a:lnTo>
                <a:lnTo>
                  <a:pt x="18922" y="77925"/>
                </a:lnTo>
                <a:lnTo>
                  <a:pt x="15470" y="83382"/>
                </a:lnTo>
                <a:lnTo>
                  <a:pt x="11632" y="91986"/>
                </a:lnTo>
                <a:lnTo>
                  <a:pt x="8974" y="99938"/>
                </a:lnTo>
                <a:lnTo>
                  <a:pt x="6932" y="104725"/>
                </a:lnTo>
                <a:lnTo>
                  <a:pt x="4618" y="109822"/>
                </a:lnTo>
                <a:lnTo>
                  <a:pt x="3075" y="115125"/>
                </a:lnTo>
                <a:lnTo>
                  <a:pt x="2047" y="120565"/>
                </a:lnTo>
                <a:lnTo>
                  <a:pt x="1361" y="126097"/>
                </a:lnTo>
                <a:lnTo>
                  <a:pt x="904" y="131689"/>
                </a:lnTo>
                <a:lnTo>
                  <a:pt x="599" y="137323"/>
                </a:lnTo>
                <a:lnTo>
                  <a:pt x="261" y="148663"/>
                </a:lnTo>
                <a:lnTo>
                  <a:pt x="14" y="182887"/>
                </a:lnTo>
                <a:lnTo>
                  <a:pt x="0" y="194313"/>
                </a:lnTo>
                <a:lnTo>
                  <a:pt x="950" y="200027"/>
                </a:lnTo>
                <a:lnTo>
                  <a:pt x="2535" y="205741"/>
                </a:lnTo>
                <a:lnTo>
                  <a:pt x="4544" y="211456"/>
                </a:lnTo>
                <a:lnTo>
                  <a:pt x="6836" y="217171"/>
                </a:lnTo>
                <a:lnTo>
                  <a:pt x="9317" y="222886"/>
                </a:lnTo>
                <a:lnTo>
                  <a:pt x="11924" y="228600"/>
                </a:lnTo>
                <a:lnTo>
                  <a:pt x="14819" y="237490"/>
                </a:lnTo>
                <a:lnTo>
                  <a:pt x="15591" y="241194"/>
                </a:lnTo>
                <a:lnTo>
                  <a:pt x="18989" y="247850"/>
                </a:lnTo>
                <a:lnTo>
                  <a:pt x="24627" y="254936"/>
                </a:lnTo>
                <a:lnTo>
                  <a:pt x="28797" y="259492"/>
                </a:lnTo>
                <a:lnTo>
                  <a:pt x="41228" y="272466"/>
                </a:lnTo>
                <a:lnTo>
                  <a:pt x="44626" y="275942"/>
                </a:lnTo>
                <a:lnTo>
                  <a:pt x="48797" y="278259"/>
                </a:lnTo>
                <a:lnTo>
                  <a:pt x="53483" y="279804"/>
                </a:lnTo>
                <a:lnTo>
                  <a:pt x="58513" y="280833"/>
                </a:lnTo>
                <a:lnTo>
                  <a:pt x="66640" y="284518"/>
                </a:lnTo>
                <a:lnTo>
                  <a:pt x="70141" y="286833"/>
                </a:lnTo>
                <a:lnTo>
                  <a:pt x="74380" y="288377"/>
                </a:lnTo>
                <a:lnTo>
                  <a:pt x="79111" y="289406"/>
                </a:lnTo>
                <a:lnTo>
                  <a:pt x="84170" y="290093"/>
                </a:lnTo>
                <a:lnTo>
                  <a:pt x="89447" y="290550"/>
                </a:lnTo>
                <a:lnTo>
                  <a:pt x="94870" y="290855"/>
                </a:lnTo>
                <a:lnTo>
                  <a:pt x="100392" y="291059"/>
                </a:lnTo>
                <a:lnTo>
                  <a:pt x="105977" y="290242"/>
                </a:lnTo>
                <a:lnTo>
                  <a:pt x="111605" y="288744"/>
                </a:lnTo>
                <a:lnTo>
                  <a:pt x="117264" y="286794"/>
                </a:lnTo>
                <a:lnTo>
                  <a:pt x="121987" y="285493"/>
                </a:lnTo>
                <a:lnTo>
                  <a:pt x="129777" y="284048"/>
                </a:lnTo>
                <a:lnTo>
                  <a:pt x="134139" y="282711"/>
                </a:lnTo>
                <a:lnTo>
                  <a:pt x="138953" y="280866"/>
                </a:lnTo>
                <a:lnTo>
                  <a:pt x="144067" y="278684"/>
                </a:lnTo>
                <a:lnTo>
                  <a:pt x="154830" y="273720"/>
                </a:lnTo>
                <a:lnTo>
                  <a:pt x="160366" y="271062"/>
                </a:lnTo>
                <a:lnTo>
                  <a:pt x="165010" y="267386"/>
                </a:lnTo>
                <a:lnTo>
                  <a:pt x="169058" y="263030"/>
                </a:lnTo>
                <a:lnTo>
                  <a:pt x="172709" y="258221"/>
                </a:lnTo>
                <a:lnTo>
                  <a:pt x="177049" y="254062"/>
                </a:lnTo>
                <a:lnTo>
                  <a:pt x="181847" y="250337"/>
                </a:lnTo>
                <a:lnTo>
                  <a:pt x="186951" y="246902"/>
                </a:lnTo>
                <a:lnTo>
                  <a:pt x="192258" y="242706"/>
                </a:lnTo>
                <a:lnTo>
                  <a:pt x="197701" y="238004"/>
                </a:lnTo>
                <a:lnTo>
                  <a:pt x="203234" y="232965"/>
                </a:lnTo>
                <a:lnTo>
                  <a:pt x="207876" y="227700"/>
                </a:lnTo>
                <a:lnTo>
                  <a:pt x="211924" y="222285"/>
                </a:lnTo>
                <a:lnTo>
                  <a:pt x="215574" y="216770"/>
                </a:lnTo>
                <a:lnTo>
                  <a:pt x="219912" y="211188"/>
                </a:lnTo>
                <a:lnTo>
                  <a:pt x="224711" y="205562"/>
                </a:lnTo>
                <a:lnTo>
                  <a:pt x="229814" y="199906"/>
                </a:lnTo>
                <a:lnTo>
                  <a:pt x="240564" y="188542"/>
                </a:lnTo>
                <a:lnTo>
                  <a:pt x="246098" y="182845"/>
                </a:lnTo>
                <a:lnTo>
                  <a:pt x="250740" y="177142"/>
                </a:lnTo>
                <a:lnTo>
                  <a:pt x="254786" y="171434"/>
                </a:lnTo>
                <a:lnTo>
                  <a:pt x="258436" y="165725"/>
                </a:lnTo>
                <a:lnTo>
                  <a:pt x="261823" y="160013"/>
                </a:lnTo>
                <a:lnTo>
                  <a:pt x="265033" y="154301"/>
                </a:lnTo>
                <a:lnTo>
                  <a:pt x="268126" y="148587"/>
                </a:lnTo>
                <a:lnTo>
                  <a:pt x="270187" y="142873"/>
                </a:lnTo>
                <a:lnTo>
                  <a:pt x="271561" y="137159"/>
                </a:lnTo>
                <a:lnTo>
                  <a:pt x="272477" y="131444"/>
                </a:lnTo>
                <a:lnTo>
                  <a:pt x="272136" y="125730"/>
                </a:lnTo>
                <a:lnTo>
                  <a:pt x="270956" y="120015"/>
                </a:lnTo>
                <a:lnTo>
                  <a:pt x="269217" y="114300"/>
                </a:lnTo>
                <a:lnTo>
                  <a:pt x="267284" y="105410"/>
                </a:lnTo>
                <a:lnTo>
                  <a:pt x="266425" y="97331"/>
                </a:lnTo>
                <a:lnTo>
                  <a:pt x="266196" y="92510"/>
                </a:lnTo>
                <a:lnTo>
                  <a:pt x="266043" y="87391"/>
                </a:lnTo>
                <a:lnTo>
                  <a:pt x="264989" y="82073"/>
                </a:lnTo>
                <a:lnTo>
                  <a:pt x="263334" y="76623"/>
                </a:lnTo>
                <a:lnTo>
                  <a:pt x="261277" y="71084"/>
                </a:lnTo>
                <a:lnTo>
                  <a:pt x="256452" y="62391"/>
                </a:lnTo>
                <a:lnTo>
                  <a:pt x="251133" y="55352"/>
                </a:lnTo>
                <a:lnTo>
                  <a:pt x="245595" y="49048"/>
                </a:lnTo>
                <a:lnTo>
                  <a:pt x="237418" y="43072"/>
                </a:lnTo>
                <a:lnTo>
                  <a:pt x="232571" y="40145"/>
                </a:lnTo>
                <a:lnTo>
                  <a:pt x="224644" y="34352"/>
                </a:lnTo>
                <a:lnTo>
                  <a:pt x="216994" y="28603"/>
                </a:lnTo>
                <a:lnTo>
                  <a:pt x="212287" y="25736"/>
                </a:lnTo>
                <a:lnTo>
                  <a:pt x="207244" y="22872"/>
                </a:lnTo>
                <a:lnTo>
                  <a:pt x="201976" y="20963"/>
                </a:lnTo>
                <a:lnTo>
                  <a:pt x="196560" y="19691"/>
                </a:lnTo>
                <a:lnTo>
                  <a:pt x="191044" y="18842"/>
                </a:lnTo>
                <a:lnTo>
                  <a:pt x="185463" y="17324"/>
                </a:lnTo>
                <a:lnTo>
                  <a:pt x="179836" y="15359"/>
                </a:lnTo>
                <a:lnTo>
                  <a:pt x="174180" y="13097"/>
                </a:lnTo>
                <a:lnTo>
                  <a:pt x="168504" y="11589"/>
                </a:lnTo>
                <a:lnTo>
                  <a:pt x="162815" y="10584"/>
                </a:lnTo>
                <a:lnTo>
                  <a:pt x="157119" y="9913"/>
                </a:lnTo>
                <a:lnTo>
                  <a:pt x="151414" y="8514"/>
                </a:lnTo>
                <a:lnTo>
                  <a:pt x="145707" y="6628"/>
                </a:lnTo>
                <a:lnTo>
                  <a:pt x="139997" y="4419"/>
                </a:lnTo>
                <a:lnTo>
                  <a:pt x="134286" y="2946"/>
                </a:lnTo>
                <a:lnTo>
                  <a:pt x="128573" y="1964"/>
                </a:lnTo>
                <a:lnTo>
                  <a:pt x="122859" y="1309"/>
                </a:lnTo>
                <a:lnTo>
                  <a:pt x="117145" y="873"/>
                </a:lnTo>
                <a:lnTo>
                  <a:pt x="111431" y="582"/>
                </a:lnTo>
                <a:lnTo>
                  <a:pt x="97674" y="115"/>
                </a:lnTo>
                <a:lnTo>
                  <a:pt x="857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3"/>
          <p:cNvSpPr/>
          <p:nvPr/>
        </p:nvSpPr>
        <p:spPr>
          <a:xfrm>
            <a:off x="7675244" y="3008947"/>
            <a:ext cx="197169" cy="42864"/>
          </a:xfrm>
          <a:custGeom>
            <a:avLst/>
            <a:gdLst/>
            <a:ahLst/>
            <a:cxnLst/>
            <a:rect l="0" t="0" r="0" b="0"/>
            <a:pathLst>
              <a:path w="197169" h="42864">
                <a:moveTo>
                  <a:pt x="0" y="42863"/>
                </a:moveTo>
                <a:lnTo>
                  <a:pt x="11932" y="42863"/>
                </a:lnTo>
                <a:lnTo>
                  <a:pt x="14623" y="41910"/>
                </a:lnTo>
                <a:lnTo>
                  <a:pt x="17368" y="40323"/>
                </a:lnTo>
                <a:lnTo>
                  <a:pt x="20152" y="38312"/>
                </a:lnTo>
                <a:lnTo>
                  <a:pt x="23913" y="36971"/>
                </a:lnTo>
                <a:lnTo>
                  <a:pt x="28324" y="36077"/>
                </a:lnTo>
                <a:lnTo>
                  <a:pt x="33171" y="35482"/>
                </a:lnTo>
                <a:lnTo>
                  <a:pt x="37354" y="35085"/>
                </a:lnTo>
                <a:lnTo>
                  <a:pt x="41095" y="34820"/>
                </a:lnTo>
                <a:lnTo>
                  <a:pt x="44542" y="34643"/>
                </a:lnTo>
                <a:lnTo>
                  <a:pt x="48745" y="33573"/>
                </a:lnTo>
                <a:lnTo>
                  <a:pt x="53452" y="31907"/>
                </a:lnTo>
                <a:lnTo>
                  <a:pt x="58495" y="29844"/>
                </a:lnTo>
                <a:lnTo>
                  <a:pt x="63761" y="28468"/>
                </a:lnTo>
                <a:lnTo>
                  <a:pt x="69178" y="27551"/>
                </a:lnTo>
                <a:lnTo>
                  <a:pt x="74694" y="26940"/>
                </a:lnTo>
                <a:lnTo>
                  <a:pt x="80276" y="26533"/>
                </a:lnTo>
                <a:lnTo>
                  <a:pt x="85903" y="26261"/>
                </a:lnTo>
                <a:lnTo>
                  <a:pt x="91558" y="26080"/>
                </a:lnTo>
                <a:lnTo>
                  <a:pt x="96282" y="25006"/>
                </a:lnTo>
                <a:lnTo>
                  <a:pt x="100383" y="23339"/>
                </a:lnTo>
                <a:lnTo>
                  <a:pt x="104070" y="21274"/>
                </a:lnTo>
                <a:lnTo>
                  <a:pt x="108432" y="19898"/>
                </a:lnTo>
                <a:lnTo>
                  <a:pt x="113246" y="18980"/>
                </a:lnTo>
                <a:lnTo>
                  <a:pt x="118360" y="18369"/>
                </a:lnTo>
                <a:lnTo>
                  <a:pt x="122721" y="17008"/>
                </a:lnTo>
                <a:lnTo>
                  <a:pt x="126582" y="15149"/>
                </a:lnTo>
                <a:lnTo>
                  <a:pt x="130109" y="12957"/>
                </a:lnTo>
                <a:lnTo>
                  <a:pt x="134364" y="11495"/>
                </a:lnTo>
                <a:lnTo>
                  <a:pt x="139106" y="10521"/>
                </a:lnTo>
                <a:lnTo>
                  <a:pt x="144173" y="9872"/>
                </a:lnTo>
                <a:lnTo>
                  <a:pt x="148503" y="9438"/>
                </a:lnTo>
                <a:lnTo>
                  <a:pt x="152342" y="9150"/>
                </a:lnTo>
                <a:lnTo>
                  <a:pt x="155854" y="8957"/>
                </a:lnTo>
                <a:lnTo>
                  <a:pt x="160100" y="7877"/>
                </a:lnTo>
                <a:lnTo>
                  <a:pt x="164837" y="6204"/>
                </a:lnTo>
                <a:lnTo>
                  <a:pt x="177023" y="1225"/>
                </a:lnTo>
                <a:lnTo>
                  <a:pt x="181229" y="545"/>
                </a:lnTo>
                <a:lnTo>
                  <a:pt x="186275" y="242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4"/>
          <p:cNvSpPr/>
          <p:nvPr/>
        </p:nvSpPr>
        <p:spPr>
          <a:xfrm>
            <a:off x="8009572" y="2828925"/>
            <a:ext cx="59904" cy="317180"/>
          </a:xfrm>
          <a:custGeom>
            <a:avLst/>
            <a:gdLst/>
            <a:ahLst/>
            <a:cxnLst/>
            <a:rect l="0" t="0" r="0" b="0"/>
            <a:pathLst>
              <a:path w="59904" h="317180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89"/>
                </a:lnTo>
                <a:lnTo>
                  <a:pt x="6785" y="10955"/>
                </a:lnTo>
                <a:lnTo>
                  <a:pt x="7778" y="15346"/>
                </a:lnTo>
                <a:lnTo>
                  <a:pt x="8468" y="24163"/>
                </a:lnTo>
                <a:lnTo>
                  <a:pt x="8551" y="32254"/>
                </a:lnTo>
                <a:lnTo>
                  <a:pt x="8563" y="37512"/>
                </a:lnTo>
                <a:lnTo>
                  <a:pt x="9519" y="41200"/>
                </a:lnTo>
                <a:lnTo>
                  <a:pt x="11108" y="45565"/>
                </a:lnTo>
                <a:lnTo>
                  <a:pt x="13121" y="50379"/>
                </a:lnTo>
                <a:lnTo>
                  <a:pt x="14462" y="54541"/>
                </a:lnTo>
                <a:lnTo>
                  <a:pt x="15953" y="61705"/>
                </a:lnTo>
                <a:lnTo>
                  <a:pt x="16616" y="70604"/>
                </a:lnTo>
                <a:lnTo>
                  <a:pt x="16910" y="80910"/>
                </a:lnTo>
                <a:lnTo>
                  <a:pt x="17114" y="108703"/>
                </a:lnTo>
                <a:lnTo>
                  <a:pt x="18077" y="114379"/>
                </a:lnTo>
                <a:lnTo>
                  <a:pt x="19672" y="120067"/>
                </a:lnTo>
                <a:lnTo>
                  <a:pt x="21687" y="125765"/>
                </a:lnTo>
                <a:lnTo>
                  <a:pt x="23030" y="131468"/>
                </a:lnTo>
                <a:lnTo>
                  <a:pt x="23926" y="137175"/>
                </a:lnTo>
                <a:lnTo>
                  <a:pt x="24523" y="142885"/>
                </a:lnTo>
                <a:lnTo>
                  <a:pt x="25873" y="148596"/>
                </a:lnTo>
                <a:lnTo>
                  <a:pt x="27727" y="154309"/>
                </a:lnTo>
                <a:lnTo>
                  <a:pt x="29915" y="160023"/>
                </a:lnTo>
                <a:lnTo>
                  <a:pt x="31374" y="164784"/>
                </a:lnTo>
                <a:lnTo>
                  <a:pt x="32993" y="172615"/>
                </a:lnTo>
                <a:lnTo>
                  <a:pt x="33713" y="181810"/>
                </a:lnTo>
                <a:lnTo>
                  <a:pt x="34035" y="192247"/>
                </a:lnTo>
                <a:lnTo>
                  <a:pt x="34177" y="203235"/>
                </a:lnTo>
                <a:lnTo>
                  <a:pt x="35167" y="208833"/>
                </a:lnTo>
                <a:lnTo>
                  <a:pt x="36780" y="214469"/>
                </a:lnTo>
                <a:lnTo>
                  <a:pt x="38808" y="220132"/>
                </a:lnTo>
                <a:lnTo>
                  <a:pt x="40159" y="225812"/>
                </a:lnTo>
                <a:lnTo>
                  <a:pt x="41061" y="231504"/>
                </a:lnTo>
                <a:lnTo>
                  <a:pt x="41661" y="237203"/>
                </a:lnTo>
                <a:lnTo>
                  <a:pt x="42329" y="246076"/>
                </a:lnTo>
                <a:lnTo>
                  <a:pt x="42507" y="249775"/>
                </a:lnTo>
                <a:lnTo>
                  <a:pt x="43579" y="254147"/>
                </a:lnTo>
                <a:lnTo>
                  <a:pt x="45244" y="258966"/>
                </a:lnTo>
                <a:lnTo>
                  <a:pt x="47308" y="264084"/>
                </a:lnTo>
                <a:lnTo>
                  <a:pt x="48684" y="268448"/>
                </a:lnTo>
                <a:lnTo>
                  <a:pt x="50212" y="275838"/>
                </a:lnTo>
                <a:lnTo>
                  <a:pt x="51073" y="285353"/>
                </a:lnTo>
                <a:lnTo>
                  <a:pt x="51328" y="294205"/>
                </a:lnTo>
                <a:lnTo>
                  <a:pt x="51433" y="312656"/>
                </a:lnTo>
                <a:lnTo>
                  <a:pt x="52387" y="314164"/>
                </a:lnTo>
                <a:lnTo>
                  <a:pt x="53974" y="315170"/>
                </a:lnTo>
                <a:lnTo>
                  <a:pt x="59903" y="317147"/>
                </a:lnTo>
                <a:lnTo>
                  <a:pt x="52618" y="317179"/>
                </a:lnTo>
                <a:lnTo>
                  <a:pt x="52223" y="316227"/>
                </a:lnTo>
                <a:lnTo>
                  <a:pt x="51435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5"/>
          <p:cNvSpPr/>
          <p:nvPr/>
        </p:nvSpPr>
        <p:spPr>
          <a:xfrm>
            <a:off x="7606665" y="2460307"/>
            <a:ext cx="222886" cy="39230"/>
          </a:xfrm>
          <a:custGeom>
            <a:avLst/>
            <a:gdLst/>
            <a:ahLst/>
            <a:cxnLst/>
            <a:rect l="0" t="0" r="0" b="0"/>
            <a:pathLst>
              <a:path w="222886" h="39230">
                <a:moveTo>
                  <a:pt x="0" y="34290"/>
                </a:moveTo>
                <a:lnTo>
                  <a:pt x="4551" y="34290"/>
                </a:lnTo>
                <a:lnTo>
                  <a:pt x="5891" y="35243"/>
                </a:lnTo>
                <a:lnTo>
                  <a:pt x="6785" y="36830"/>
                </a:lnTo>
                <a:lnTo>
                  <a:pt x="7381" y="38841"/>
                </a:lnTo>
                <a:lnTo>
                  <a:pt x="7777" y="39229"/>
                </a:lnTo>
                <a:lnTo>
                  <a:pt x="8043" y="38535"/>
                </a:lnTo>
                <a:lnTo>
                  <a:pt x="8219" y="37120"/>
                </a:lnTo>
                <a:lnTo>
                  <a:pt x="10242" y="36177"/>
                </a:lnTo>
                <a:lnTo>
                  <a:pt x="13496" y="35548"/>
                </a:lnTo>
                <a:lnTo>
                  <a:pt x="17569" y="35129"/>
                </a:lnTo>
                <a:lnTo>
                  <a:pt x="21238" y="34849"/>
                </a:lnTo>
                <a:lnTo>
                  <a:pt x="27854" y="34539"/>
                </a:lnTo>
                <a:lnTo>
                  <a:pt x="41485" y="34364"/>
                </a:lnTo>
                <a:lnTo>
                  <a:pt x="57588" y="34312"/>
                </a:lnTo>
                <a:lnTo>
                  <a:pt x="63157" y="33352"/>
                </a:lnTo>
                <a:lnTo>
                  <a:pt x="68775" y="31760"/>
                </a:lnTo>
                <a:lnTo>
                  <a:pt x="74425" y="29746"/>
                </a:lnTo>
                <a:lnTo>
                  <a:pt x="80096" y="28403"/>
                </a:lnTo>
                <a:lnTo>
                  <a:pt x="85783" y="27508"/>
                </a:lnTo>
                <a:lnTo>
                  <a:pt x="91478" y="26911"/>
                </a:lnTo>
                <a:lnTo>
                  <a:pt x="97180" y="25561"/>
                </a:lnTo>
                <a:lnTo>
                  <a:pt x="102887" y="23708"/>
                </a:lnTo>
                <a:lnTo>
                  <a:pt x="108595" y="21520"/>
                </a:lnTo>
                <a:lnTo>
                  <a:pt x="114307" y="20062"/>
                </a:lnTo>
                <a:lnTo>
                  <a:pt x="120019" y="19090"/>
                </a:lnTo>
                <a:lnTo>
                  <a:pt x="125733" y="18441"/>
                </a:lnTo>
                <a:lnTo>
                  <a:pt x="131447" y="17057"/>
                </a:lnTo>
                <a:lnTo>
                  <a:pt x="137161" y="15181"/>
                </a:lnTo>
                <a:lnTo>
                  <a:pt x="142875" y="12978"/>
                </a:lnTo>
                <a:lnTo>
                  <a:pt x="148591" y="11510"/>
                </a:lnTo>
                <a:lnTo>
                  <a:pt x="154305" y="10531"/>
                </a:lnTo>
                <a:lnTo>
                  <a:pt x="160020" y="9878"/>
                </a:lnTo>
                <a:lnTo>
                  <a:pt x="164783" y="9443"/>
                </a:lnTo>
                <a:lnTo>
                  <a:pt x="168910" y="9153"/>
                </a:lnTo>
                <a:lnTo>
                  <a:pt x="172614" y="8959"/>
                </a:lnTo>
                <a:lnTo>
                  <a:pt x="176988" y="7878"/>
                </a:lnTo>
                <a:lnTo>
                  <a:pt x="181810" y="6204"/>
                </a:lnTo>
                <a:lnTo>
                  <a:pt x="186929" y="4136"/>
                </a:lnTo>
                <a:lnTo>
                  <a:pt x="191294" y="2758"/>
                </a:lnTo>
                <a:lnTo>
                  <a:pt x="195157" y="1838"/>
                </a:lnTo>
                <a:lnTo>
                  <a:pt x="201989" y="817"/>
                </a:lnTo>
                <a:lnTo>
                  <a:pt x="208200" y="363"/>
                </a:lnTo>
                <a:lnTo>
                  <a:pt x="214057" y="72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6"/>
          <p:cNvSpPr/>
          <p:nvPr/>
        </p:nvSpPr>
        <p:spPr>
          <a:xfrm>
            <a:off x="7889557" y="2254601"/>
            <a:ext cx="282894" cy="222734"/>
          </a:xfrm>
          <a:custGeom>
            <a:avLst/>
            <a:gdLst/>
            <a:ahLst/>
            <a:cxnLst/>
            <a:rect l="0" t="0" r="0" b="0"/>
            <a:pathLst>
              <a:path w="282894" h="222734">
                <a:moveTo>
                  <a:pt x="0" y="42829"/>
                </a:moveTo>
                <a:lnTo>
                  <a:pt x="20401" y="22429"/>
                </a:lnTo>
                <a:lnTo>
                  <a:pt x="23125" y="20656"/>
                </a:lnTo>
                <a:lnTo>
                  <a:pt x="28693" y="18687"/>
                </a:lnTo>
                <a:lnTo>
                  <a:pt x="36882" y="15271"/>
                </a:lnTo>
                <a:lnTo>
                  <a:pt x="41734" y="13027"/>
                </a:lnTo>
                <a:lnTo>
                  <a:pt x="46873" y="11531"/>
                </a:lnTo>
                <a:lnTo>
                  <a:pt x="52203" y="10534"/>
                </a:lnTo>
                <a:lnTo>
                  <a:pt x="57662" y="9869"/>
                </a:lnTo>
                <a:lnTo>
                  <a:pt x="66268" y="6590"/>
                </a:lnTo>
                <a:lnTo>
                  <a:pt x="69896" y="4382"/>
                </a:lnTo>
                <a:lnTo>
                  <a:pt x="74219" y="2910"/>
                </a:lnTo>
                <a:lnTo>
                  <a:pt x="79008" y="1929"/>
                </a:lnTo>
                <a:lnTo>
                  <a:pt x="84104" y="1274"/>
                </a:lnTo>
                <a:lnTo>
                  <a:pt x="92307" y="548"/>
                </a:lnTo>
                <a:lnTo>
                  <a:pt x="100080" y="224"/>
                </a:lnTo>
                <a:lnTo>
                  <a:pt x="121565" y="0"/>
                </a:lnTo>
                <a:lnTo>
                  <a:pt x="125811" y="941"/>
                </a:lnTo>
                <a:lnTo>
                  <a:pt x="130547" y="2521"/>
                </a:lnTo>
                <a:lnTo>
                  <a:pt x="135608" y="4527"/>
                </a:lnTo>
                <a:lnTo>
                  <a:pt x="143774" y="6756"/>
                </a:lnTo>
                <a:lnTo>
                  <a:pt x="147284" y="7350"/>
                </a:lnTo>
                <a:lnTo>
                  <a:pt x="149624" y="8699"/>
                </a:lnTo>
                <a:lnTo>
                  <a:pt x="151184" y="10550"/>
                </a:lnTo>
                <a:lnTo>
                  <a:pt x="152225" y="12737"/>
                </a:lnTo>
                <a:lnTo>
                  <a:pt x="153381" y="17707"/>
                </a:lnTo>
                <a:lnTo>
                  <a:pt x="153689" y="20366"/>
                </a:lnTo>
                <a:lnTo>
                  <a:pt x="154847" y="23091"/>
                </a:lnTo>
                <a:lnTo>
                  <a:pt x="158673" y="28659"/>
                </a:lnTo>
                <a:lnTo>
                  <a:pt x="160075" y="32429"/>
                </a:lnTo>
                <a:lnTo>
                  <a:pt x="161008" y="36848"/>
                </a:lnTo>
                <a:lnTo>
                  <a:pt x="161632" y="41699"/>
                </a:lnTo>
                <a:lnTo>
                  <a:pt x="162046" y="45886"/>
                </a:lnTo>
                <a:lnTo>
                  <a:pt x="162324" y="49629"/>
                </a:lnTo>
                <a:lnTo>
                  <a:pt x="162508" y="53077"/>
                </a:lnTo>
                <a:lnTo>
                  <a:pt x="161679" y="56329"/>
                </a:lnTo>
                <a:lnTo>
                  <a:pt x="158218" y="62481"/>
                </a:lnTo>
                <a:lnTo>
                  <a:pt x="156914" y="66408"/>
                </a:lnTo>
                <a:lnTo>
                  <a:pt x="156044" y="70931"/>
                </a:lnTo>
                <a:lnTo>
                  <a:pt x="155465" y="75851"/>
                </a:lnTo>
                <a:lnTo>
                  <a:pt x="154125" y="81036"/>
                </a:lnTo>
                <a:lnTo>
                  <a:pt x="152280" y="86398"/>
                </a:lnTo>
                <a:lnTo>
                  <a:pt x="150098" y="91877"/>
                </a:lnTo>
                <a:lnTo>
                  <a:pt x="147691" y="96483"/>
                </a:lnTo>
                <a:lnTo>
                  <a:pt x="145133" y="100505"/>
                </a:lnTo>
                <a:lnTo>
                  <a:pt x="142475" y="104140"/>
                </a:lnTo>
                <a:lnTo>
                  <a:pt x="139751" y="108468"/>
                </a:lnTo>
                <a:lnTo>
                  <a:pt x="136982" y="113258"/>
                </a:lnTo>
                <a:lnTo>
                  <a:pt x="134184" y="118356"/>
                </a:lnTo>
                <a:lnTo>
                  <a:pt x="130413" y="123661"/>
                </a:lnTo>
                <a:lnTo>
                  <a:pt x="125995" y="129102"/>
                </a:lnTo>
                <a:lnTo>
                  <a:pt x="121144" y="134634"/>
                </a:lnTo>
                <a:lnTo>
                  <a:pt x="117910" y="139275"/>
                </a:lnTo>
                <a:lnTo>
                  <a:pt x="115755" y="143321"/>
                </a:lnTo>
                <a:lnTo>
                  <a:pt x="114317" y="146971"/>
                </a:lnTo>
                <a:lnTo>
                  <a:pt x="111454" y="151309"/>
                </a:lnTo>
                <a:lnTo>
                  <a:pt x="107640" y="156107"/>
                </a:lnTo>
                <a:lnTo>
                  <a:pt x="103193" y="161210"/>
                </a:lnTo>
                <a:lnTo>
                  <a:pt x="100228" y="165564"/>
                </a:lnTo>
                <a:lnTo>
                  <a:pt x="98251" y="169420"/>
                </a:lnTo>
                <a:lnTo>
                  <a:pt x="96933" y="172943"/>
                </a:lnTo>
                <a:lnTo>
                  <a:pt x="92929" y="179397"/>
                </a:lnTo>
                <a:lnTo>
                  <a:pt x="90528" y="182452"/>
                </a:lnTo>
                <a:lnTo>
                  <a:pt x="87859" y="188386"/>
                </a:lnTo>
                <a:lnTo>
                  <a:pt x="86674" y="194198"/>
                </a:lnTo>
                <a:lnTo>
                  <a:pt x="86146" y="199957"/>
                </a:lnTo>
                <a:lnTo>
                  <a:pt x="85053" y="202825"/>
                </a:lnTo>
                <a:lnTo>
                  <a:pt x="81299" y="208553"/>
                </a:lnTo>
                <a:lnTo>
                  <a:pt x="78381" y="212582"/>
                </a:lnTo>
                <a:lnTo>
                  <a:pt x="78924" y="214100"/>
                </a:lnTo>
                <a:lnTo>
                  <a:pt x="84100" y="220840"/>
                </a:lnTo>
                <a:lnTo>
                  <a:pt x="84642" y="221511"/>
                </a:lnTo>
                <a:lnTo>
                  <a:pt x="85955" y="221957"/>
                </a:lnTo>
                <a:lnTo>
                  <a:pt x="92355" y="222586"/>
                </a:lnTo>
                <a:lnTo>
                  <a:pt x="97561" y="222733"/>
                </a:lnTo>
                <a:lnTo>
                  <a:pt x="105591" y="220259"/>
                </a:lnTo>
                <a:lnTo>
                  <a:pt x="110399" y="218266"/>
                </a:lnTo>
                <a:lnTo>
                  <a:pt x="115509" y="216937"/>
                </a:lnTo>
                <a:lnTo>
                  <a:pt x="120821" y="216050"/>
                </a:lnTo>
                <a:lnTo>
                  <a:pt x="126267" y="215460"/>
                </a:lnTo>
                <a:lnTo>
                  <a:pt x="131803" y="214114"/>
                </a:lnTo>
                <a:lnTo>
                  <a:pt x="137398" y="212264"/>
                </a:lnTo>
                <a:lnTo>
                  <a:pt x="143035" y="210078"/>
                </a:lnTo>
                <a:lnTo>
                  <a:pt x="156916" y="205109"/>
                </a:lnTo>
                <a:lnTo>
                  <a:pt x="164618" y="202450"/>
                </a:lnTo>
                <a:lnTo>
                  <a:pt x="171658" y="200678"/>
                </a:lnTo>
                <a:lnTo>
                  <a:pt x="178256" y="199497"/>
                </a:lnTo>
                <a:lnTo>
                  <a:pt x="184560" y="198709"/>
                </a:lnTo>
                <a:lnTo>
                  <a:pt x="190668" y="197231"/>
                </a:lnTo>
                <a:lnTo>
                  <a:pt x="196644" y="195294"/>
                </a:lnTo>
                <a:lnTo>
                  <a:pt x="202534" y="193049"/>
                </a:lnTo>
                <a:lnTo>
                  <a:pt x="208364" y="191553"/>
                </a:lnTo>
                <a:lnTo>
                  <a:pt x="214158" y="190556"/>
                </a:lnTo>
                <a:lnTo>
                  <a:pt x="219923" y="189891"/>
                </a:lnTo>
                <a:lnTo>
                  <a:pt x="224722" y="188495"/>
                </a:lnTo>
                <a:lnTo>
                  <a:pt x="232591" y="184404"/>
                </a:lnTo>
                <a:lnTo>
                  <a:pt x="236975" y="182932"/>
                </a:lnTo>
                <a:lnTo>
                  <a:pt x="241804" y="181951"/>
                </a:lnTo>
                <a:lnTo>
                  <a:pt x="246927" y="181297"/>
                </a:lnTo>
                <a:lnTo>
                  <a:pt x="251296" y="181813"/>
                </a:lnTo>
                <a:lnTo>
                  <a:pt x="255161" y="183110"/>
                </a:lnTo>
                <a:lnTo>
                  <a:pt x="261995" y="187091"/>
                </a:lnTo>
                <a:lnTo>
                  <a:pt x="270245" y="193735"/>
                </a:lnTo>
                <a:lnTo>
                  <a:pt x="276055" y="199002"/>
                </a:lnTo>
                <a:lnTo>
                  <a:pt x="282893" y="2057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7"/>
          <p:cNvSpPr/>
          <p:nvPr/>
        </p:nvSpPr>
        <p:spPr>
          <a:xfrm>
            <a:off x="7975282" y="3780472"/>
            <a:ext cx="17146" cy="300039"/>
          </a:xfrm>
          <a:custGeom>
            <a:avLst/>
            <a:gdLst/>
            <a:ahLst/>
            <a:cxnLst/>
            <a:rect l="0" t="0" r="0" b="0"/>
            <a:pathLst>
              <a:path w="17146" h="300039">
                <a:moveTo>
                  <a:pt x="8573" y="0"/>
                </a:moveTo>
                <a:lnTo>
                  <a:pt x="8573" y="57312"/>
                </a:lnTo>
                <a:lnTo>
                  <a:pt x="7620" y="62973"/>
                </a:lnTo>
                <a:lnTo>
                  <a:pt x="6033" y="68652"/>
                </a:lnTo>
                <a:lnTo>
                  <a:pt x="4021" y="74343"/>
                </a:lnTo>
                <a:lnTo>
                  <a:pt x="2681" y="80995"/>
                </a:lnTo>
                <a:lnTo>
                  <a:pt x="1787" y="88287"/>
                </a:lnTo>
                <a:lnTo>
                  <a:pt x="1192" y="96005"/>
                </a:lnTo>
                <a:lnTo>
                  <a:pt x="794" y="104008"/>
                </a:lnTo>
                <a:lnTo>
                  <a:pt x="354" y="120521"/>
                </a:lnTo>
                <a:lnTo>
                  <a:pt x="31" y="164113"/>
                </a:lnTo>
                <a:lnTo>
                  <a:pt x="0" y="255468"/>
                </a:lnTo>
                <a:lnTo>
                  <a:pt x="952" y="259847"/>
                </a:lnTo>
                <a:lnTo>
                  <a:pt x="2540" y="263719"/>
                </a:lnTo>
                <a:lnTo>
                  <a:pt x="4551" y="267253"/>
                </a:lnTo>
                <a:lnTo>
                  <a:pt x="5892" y="270561"/>
                </a:lnTo>
                <a:lnTo>
                  <a:pt x="6785" y="273719"/>
                </a:lnTo>
                <a:lnTo>
                  <a:pt x="7381" y="276777"/>
                </a:lnTo>
                <a:lnTo>
                  <a:pt x="7778" y="279768"/>
                </a:lnTo>
                <a:lnTo>
                  <a:pt x="8220" y="285631"/>
                </a:lnTo>
                <a:lnTo>
                  <a:pt x="9289" y="288528"/>
                </a:lnTo>
                <a:lnTo>
                  <a:pt x="10956" y="291412"/>
                </a:lnTo>
                <a:lnTo>
                  <a:pt x="17145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8"/>
          <p:cNvSpPr/>
          <p:nvPr/>
        </p:nvSpPr>
        <p:spPr>
          <a:xfrm>
            <a:off x="7872444" y="4389278"/>
            <a:ext cx="334297" cy="308452"/>
          </a:xfrm>
          <a:custGeom>
            <a:avLst/>
            <a:gdLst/>
            <a:ahLst/>
            <a:cxnLst/>
            <a:rect l="0" t="0" r="0" b="0"/>
            <a:pathLst>
              <a:path w="334297" h="308452">
                <a:moveTo>
                  <a:pt x="8540" y="102712"/>
                </a:moveTo>
                <a:lnTo>
                  <a:pt x="8540" y="98161"/>
                </a:lnTo>
                <a:lnTo>
                  <a:pt x="7588" y="96820"/>
                </a:lnTo>
                <a:lnTo>
                  <a:pt x="6001" y="95926"/>
                </a:lnTo>
                <a:lnTo>
                  <a:pt x="1160" y="94492"/>
                </a:lnTo>
                <a:lnTo>
                  <a:pt x="763" y="93422"/>
                </a:lnTo>
                <a:lnTo>
                  <a:pt x="125" y="84861"/>
                </a:lnTo>
                <a:lnTo>
                  <a:pt x="15" y="76785"/>
                </a:lnTo>
                <a:lnTo>
                  <a:pt x="0" y="73997"/>
                </a:lnTo>
                <a:lnTo>
                  <a:pt x="942" y="71186"/>
                </a:lnTo>
                <a:lnTo>
                  <a:pt x="9297" y="57291"/>
                </a:lnTo>
                <a:lnTo>
                  <a:pt x="11903" y="52429"/>
                </a:lnTo>
                <a:lnTo>
                  <a:pt x="19878" y="44486"/>
                </a:lnTo>
                <a:lnTo>
                  <a:pt x="24671" y="41034"/>
                </a:lnTo>
                <a:lnTo>
                  <a:pt x="32537" y="32120"/>
                </a:lnTo>
                <a:lnTo>
                  <a:pt x="35968" y="27076"/>
                </a:lnTo>
                <a:lnTo>
                  <a:pt x="44861" y="18930"/>
                </a:lnTo>
                <a:lnTo>
                  <a:pt x="55163" y="12136"/>
                </a:lnTo>
                <a:lnTo>
                  <a:pt x="60577" y="8990"/>
                </a:lnTo>
                <a:lnTo>
                  <a:pt x="66092" y="5941"/>
                </a:lnTo>
                <a:lnTo>
                  <a:pt x="71673" y="3908"/>
                </a:lnTo>
                <a:lnTo>
                  <a:pt x="77300" y="2552"/>
                </a:lnTo>
                <a:lnTo>
                  <a:pt x="87677" y="1047"/>
                </a:lnTo>
                <a:lnTo>
                  <a:pt x="95464" y="377"/>
                </a:lnTo>
                <a:lnTo>
                  <a:pt x="104641" y="80"/>
                </a:lnTo>
                <a:lnTo>
                  <a:pt x="109755" y="0"/>
                </a:lnTo>
                <a:lnTo>
                  <a:pt x="114117" y="900"/>
                </a:lnTo>
                <a:lnTo>
                  <a:pt x="121503" y="4440"/>
                </a:lnTo>
                <a:lnTo>
                  <a:pt x="130502" y="6648"/>
                </a:lnTo>
                <a:lnTo>
                  <a:pt x="135567" y="7236"/>
                </a:lnTo>
                <a:lnTo>
                  <a:pt x="139898" y="9534"/>
                </a:lnTo>
                <a:lnTo>
                  <a:pt x="147249" y="17166"/>
                </a:lnTo>
                <a:lnTo>
                  <a:pt x="149590" y="21869"/>
                </a:lnTo>
                <a:lnTo>
                  <a:pt x="151152" y="26909"/>
                </a:lnTo>
                <a:lnTo>
                  <a:pt x="152191" y="32174"/>
                </a:lnTo>
                <a:lnTo>
                  <a:pt x="153838" y="37589"/>
                </a:lnTo>
                <a:lnTo>
                  <a:pt x="155889" y="43104"/>
                </a:lnTo>
                <a:lnTo>
                  <a:pt x="158206" y="48685"/>
                </a:lnTo>
                <a:lnTo>
                  <a:pt x="159754" y="54312"/>
                </a:lnTo>
                <a:lnTo>
                  <a:pt x="160784" y="59968"/>
                </a:lnTo>
                <a:lnTo>
                  <a:pt x="161471" y="65643"/>
                </a:lnTo>
                <a:lnTo>
                  <a:pt x="160977" y="72284"/>
                </a:lnTo>
                <a:lnTo>
                  <a:pt x="159695" y="79569"/>
                </a:lnTo>
                <a:lnTo>
                  <a:pt x="157888" y="87283"/>
                </a:lnTo>
                <a:lnTo>
                  <a:pt x="155731" y="94331"/>
                </a:lnTo>
                <a:lnTo>
                  <a:pt x="153339" y="100935"/>
                </a:lnTo>
                <a:lnTo>
                  <a:pt x="150794" y="107242"/>
                </a:lnTo>
                <a:lnTo>
                  <a:pt x="145424" y="121870"/>
                </a:lnTo>
                <a:lnTo>
                  <a:pt x="134216" y="154544"/>
                </a:lnTo>
                <a:lnTo>
                  <a:pt x="131377" y="162032"/>
                </a:lnTo>
                <a:lnTo>
                  <a:pt x="128531" y="168929"/>
                </a:lnTo>
                <a:lnTo>
                  <a:pt x="125682" y="175431"/>
                </a:lnTo>
                <a:lnTo>
                  <a:pt x="121877" y="182624"/>
                </a:lnTo>
                <a:lnTo>
                  <a:pt x="117436" y="190276"/>
                </a:lnTo>
                <a:lnTo>
                  <a:pt x="112570" y="198236"/>
                </a:lnTo>
                <a:lnTo>
                  <a:pt x="107421" y="205446"/>
                </a:lnTo>
                <a:lnTo>
                  <a:pt x="102083" y="212160"/>
                </a:lnTo>
                <a:lnTo>
                  <a:pt x="96620" y="218539"/>
                </a:lnTo>
                <a:lnTo>
                  <a:pt x="92025" y="224698"/>
                </a:lnTo>
                <a:lnTo>
                  <a:pt x="88010" y="230708"/>
                </a:lnTo>
                <a:lnTo>
                  <a:pt x="84380" y="236620"/>
                </a:lnTo>
                <a:lnTo>
                  <a:pt x="77807" y="245729"/>
                </a:lnTo>
                <a:lnTo>
                  <a:pt x="70758" y="253905"/>
                </a:lnTo>
                <a:lnTo>
                  <a:pt x="61275" y="263889"/>
                </a:lnTo>
                <a:lnTo>
                  <a:pt x="37359" y="288183"/>
                </a:lnTo>
                <a:lnTo>
                  <a:pt x="17262" y="308302"/>
                </a:lnTo>
                <a:lnTo>
                  <a:pt x="26458" y="308432"/>
                </a:lnTo>
                <a:lnTo>
                  <a:pt x="94920" y="308451"/>
                </a:lnTo>
                <a:lnTo>
                  <a:pt x="102322" y="307499"/>
                </a:lnTo>
                <a:lnTo>
                  <a:pt x="109161" y="305912"/>
                </a:lnTo>
                <a:lnTo>
                  <a:pt x="115627" y="303901"/>
                </a:lnTo>
                <a:lnTo>
                  <a:pt x="122794" y="302560"/>
                </a:lnTo>
                <a:lnTo>
                  <a:pt x="130430" y="301667"/>
                </a:lnTo>
                <a:lnTo>
                  <a:pt x="138377" y="301070"/>
                </a:lnTo>
                <a:lnTo>
                  <a:pt x="146533" y="299721"/>
                </a:lnTo>
                <a:lnTo>
                  <a:pt x="154828" y="297869"/>
                </a:lnTo>
                <a:lnTo>
                  <a:pt x="163216" y="295681"/>
                </a:lnTo>
                <a:lnTo>
                  <a:pt x="171665" y="293271"/>
                </a:lnTo>
                <a:lnTo>
                  <a:pt x="188673" y="288052"/>
                </a:lnTo>
                <a:lnTo>
                  <a:pt x="196257" y="285326"/>
                </a:lnTo>
                <a:lnTo>
                  <a:pt x="203216" y="282558"/>
                </a:lnTo>
                <a:lnTo>
                  <a:pt x="209762" y="279759"/>
                </a:lnTo>
                <a:lnTo>
                  <a:pt x="216983" y="277893"/>
                </a:lnTo>
                <a:lnTo>
                  <a:pt x="224655" y="276649"/>
                </a:lnTo>
                <a:lnTo>
                  <a:pt x="232627" y="275820"/>
                </a:lnTo>
                <a:lnTo>
                  <a:pt x="239846" y="274315"/>
                </a:lnTo>
                <a:lnTo>
                  <a:pt x="246565" y="272359"/>
                </a:lnTo>
                <a:lnTo>
                  <a:pt x="252948" y="270103"/>
                </a:lnTo>
                <a:lnTo>
                  <a:pt x="259110" y="268598"/>
                </a:lnTo>
                <a:lnTo>
                  <a:pt x="265121" y="267595"/>
                </a:lnTo>
                <a:lnTo>
                  <a:pt x="271034" y="266926"/>
                </a:lnTo>
                <a:lnTo>
                  <a:pt x="276881" y="265528"/>
                </a:lnTo>
                <a:lnTo>
                  <a:pt x="282685" y="263644"/>
                </a:lnTo>
                <a:lnTo>
                  <a:pt x="288458" y="261435"/>
                </a:lnTo>
                <a:lnTo>
                  <a:pt x="294212" y="259962"/>
                </a:lnTo>
                <a:lnTo>
                  <a:pt x="299954" y="258980"/>
                </a:lnTo>
                <a:lnTo>
                  <a:pt x="305686" y="258326"/>
                </a:lnTo>
                <a:lnTo>
                  <a:pt x="311413" y="256937"/>
                </a:lnTo>
                <a:lnTo>
                  <a:pt x="317135" y="255059"/>
                </a:lnTo>
                <a:lnTo>
                  <a:pt x="334296" y="248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9"/>
          <p:cNvSpPr/>
          <p:nvPr/>
        </p:nvSpPr>
        <p:spPr>
          <a:xfrm>
            <a:off x="8421055" y="2417445"/>
            <a:ext cx="282890" cy="17145"/>
          </a:xfrm>
          <a:custGeom>
            <a:avLst/>
            <a:gdLst/>
            <a:ahLst/>
            <a:cxnLst/>
            <a:rect l="0" t="0" r="0" b="0"/>
            <a:pathLst>
              <a:path w="282890" h="17145">
                <a:moveTo>
                  <a:pt x="8570" y="0"/>
                </a:moveTo>
                <a:lnTo>
                  <a:pt x="0" y="0"/>
                </a:lnTo>
                <a:lnTo>
                  <a:pt x="4549" y="0"/>
                </a:lnTo>
                <a:lnTo>
                  <a:pt x="5888" y="952"/>
                </a:lnTo>
                <a:lnTo>
                  <a:pt x="6782" y="2540"/>
                </a:lnTo>
                <a:lnTo>
                  <a:pt x="7379" y="4550"/>
                </a:lnTo>
                <a:lnTo>
                  <a:pt x="8728" y="5891"/>
                </a:lnTo>
                <a:lnTo>
                  <a:pt x="10579" y="6785"/>
                </a:lnTo>
                <a:lnTo>
                  <a:pt x="12768" y="7380"/>
                </a:lnTo>
                <a:lnTo>
                  <a:pt x="15179" y="7778"/>
                </a:lnTo>
                <a:lnTo>
                  <a:pt x="20397" y="8219"/>
                </a:lnTo>
                <a:lnTo>
                  <a:pt x="28431" y="8415"/>
                </a:lnTo>
                <a:lnTo>
                  <a:pt x="212642" y="8572"/>
                </a:lnTo>
                <a:lnTo>
                  <a:pt x="217009" y="9525"/>
                </a:lnTo>
                <a:lnTo>
                  <a:pt x="220870" y="11112"/>
                </a:lnTo>
                <a:lnTo>
                  <a:pt x="224400" y="13123"/>
                </a:lnTo>
                <a:lnTo>
                  <a:pt x="228656" y="14464"/>
                </a:lnTo>
                <a:lnTo>
                  <a:pt x="233399" y="15357"/>
                </a:lnTo>
                <a:lnTo>
                  <a:pt x="238466" y="15953"/>
                </a:lnTo>
                <a:lnTo>
                  <a:pt x="242796" y="16350"/>
                </a:lnTo>
                <a:lnTo>
                  <a:pt x="250149" y="16792"/>
                </a:lnTo>
                <a:lnTo>
                  <a:pt x="256590" y="16987"/>
                </a:lnTo>
                <a:lnTo>
                  <a:pt x="271383" y="17124"/>
                </a:lnTo>
                <a:lnTo>
                  <a:pt x="282889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0"/>
          <p:cNvSpPr/>
          <p:nvPr/>
        </p:nvSpPr>
        <p:spPr>
          <a:xfrm>
            <a:off x="8815387" y="2263139"/>
            <a:ext cx="73497" cy="308612"/>
          </a:xfrm>
          <a:custGeom>
            <a:avLst/>
            <a:gdLst/>
            <a:ahLst/>
            <a:cxnLst/>
            <a:rect l="0" t="0" r="0" b="0"/>
            <a:pathLst>
              <a:path w="73497" h="308612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5"/>
                </a:lnTo>
                <a:lnTo>
                  <a:pt x="4551" y="28693"/>
                </a:lnTo>
                <a:lnTo>
                  <a:pt x="6785" y="36883"/>
                </a:lnTo>
                <a:lnTo>
                  <a:pt x="7779" y="45920"/>
                </a:lnTo>
                <a:lnTo>
                  <a:pt x="8220" y="53112"/>
                </a:lnTo>
                <a:lnTo>
                  <a:pt x="9290" y="57316"/>
                </a:lnTo>
                <a:lnTo>
                  <a:pt x="10957" y="62023"/>
                </a:lnTo>
                <a:lnTo>
                  <a:pt x="13019" y="67066"/>
                </a:lnTo>
                <a:lnTo>
                  <a:pt x="15347" y="72334"/>
                </a:lnTo>
                <a:lnTo>
                  <a:pt x="20474" y="83266"/>
                </a:lnTo>
                <a:lnTo>
                  <a:pt x="22221" y="88848"/>
                </a:lnTo>
                <a:lnTo>
                  <a:pt x="23387" y="94475"/>
                </a:lnTo>
                <a:lnTo>
                  <a:pt x="24164" y="100131"/>
                </a:lnTo>
                <a:lnTo>
                  <a:pt x="25634" y="105807"/>
                </a:lnTo>
                <a:lnTo>
                  <a:pt x="27567" y="111496"/>
                </a:lnTo>
                <a:lnTo>
                  <a:pt x="29808" y="117193"/>
                </a:lnTo>
                <a:lnTo>
                  <a:pt x="31303" y="122896"/>
                </a:lnTo>
                <a:lnTo>
                  <a:pt x="32297" y="128604"/>
                </a:lnTo>
                <a:lnTo>
                  <a:pt x="32962" y="134313"/>
                </a:lnTo>
                <a:lnTo>
                  <a:pt x="33405" y="140025"/>
                </a:lnTo>
                <a:lnTo>
                  <a:pt x="33699" y="145738"/>
                </a:lnTo>
                <a:lnTo>
                  <a:pt x="33896" y="151451"/>
                </a:lnTo>
                <a:lnTo>
                  <a:pt x="34980" y="158118"/>
                </a:lnTo>
                <a:lnTo>
                  <a:pt x="36655" y="165419"/>
                </a:lnTo>
                <a:lnTo>
                  <a:pt x="38725" y="173145"/>
                </a:lnTo>
                <a:lnTo>
                  <a:pt x="41056" y="180200"/>
                </a:lnTo>
                <a:lnTo>
                  <a:pt x="43564" y="186809"/>
                </a:lnTo>
                <a:lnTo>
                  <a:pt x="46188" y="193119"/>
                </a:lnTo>
                <a:lnTo>
                  <a:pt x="47937" y="199231"/>
                </a:lnTo>
                <a:lnTo>
                  <a:pt x="49102" y="205211"/>
                </a:lnTo>
                <a:lnTo>
                  <a:pt x="49880" y="211102"/>
                </a:lnTo>
                <a:lnTo>
                  <a:pt x="51351" y="216935"/>
                </a:lnTo>
                <a:lnTo>
                  <a:pt x="53284" y="222729"/>
                </a:lnTo>
                <a:lnTo>
                  <a:pt x="55525" y="228496"/>
                </a:lnTo>
                <a:lnTo>
                  <a:pt x="57020" y="234246"/>
                </a:lnTo>
                <a:lnTo>
                  <a:pt x="58015" y="239984"/>
                </a:lnTo>
                <a:lnTo>
                  <a:pt x="58679" y="245715"/>
                </a:lnTo>
                <a:lnTo>
                  <a:pt x="60075" y="251440"/>
                </a:lnTo>
                <a:lnTo>
                  <a:pt x="61957" y="257162"/>
                </a:lnTo>
                <a:lnTo>
                  <a:pt x="64165" y="262881"/>
                </a:lnTo>
                <a:lnTo>
                  <a:pt x="65636" y="267647"/>
                </a:lnTo>
                <a:lnTo>
                  <a:pt x="67272" y="275482"/>
                </a:lnTo>
                <a:lnTo>
                  <a:pt x="67998" y="282139"/>
                </a:lnTo>
                <a:lnTo>
                  <a:pt x="68408" y="291242"/>
                </a:lnTo>
                <a:lnTo>
                  <a:pt x="68465" y="294174"/>
                </a:lnTo>
                <a:lnTo>
                  <a:pt x="69456" y="296129"/>
                </a:lnTo>
                <a:lnTo>
                  <a:pt x="71069" y="297432"/>
                </a:lnTo>
                <a:lnTo>
                  <a:pt x="73098" y="298301"/>
                </a:lnTo>
                <a:lnTo>
                  <a:pt x="73496" y="298880"/>
                </a:lnTo>
                <a:lnTo>
                  <a:pt x="72810" y="299266"/>
                </a:lnTo>
                <a:lnTo>
                  <a:pt x="71400" y="299523"/>
                </a:lnTo>
                <a:lnTo>
                  <a:pt x="70461" y="300647"/>
                </a:lnTo>
                <a:lnTo>
                  <a:pt x="69834" y="302349"/>
                </a:lnTo>
                <a:lnTo>
                  <a:pt x="68580" y="3086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1"/>
          <p:cNvSpPr/>
          <p:nvPr/>
        </p:nvSpPr>
        <p:spPr>
          <a:xfrm>
            <a:off x="8763961" y="2726055"/>
            <a:ext cx="34273" cy="376790"/>
          </a:xfrm>
          <a:custGeom>
            <a:avLst/>
            <a:gdLst/>
            <a:ahLst/>
            <a:cxnLst/>
            <a:rect l="0" t="0" r="0" b="0"/>
            <a:pathLst>
              <a:path w="34273" h="376790">
                <a:moveTo>
                  <a:pt x="8564" y="0"/>
                </a:moveTo>
                <a:lnTo>
                  <a:pt x="0" y="0"/>
                </a:lnTo>
                <a:lnTo>
                  <a:pt x="4544" y="0"/>
                </a:lnTo>
                <a:lnTo>
                  <a:pt x="5885" y="952"/>
                </a:lnTo>
                <a:lnTo>
                  <a:pt x="6778" y="2540"/>
                </a:lnTo>
                <a:lnTo>
                  <a:pt x="7771" y="6844"/>
                </a:lnTo>
                <a:lnTo>
                  <a:pt x="8211" y="11931"/>
                </a:lnTo>
                <a:lnTo>
                  <a:pt x="9281" y="14622"/>
                </a:lnTo>
                <a:lnTo>
                  <a:pt x="10947" y="17368"/>
                </a:lnTo>
                <a:lnTo>
                  <a:pt x="13010" y="20151"/>
                </a:lnTo>
                <a:lnTo>
                  <a:pt x="14385" y="22959"/>
                </a:lnTo>
                <a:lnTo>
                  <a:pt x="15303" y="25783"/>
                </a:lnTo>
                <a:lnTo>
                  <a:pt x="16321" y="32414"/>
                </a:lnTo>
                <a:lnTo>
                  <a:pt x="16774" y="41711"/>
                </a:lnTo>
                <a:lnTo>
                  <a:pt x="17030" y="53105"/>
                </a:lnTo>
                <a:lnTo>
                  <a:pt x="17134" y="104681"/>
                </a:lnTo>
                <a:lnTo>
                  <a:pt x="18087" y="111697"/>
                </a:lnTo>
                <a:lnTo>
                  <a:pt x="19674" y="118280"/>
                </a:lnTo>
                <a:lnTo>
                  <a:pt x="21687" y="124573"/>
                </a:lnTo>
                <a:lnTo>
                  <a:pt x="23028" y="131626"/>
                </a:lnTo>
                <a:lnTo>
                  <a:pt x="23921" y="139186"/>
                </a:lnTo>
                <a:lnTo>
                  <a:pt x="24517" y="147083"/>
                </a:lnTo>
                <a:lnTo>
                  <a:pt x="24914" y="154252"/>
                </a:lnTo>
                <a:lnTo>
                  <a:pt x="25356" y="167299"/>
                </a:lnTo>
                <a:lnTo>
                  <a:pt x="26427" y="174397"/>
                </a:lnTo>
                <a:lnTo>
                  <a:pt x="28093" y="181987"/>
                </a:lnTo>
                <a:lnTo>
                  <a:pt x="30155" y="189905"/>
                </a:lnTo>
                <a:lnTo>
                  <a:pt x="31530" y="197088"/>
                </a:lnTo>
                <a:lnTo>
                  <a:pt x="32447" y="203782"/>
                </a:lnTo>
                <a:lnTo>
                  <a:pt x="33059" y="210149"/>
                </a:lnTo>
                <a:lnTo>
                  <a:pt x="33466" y="217252"/>
                </a:lnTo>
                <a:lnTo>
                  <a:pt x="33919" y="232764"/>
                </a:lnTo>
                <a:lnTo>
                  <a:pt x="34250" y="271075"/>
                </a:lnTo>
                <a:lnTo>
                  <a:pt x="34272" y="293043"/>
                </a:lnTo>
                <a:lnTo>
                  <a:pt x="33322" y="300137"/>
                </a:lnTo>
                <a:lnTo>
                  <a:pt x="31737" y="306771"/>
                </a:lnTo>
                <a:lnTo>
                  <a:pt x="29728" y="313099"/>
                </a:lnTo>
                <a:lnTo>
                  <a:pt x="28387" y="318270"/>
                </a:lnTo>
                <a:lnTo>
                  <a:pt x="27495" y="322670"/>
                </a:lnTo>
                <a:lnTo>
                  <a:pt x="26503" y="331051"/>
                </a:lnTo>
                <a:lnTo>
                  <a:pt x="26061" y="341126"/>
                </a:lnTo>
                <a:lnTo>
                  <a:pt x="25813" y="352958"/>
                </a:lnTo>
                <a:lnTo>
                  <a:pt x="25710" y="375839"/>
                </a:lnTo>
                <a:lnTo>
                  <a:pt x="24757" y="376289"/>
                </a:lnTo>
                <a:lnTo>
                  <a:pt x="23169" y="376589"/>
                </a:lnTo>
                <a:lnTo>
                  <a:pt x="21159" y="376789"/>
                </a:lnTo>
                <a:lnTo>
                  <a:pt x="19817" y="375970"/>
                </a:lnTo>
                <a:lnTo>
                  <a:pt x="18923" y="374472"/>
                </a:lnTo>
                <a:lnTo>
                  <a:pt x="17136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2"/>
          <p:cNvSpPr/>
          <p:nvPr/>
        </p:nvSpPr>
        <p:spPr>
          <a:xfrm>
            <a:off x="8532494" y="3248981"/>
            <a:ext cx="346611" cy="325352"/>
          </a:xfrm>
          <a:custGeom>
            <a:avLst/>
            <a:gdLst/>
            <a:ahLst/>
            <a:cxnLst/>
            <a:rect l="0" t="0" r="0" b="0"/>
            <a:pathLst>
              <a:path w="346611" h="325352">
                <a:moveTo>
                  <a:pt x="0" y="51431"/>
                </a:moveTo>
                <a:lnTo>
                  <a:pt x="0" y="43211"/>
                </a:lnTo>
                <a:lnTo>
                  <a:pt x="9103" y="38412"/>
                </a:lnTo>
                <a:lnTo>
                  <a:pt x="16111" y="36120"/>
                </a:lnTo>
                <a:lnTo>
                  <a:pt x="19313" y="35509"/>
                </a:lnTo>
                <a:lnTo>
                  <a:pt x="25412" y="32290"/>
                </a:lnTo>
                <a:lnTo>
                  <a:pt x="32249" y="27684"/>
                </a:lnTo>
                <a:lnTo>
                  <a:pt x="41639" y="22462"/>
                </a:lnTo>
                <a:lnTo>
                  <a:pt x="52162" y="19506"/>
                </a:lnTo>
                <a:lnTo>
                  <a:pt x="57635" y="18717"/>
                </a:lnTo>
                <a:lnTo>
                  <a:pt x="63189" y="17240"/>
                </a:lnTo>
                <a:lnTo>
                  <a:pt x="68796" y="15302"/>
                </a:lnTo>
                <a:lnTo>
                  <a:pt x="74438" y="13057"/>
                </a:lnTo>
                <a:lnTo>
                  <a:pt x="88329" y="8024"/>
                </a:lnTo>
                <a:lnTo>
                  <a:pt x="96034" y="5348"/>
                </a:lnTo>
                <a:lnTo>
                  <a:pt x="103075" y="3564"/>
                </a:lnTo>
                <a:lnTo>
                  <a:pt x="109675" y="2375"/>
                </a:lnTo>
                <a:lnTo>
                  <a:pt x="115979" y="1582"/>
                </a:lnTo>
                <a:lnTo>
                  <a:pt x="122087" y="1053"/>
                </a:lnTo>
                <a:lnTo>
                  <a:pt x="128064" y="701"/>
                </a:lnTo>
                <a:lnTo>
                  <a:pt x="139785" y="310"/>
                </a:lnTo>
                <a:lnTo>
                  <a:pt x="162832" y="58"/>
                </a:lnTo>
                <a:lnTo>
                  <a:pt x="195499" y="0"/>
                </a:lnTo>
                <a:lnTo>
                  <a:pt x="199866" y="951"/>
                </a:lnTo>
                <a:lnTo>
                  <a:pt x="207257" y="4548"/>
                </a:lnTo>
                <a:lnTo>
                  <a:pt x="209609" y="6841"/>
                </a:lnTo>
                <a:lnTo>
                  <a:pt x="211177" y="9322"/>
                </a:lnTo>
                <a:lnTo>
                  <a:pt x="212222" y="11928"/>
                </a:lnTo>
                <a:lnTo>
                  <a:pt x="218244" y="20148"/>
                </a:lnTo>
                <a:lnTo>
                  <a:pt x="226062" y="28615"/>
                </a:lnTo>
                <a:lnTo>
                  <a:pt x="226908" y="31458"/>
                </a:lnTo>
                <a:lnTo>
                  <a:pt x="226520" y="34306"/>
                </a:lnTo>
                <a:lnTo>
                  <a:pt x="224501" y="40010"/>
                </a:lnTo>
                <a:lnTo>
                  <a:pt x="223604" y="45720"/>
                </a:lnTo>
                <a:lnTo>
                  <a:pt x="221460" y="48576"/>
                </a:lnTo>
                <a:lnTo>
                  <a:pt x="213997" y="54290"/>
                </a:lnTo>
                <a:lnTo>
                  <a:pt x="206870" y="62544"/>
                </a:lnTo>
                <a:lnTo>
                  <a:pt x="200527" y="71610"/>
                </a:lnTo>
                <a:lnTo>
                  <a:pt x="194534" y="78815"/>
                </a:lnTo>
                <a:lnTo>
                  <a:pt x="186155" y="85192"/>
                </a:lnTo>
                <a:lnTo>
                  <a:pt x="176081" y="91201"/>
                </a:lnTo>
                <a:lnTo>
                  <a:pt x="165254" y="97046"/>
                </a:lnTo>
                <a:lnTo>
                  <a:pt x="159699" y="100892"/>
                </a:lnTo>
                <a:lnTo>
                  <a:pt x="154091" y="105359"/>
                </a:lnTo>
                <a:lnTo>
                  <a:pt x="143733" y="113499"/>
                </a:lnTo>
                <a:lnTo>
                  <a:pt x="135954" y="117117"/>
                </a:lnTo>
                <a:lnTo>
                  <a:pt x="129323" y="121265"/>
                </a:lnTo>
                <a:lnTo>
                  <a:pt x="126220" y="123704"/>
                </a:lnTo>
                <a:lnTo>
                  <a:pt x="120233" y="126415"/>
                </a:lnTo>
                <a:lnTo>
                  <a:pt x="111508" y="127941"/>
                </a:lnTo>
                <a:lnTo>
                  <a:pt x="101089" y="128527"/>
                </a:lnTo>
                <a:lnTo>
                  <a:pt x="94416" y="128583"/>
                </a:lnTo>
                <a:lnTo>
                  <a:pt x="98883" y="124032"/>
                </a:lnTo>
                <a:lnTo>
                  <a:pt x="101165" y="122692"/>
                </a:lnTo>
                <a:lnTo>
                  <a:pt x="109880" y="119853"/>
                </a:lnTo>
                <a:lnTo>
                  <a:pt x="119002" y="115813"/>
                </a:lnTo>
                <a:lnTo>
                  <a:pt x="125055" y="114355"/>
                </a:lnTo>
                <a:lnTo>
                  <a:pt x="131948" y="113383"/>
                </a:lnTo>
                <a:lnTo>
                  <a:pt x="139401" y="112735"/>
                </a:lnTo>
                <a:lnTo>
                  <a:pt x="146274" y="111350"/>
                </a:lnTo>
                <a:lnTo>
                  <a:pt x="152761" y="109475"/>
                </a:lnTo>
                <a:lnTo>
                  <a:pt x="158991" y="107272"/>
                </a:lnTo>
                <a:lnTo>
                  <a:pt x="166002" y="105803"/>
                </a:lnTo>
                <a:lnTo>
                  <a:pt x="173533" y="104824"/>
                </a:lnTo>
                <a:lnTo>
                  <a:pt x="181412" y="104172"/>
                </a:lnTo>
                <a:lnTo>
                  <a:pt x="188569" y="103736"/>
                </a:lnTo>
                <a:lnTo>
                  <a:pt x="201602" y="103253"/>
                </a:lnTo>
                <a:lnTo>
                  <a:pt x="207743" y="104077"/>
                </a:lnTo>
                <a:lnTo>
                  <a:pt x="213744" y="105578"/>
                </a:lnTo>
                <a:lnTo>
                  <a:pt x="219649" y="107532"/>
                </a:lnTo>
                <a:lnTo>
                  <a:pt x="225490" y="108834"/>
                </a:lnTo>
                <a:lnTo>
                  <a:pt x="231290" y="109702"/>
                </a:lnTo>
                <a:lnTo>
                  <a:pt x="237061" y="110281"/>
                </a:lnTo>
                <a:lnTo>
                  <a:pt x="243765" y="111619"/>
                </a:lnTo>
                <a:lnTo>
                  <a:pt x="251093" y="113464"/>
                </a:lnTo>
                <a:lnTo>
                  <a:pt x="258836" y="115646"/>
                </a:lnTo>
                <a:lnTo>
                  <a:pt x="265902" y="117101"/>
                </a:lnTo>
                <a:lnTo>
                  <a:pt x="272518" y="118071"/>
                </a:lnTo>
                <a:lnTo>
                  <a:pt x="278835" y="118718"/>
                </a:lnTo>
                <a:lnTo>
                  <a:pt x="284950" y="120101"/>
                </a:lnTo>
                <a:lnTo>
                  <a:pt x="290932" y="121976"/>
                </a:lnTo>
                <a:lnTo>
                  <a:pt x="296825" y="124179"/>
                </a:lnTo>
                <a:lnTo>
                  <a:pt x="302658" y="127552"/>
                </a:lnTo>
                <a:lnTo>
                  <a:pt x="308453" y="131706"/>
                </a:lnTo>
                <a:lnTo>
                  <a:pt x="319017" y="140449"/>
                </a:lnTo>
                <a:lnTo>
                  <a:pt x="326889" y="147510"/>
                </a:lnTo>
                <a:lnTo>
                  <a:pt x="333562" y="156363"/>
                </a:lnTo>
                <a:lnTo>
                  <a:pt x="339703" y="165695"/>
                </a:lnTo>
                <a:lnTo>
                  <a:pt x="345607" y="173017"/>
                </a:lnTo>
                <a:lnTo>
                  <a:pt x="346610" y="177256"/>
                </a:lnTo>
                <a:lnTo>
                  <a:pt x="346326" y="181987"/>
                </a:lnTo>
                <a:lnTo>
                  <a:pt x="345184" y="187046"/>
                </a:lnTo>
                <a:lnTo>
                  <a:pt x="344423" y="192324"/>
                </a:lnTo>
                <a:lnTo>
                  <a:pt x="343916" y="197747"/>
                </a:lnTo>
                <a:lnTo>
                  <a:pt x="343578" y="203267"/>
                </a:lnTo>
                <a:lnTo>
                  <a:pt x="341447" y="208853"/>
                </a:lnTo>
                <a:lnTo>
                  <a:pt x="338121" y="214482"/>
                </a:lnTo>
                <a:lnTo>
                  <a:pt x="333999" y="220139"/>
                </a:lnTo>
                <a:lnTo>
                  <a:pt x="330299" y="225815"/>
                </a:lnTo>
                <a:lnTo>
                  <a:pt x="326879" y="231505"/>
                </a:lnTo>
                <a:lnTo>
                  <a:pt x="323647" y="237203"/>
                </a:lnTo>
                <a:lnTo>
                  <a:pt x="314976" y="246074"/>
                </a:lnTo>
                <a:lnTo>
                  <a:pt x="304772" y="254144"/>
                </a:lnTo>
                <a:lnTo>
                  <a:pt x="299384" y="258963"/>
                </a:lnTo>
                <a:lnTo>
                  <a:pt x="293887" y="264081"/>
                </a:lnTo>
                <a:lnTo>
                  <a:pt x="288317" y="268445"/>
                </a:lnTo>
                <a:lnTo>
                  <a:pt x="282699" y="272307"/>
                </a:lnTo>
                <a:lnTo>
                  <a:pt x="270425" y="280091"/>
                </a:lnTo>
                <a:lnTo>
                  <a:pt x="255445" y="289900"/>
                </a:lnTo>
                <a:lnTo>
                  <a:pt x="248401" y="294231"/>
                </a:lnTo>
                <a:lnTo>
                  <a:pt x="241801" y="298070"/>
                </a:lnTo>
                <a:lnTo>
                  <a:pt x="229387" y="304876"/>
                </a:lnTo>
                <a:lnTo>
                  <a:pt x="217520" y="311076"/>
                </a:lnTo>
                <a:lnTo>
                  <a:pt x="211689" y="313110"/>
                </a:lnTo>
                <a:lnTo>
                  <a:pt x="205896" y="314466"/>
                </a:lnTo>
                <a:lnTo>
                  <a:pt x="200130" y="315370"/>
                </a:lnTo>
                <a:lnTo>
                  <a:pt x="194379" y="316926"/>
                </a:lnTo>
                <a:lnTo>
                  <a:pt x="188641" y="318915"/>
                </a:lnTo>
                <a:lnTo>
                  <a:pt x="182912" y="321194"/>
                </a:lnTo>
                <a:lnTo>
                  <a:pt x="177186" y="322713"/>
                </a:lnTo>
                <a:lnTo>
                  <a:pt x="171464" y="323726"/>
                </a:lnTo>
                <a:lnTo>
                  <a:pt x="165745" y="324401"/>
                </a:lnTo>
                <a:lnTo>
                  <a:pt x="160027" y="324851"/>
                </a:lnTo>
                <a:lnTo>
                  <a:pt x="154309" y="325151"/>
                </a:lnTo>
                <a:lnTo>
                  <a:pt x="148594" y="325351"/>
                </a:lnTo>
                <a:lnTo>
                  <a:pt x="142878" y="324532"/>
                </a:lnTo>
                <a:lnTo>
                  <a:pt x="137162" y="323033"/>
                </a:lnTo>
                <a:lnTo>
                  <a:pt x="126683" y="319781"/>
                </a:lnTo>
                <a:lnTo>
                  <a:pt x="118852" y="318335"/>
                </a:lnTo>
                <a:lnTo>
                  <a:pt x="109087" y="317521"/>
                </a:lnTo>
                <a:lnTo>
                  <a:pt x="106062" y="316454"/>
                </a:lnTo>
                <a:lnTo>
                  <a:pt x="100162" y="312729"/>
                </a:lnTo>
                <a:lnTo>
                  <a:pt x="91824" y="310439"/>
                </a:lnTo>
                <a:lnTo>
                  <a:pt x="86934" y="309828"/>
                </a:lnTo>
                <a:lnTo>
                  <a:pt x="78960" y="306609"/>
                </a:lnTo>
                <a:lnTo>
                  <a:pt x="70631" y="301332"/>
                </a:lnTo>
                <a:lnTo>
                  <a:pt x="69947" y="299947"/>
                </a:lnTo>
                <a:lnTo>
                  <a:pt x="68760" y="292767"/>
                </a:lnTo>
                <a:lnTo>
                  <a:pt x="64083" y="287297"/>
                </a:lnTo>
                <a:lnTo>
                  <a:pt x="61772" y="285828"/>
                </a:lnTo>
                <a:lnTo>
                  <a:pt x="51436" y="2828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3"/>
          <p:cNvSpPr/>
          <p:nvPr/>
        </p:nvSpPr>
        <p:spPr>
          <a:xfrm>
            <a:off x="8721090" y="3729037"/>
            <a:ext cx="34186" cy="308611"/>
          </a:xfrm>
          <a:custGeom>
            <a:avLst/>
            <a:gdLst/>
            <a:ahLst/>
            <a:cxnLst/>
            <a:rect l="0" t="0" r="0" b="0"/>
            <a:pathLst>
              <a:path w="34186" h="308611">
                <a:moveTo>
                  <a:pt x="0" y="0"/>
                </a:moveTo>
                <a:lnTo>
                  <a:pt x="0" y="45731"/>
                </a:lnTo>
                <a:lnTo>
                  <a:pt x="952" y="49537"/>
                </a:lnTo>
                <a:lnTo>
                  <a:pt x="2539" y="53980"/>
                </a:lnTo>
                <a:lnTo>
                  <a:pt x="4551" y="58846"/>
                </a:lnTo>
                <a:lnTo>
                  <a:pt x="5891" y="63996"/>
                </a:lnTo>
                <a:lnTo>
                  <a:pt x="6785" y="69334"/>
                </a:lnTo>
                <a:lnTo>
                  <a:pt x="7381" y="74798"/>
                </a:lnTo>
                <a:lnTo>
                  <a:pt x="7777" y="80345"/>
                </a:lnTo>
                <a:lnTo>
                  <a:pt x="8043" y="85949"/>
                </a:lnTo>
                <a:lnTo>
                  <a:pt x="8336" y="97254"/>
                </a:lnTo>
                <a:lnTo>
                  <a:pt x="8467" y="108629"/>
                </a:lnTo>
                <a:lnTo>
                  <a:pt x="9455" y="114329"/>
                </a:lnTo>
                <a:lnTo>
                  <a:pt x="11066" y="120035"/>
                </a:lnTo>
                <a:lnTo>
                  <a:pt x="13092" y="125743"/>
                </a:lnTo>
                <a:lnTo>
                  <a:pt x="14443" y="131454"/>
                </a:lnTo>
                <a:lnTo>
                  <a:pt x="15344" y="137166"/>
                </a:lnTo>
                <a:lnTo>
                  <a:pt x="15944" y="142879"/>
                </a:lnTo>
                <a:lnTo>
                  <a:pt x="17296" y="148593"/>
                </a:lnTo>
                <a:lnTo>
                  <a:pt x="19152" y="154307"/>
                </a:lnTo>
                <a:lnTo>
                  <a:pt x="21339" y="160021"/>
                </a:lnTo>
                <a:lnTo>
                  <a:pt x="22798" y="165736"/>
                </a:lnTo>
                <a:lnTo>
                  <a:pt x="23772" y="171451"/>
                </a:lnTo>
                <a:lnTo>
                  <a:pt x="24421" y="177166"/>
                </a:lnTo>
                <a:lnTo>
                  <a:pt x="24852" y="182880"/>
                </a:lnTo>
                <a:lnTo>
                  <a:pt x="25141" y="188595"/>
                </a:lnTo>
                <a:lnTo>
                  <a:pt x="25462" y="200025"/>
                </a:lnTo>
                <a:lnTo>
                  <a:pt x="25707" y="245745"/>
                </a:lnTo>
                <a:lnTo>
                  <a:pt x="25714" y="258339"/>
                </a:lnTo>
                <a:lnTo>
                  <a:pt x="26667" y="262714"/>
                </a:lnTo>
                <a:lnTo>
                  <a:pt x="28256" y="267535"/>
                </a:lnTo>
                <a:lnTo>
                  <a:pt x="30267" y="272654"/>
                </a:lnTo>
                <a:lnTo>
                  <a:pt x="31608" y="277020"/>
                </a:lnTo>
                <a:lnTo>
                  <a:pt x="32502" y="280882"/>
                </a:lnTo>
                <a:lnTo>
                  <a:pt x="33495" y="287714"/>
                </a:lnTo>
                <a:lnTo>
                  <a:pt x="34132" y="297321"/>
                </a:lnTo>
                <a:lnTo>
                  <a:pt x="34185" y="298226"/>
                </a:lnTo>
                <a:lnTo>
                  <a:pt x="33267" y="298830"/>
                </a:lnTo>
                <a:lnTo>
                  <a:pt x="31702" y="299233"/>
                </a:lnTo>
                <a:lnTo>
                  <a:pt x="29707" y="299501"/>
                </a:lnTo>
                <a:lnTo>
                  <a:pt x="28377" y="300632"/>
                </a:lnTo>
                <a:lnTo>
                  <a:pt x="27491" y="302339"/>
                </a:lnTo>
                <a:lnTo>
                  <a:pt x="25738" y="308538"/>
                </a:lnTo>
                <a:lnTo>
                  <a:pt x="25719" y="308604"/>
                </a:lnTo>
                <a:lnTo>
                  <a:pt x="25718" y="308606"/>
                </a:lnTo>
                <a:lnTo>
                  <a:pt x="25717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4"/>
          <p:cNvSpPr/>
          <p:nvPr/>
        </p:nvSpPr>
        <p:spPr>
          <a:xfrm>
            <a:off x="8549649" y="4431982"/>
            <a:ext cx="214304" cy="8573"/>
          </a:xfrm>
          <a:custGeom>
            <a:avLst/>
            <a:gdLst/>
            <a:ahLst/>
            <a:cxnLst/>
            <a:rect l="0" t="0" r="0" b="0"/>
            <a:pathLst>
              <a:path w="214304" h="8573">
                <a:moveTo>
                  <a:pt x="8563" y="8572"/>
                </a:moveTo>
                <a:lnTo>
                  <a:pt x="0" y="8572"/>
                </a:lnTo>
                <a:lnTo>
                  <a:pt x="41454" y="8572"/>
                </a:lnTo>
                <a:lnTo>
                  <a:pt x="45730" y="7620"/>
                </a:lnTo>
                <a:lnTo>
                  <a:pt x="49533" y="6033"/>
                </a:lnTo>
                <a:lnTo>
                  <a:pt x="53022" y="4022"/>
                </a:lnTo>
                <a:lnTo>
                  <a:pt x="57252" y="2681"/>
                </a:lnTo>
                <a:lnTo>
                  <a:pt x="61978" y="1788"/>
                </a:lnTo>
                <a:lnTo>
                  <a:pt x="67032" y="1191"/>
                </a:lnTo>
                <a:lnTo>
                  <a:pt x="72307" y="794"/>
                </a:lnTo>
                <a:lnTo>
                  <a:pt x="77730" y="530"/>
                </a:lnTo>
                <a:lnTo>
                  <a:pt x="88834" y="236"/>
                </a:lnTo>
                <a:lnTo>
                  <a:pt x="198706" y="0"/>
                </a:lnTo>
                <a:lnTo>
                  <a:pt x="202000" y="953"/>
                </a:lnTo>
                <a:lnTo>
                  <a:pt x="205149" y="2540"/>
                </a:lnTo>
                <a:lnTo>
                  <a:pt x="21430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5"/>
          <p:cNvSpPr/>
          <p:nvPr/>
        </p:nvSpPr>
        <p:spPr>
          <a:xfrm>
            <a:off x="8866823" y="4277686"/>
            <a:ext cx="68580" cy="325747"/>
          </a:xfrm>
          <a:custGeom>
            <a:avLst/>
            <a:gdLst/>
            <a:ahLst/>
            <a:cxnLst/>
            <a:rect l="0" t="0" r="0" b="0"/>
            <a:pathLst>
              <a:path w="68580" h="325747">
                <a:moveTo>
                  <a:pt x="8571" y="8564"/>
                </a:moveTo>
                <a:lnTo>
                  <a:pt x="4020" y="8564"/>
                </a:lnTo>
                <a:lnTo>
                  <a:pt x="2680" y="7611"/>
                </a:lnTo>
                <a:lnTo>
                  <a:pt x="1786" y="6024"/>
                </a:lnTo>
                <a:lnTo>
                  <a:pt x="2" y="0"/>
                </a:lnTo>
                <a:lnTo>
                  <a:pt x="0" y="4545"/>
                </a:lnTo>
                <a:lnTo>
                  <a:pt x="952" y="6837"/>
                </a:lnTo>
                <a:lnTo>
                  <a:pt x="2540" y="9318"/>
                </a:lnTo>
                <a:lnTo>
                  <a:pt x="4550" y="11924"/>
                </a:lnTo>
                <a:lnTo>
                  <a:pt x="6843" y="14614"/>
                </a:lnTo>
                <a:lnTo>
                  <a:pt x="9324" y="17359"/>
                </a:lnTo>
                <a:lnTo>
                  <a:pt x="11931" y="20143"/>
                </a:lnTo>
                <a:lnTo>
                  <a:pt x="13669" y="23903"/>
                </a:lnTo>
                <a:lnTo>
                  <a:pt x="15599" y="33161"/>
                </a:lnTo>
                <a:lnTo>
                  <a:pt x="17067" y="38297"/>
                </a:lnTo>
                <a:lnTo>
                  <a:pt x="18998" y="43626"/>
                </a:lnTo>
                <a:lnTo>
                  <a:pt x="21238" y="49084"/>
                </a:lnTo>
                <a:lnTo>
                  <a:pt x="23683" y="54627"/>
                </a:lnTo>
                <a:lnTo>
                  <a:pt x="28940" y="65866"/>
                </a:lnTo>
                <a:lnTo>
                  <a:pt x="30724" y="71531"/>
                </a:lnTo>
                <a:lnTo>
                  <a:pt x="31912" y="77211"/>
                </a:lnTo>
                <a:lnTo>
                  <a:pt x="32705" y="82904"/>
                </a:lnTo>
                <a:lnTo>
                  <a:pt x="34185" y="89556"/>
                </a:lnTo>
                <a:lnTo>
                  <a:pt x="36125" y="96849"/>
                </a:lnTo>
                <a:lnTo>
                  <a:pt x="40820" y="112571"/>
                </a:lnTo>
                <a:lnTo>
                  <a:pt x="46081" y="129084"/>
                </a:lnTo>
                <a:lnTo>
                  <a:pt x="47866" y="136536"/>
                </a:lnTo>
                <a:lnTo>
                  <a:pt x="49056" y="143408"/>
                </a:lnTo>
                <a:lnTo>
                  <a:pt x="49849" y="149895"/>
                </a:lnTo>
                <a:lnTo>
                  <a:pt x="50377" y="157077"/>
                </a:lnTo>
                <a:lnTo>
                  <a:pt x="50730" y="164723"/>
                </a:lnTo>
                <a:lnTo>
                  <a:pt x="50964" y="172677"/>
                </a:lnTo>
                <a:lnTo>
                  <a:pt x="52073" y="180837"/>
                </a:lnTo>
                <a:lnTo>
                  <a:pt x="53765" y="189135"/>
                </a:lnTo>
                <a:lnTo>
                  <a:pt x="55846" y="197525"/>
                </a:lnTo>
                <a:lnTo>
                  <a:pt x="57233" y="205023"/>
                </a:lnTo>
                <a:lnTo>
                  <a:pt x="58157" y="211927"/>
                </a:lnTo>
                <a:lnTo>
                  <a:pt x="58774" y="218434"/>
                </a:lnTo>
                <a:lnTo>
                  <a:pt x="59185" y="224677"/>
                </a:lnTo>
                <a:lnTo>
                  <a:pt x="59460" y="230745"/>
                </a:lnTo>
                <a:lnTo>
                  <a:pt x="59642" y="236695"/>
                </a:lnTo>
                <a:lnTo>
                  <a:pt x="60716" y="242565"/>
                </a:lnTo>
                <a:lnTo>
                  <a:pt x="62384" y="248385"/>
                </a:lnTo>
                <a:lnTo>
                  <a:pt x="64448" y="254169"/>
                </a:lnTo>
                <a:lnTo>
                  <a:pt x="65826" y="259931"/>
                </a:lnTo>
                <a:lnTo>
                  <a:pt x="66744" y="265677"/>
                </a:lnTo>
                <a:lnTo>
                  <a:pt x="67356" y="271413"/>
                </a:lnTo>
                <a:lnTo>
                  <a:pt x="68036" y="280326"/>
                </a:lnTo>
                <a:lnTo>
                  <a:pt x="68337" y="287461"/>
                </a:lnTo>
                <a:lnTo>
                  <a:pt x="68508" y="296834"/>
                </a:lnTo>
                <a:lnTo>
                  <a:pt x="68579" y="3257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6"/>
          <p:cNvSpPr/>
          <p:nvPr/>
        </p:nvSpPr>
        <p:spPr>
          <a:xfrm>
            <a:off x="4049088" y="4440589"/>
            <a:ext cx="68182" cy="59579"/>
          </a:xfrm>
          <a:custGeom>
            <a:avLst/>
            <a:gdLst/>
            <a:ahLst/>
            <a:cxnLst/>
            <a:rect l="0" t="0" r="0" b="0"/>
            <a:pathLst>
              <a:path w="68182" h="59579">
                <a:moveTo>
                  <a:pt x="34279" y="8538"/>
                </a:moveTo>
                <a:lnTo>
                  <a:pt x="38830" y="8538"/>
                </a:lnTo>
                <a:lnTo>
                  <a:pt x="40170" y="9491"/>
                </a:lnTo>
                <a:lnTo>
                  <a:pt x="41064" y="11078"/>
                </a:lnTo>
                <a:lnTo>
                  <a:pt x="42747" y="16757"/>
                </a:lnTo>
                <a:lnTo>
                  <a:pt x="42782" y="17828"/>
                </a:lnTo>
                <a:lnTo>
                  <a:pt x="42850" y="38346"/>
                </a:lnTo>
                <a:lnTo>
                  <a:pt x="41898" y="40793"/>
                </a:lnTo>
                <a:lnTo>
                  <a:pt x="40311" y="43376"/>
                </a:lnTo>
                <a:lnTo>
                  <a:pt x="35470" y="49816"/>
                </a:lnTo>
                <a:lnTo>
                  <a:pt x="34121" y="51296"/>
                </a:lnTo>
                <a:lnTo>
                  <a:pt x="30081" y="55482"/>
                </a:lnTo>
                <a:lnTo>
                  <a:pt x="27671" y="56979"/>
                </a:lnTo>
                <a:lnTo>
                  <a:pt x="25111" y="57977"/>
                </a:lnTo>
                <a:lnTo>
                  <a:pt x="18710" y="59578"/>
                </a:lnTo>
                <a:lnTo>
                  <a:pt x="17232" y="58758"/>
                </a:lnTo>
                <a:lnTo>
                  <a:pt x="15294" y="57258"/>
                </a:lnTo>
                <a:lnTo>
                  <a:pt x="9892" y="52558"/>
                </a:lnTo>
                <a:lnTo>
                  <a:pt x="8496" y="52172"/>
                </a:lnTo>
                <a:lnTo>
                  <a:pt x="6612" y="51915"/>
                </a:lnTo>
                <a:lnTo>
                  <a:pt x="4405" y="51743"/>
                </a:lnTo>
                <a:lnTo>
                  <a:pt x="2933" y="50677"/>
                </a:lnTo>
                <a:lnTo>
                  <a:pt x="1951" y="49013"/>
                </a:lnTo>
                <a:lnTo>
                  <a:pt x="1298" y="46951"/>
                </a:lnTo>
                <a:lnTo>
                  <a:pt x="861" y="44624"/>
                </a:lnTo>
                <a:lnTo>
                  <a:pt x="571" y="42121"/>
                </a:lnTo>
                <a:lnTo>
                  <a:pt x="103" y="35810"/>
                </a:lnTo>
                <a:lnTo>
                  <a:pt x="40" y="32406"/>
                </a:lnTo>
                <a:lnTo>
                  <a:pt x="0" y="22461"/>
                </a:lnTo>
                <a:lnTo>
                  <a:pt x="948" y="20677"/>
                </a:lnTo>
                <a:lnTo>
                  <a:pt x="2534" y="19488"/>
                </a:lnTo>
                <a:lnTo>
                  <a:pt x="4543" y="18695"/>
                </a:lnTo>
                <a:lnTo>
                  <a:pt x="5883" y="17215"/>
                </a:lnTo>
                <a:lnTo>
                  <a:pt x="6776" y="15275"/>
                </a:lnTo>
                <a:lnTo>
                  <a:pt x="7371" y="13029"/>
                </a:lnTo>
                <a:lnTo>
                  <a:pt x="8720" y="11533"/>
                </a:lnTo>
                <a:lnTo>
                  <a:pt x="10572" y="10534"/>
                </a:lnTo>
                <a:lnTo>
                  <a:pt x="12760" y="9869"/>
                </a:lnTo>
                <a:lnTo>
                  <a:pt x="16123" y="9425"/>
                </a:lnTo>
                <a:lnTo>
                  <a:pt x="20270" y="9130"/>
                </a:lnTo>
                <a:lnTo>
                  <a:pt x="29005" y="8801"/>
                </a:lnTo>
                <a:lnTo>
                  <a:pt x="36063" y="8655"/>
                </a:lnTo>
                <a:lnTo>
                  <a:pt x="39278" y="9568"/>
                </a:lnTo>
                <a:lnTo>
                  <a:pt x="42374" y="11130"/>
                </a:lnTo>
                <a:lnTo>
                  <a:pt x="49637" y="15929"/>
                </a:lnTo>
                <a:lnTo>
                  <a:pt x="51185" y="17275"/>
                </a:lnTo>
                <a:lnTo>
                  <a:pt x="53170" y="19125"/>
                </a:lnTo>
                <a:lnTo>
                  <a:pt x="60050" y="25772"/>
                </a:lnTo>
                <a:lnTo>
                  <a:pt x="67259" y="32950"/>
                </a:lnTo>
                <a:lnTo>
                  <a:pt x="67696" y="34338"/>
                </a:lnTo>
                <a:lnTo>
                  <a:pt x="67987" y="36216"/>
                </a:lnTo>
                <a:lnTo>
                  <a:pt x="68181" y="38420"/>
                </a:lnTo>
                <a:lnTo>
                  <a:pt x="67358" y="39889"/>
                </a:lnTo>
                <a:lnTo>
                  <a:pt x="65856" y="40869"/>
                </a:lnTo>
                <a:lnTo>
                  <a:pt x="63903" y="41521"/>
                </a:lnTo>
                <a:lnTo>
                  <a:pt x="62601" y="42910"/>
                </a:lnTo>
                <a:lnTo>
                  <a:pt x="61733" y="44787"/>
                </a:lnTo>
                <a:lnTo>
                  <a:pt x="61154" y="46992"/>
                </a:lnTo>
                <a:lnTo>
                  <a:pt x="59815" y="48462"/>
                </a:lnTo>
                <a:lnTo>
                  <a:pt x="57971" y="49441"/>
                </a:lnTo>
                <a:lnTo>
                  <a:pt x="52717" y="51014"/>
                </a:lnTo>
                <a:lnTo>
                  <a:pt x="51333" y="50190"/>
                </a:lnTo>
                <a:lnTo>
                  <a:pt x="49459" y="48689"/>
                </a:lnTo>
                <a:lnTo>
                  <a:pt x="47256" y="46735"/>
                </a:lnTo>
                <a:lnTo>
                  <a:pt x="44836" y="45433"/>
                </a:lnTo>
                <a:lnTo>
                  <a:pt x="42269" y="44565"/>
                </a:lnTo>
                <a:lnTo>
                  <a:pt x="39606" y="43986"/>
                </a:lnTo>
                <a:lnTo>
                  <a:pt x="37830" y="42648"/>
                </a:lnTo>
                <a:lnTo>
                  <a:pt x="36647" y="40803"/>
                </a:lnTo>
                <a:lnTo>
                  <a:pt x="35857" y="38620"/>
                </a:lnTo>
                <a:lnTo>
                  <a:pt x="34379" y="37165"/>
                </a:lnTo>
                <a:lnTo>
                  <a:pt x="32440" y="36196"/>
                </a:lnTo>
                <a:lnTo>
                  <a:pt x="30196" y="35549"/>
                </a:lnTo>
                <a:lnTo>
                  <a:pt x="27747" y="34165"/>
                </a:lnTo>
                <a:lnTo>
                  <a:pt x="25162" y="32290"/>
                </a:lnTo>
                <a:lnTo>
                  <a:pt x="22486" y="30088"/>
                </a:lnTo>
                <a:lnTo>
                  <a:pt x="20702" y="27667"/>
                </a:lnTo>
                <a:lnTo>
                  <a:pt x="19512" y="25101"/>
                </a:lnTo>
                <a:lnTo>
                  <a:pt x="18720" y="22438"/>
                </a:lnTo>
                <a:lnTo>
                  <a:pt x="18191" y="19710"/>
                </a:lnTo>
                <a:lnTo>
                  <a:pt x="17839" y="16938"/>
                </a:lnTo>
                <a:lnTo>
                  <a:pt x="17604" y="14138"/>
                </a:lnTo>
                <a:lnTo>
                  <a:pt x="18400" y="12271"/>
                </a:lnTo>
                <a:lnTo>
                  <a:pt x="19883" y="11027"/>
                </a:lnTo>
                <a:lnTo>
                  <a:pt x="21824" y="10197"/>
                </a:lnTo>
                <a:lnTo>
                  <a:pt x="23118" y="8692"/>
                </a:lnTo>
                <a:lnTo>
                  <a:pt x="23981" y="6736"/>
                </a:lnTo>
                <a:lnTo>
                  <a:pt x="24556" y="4479"/>
                </a:lnTo>
                <a:lnTo>
                  <a:pt x="25892" y="2975"/>
                </a:lnTo>
                <a:lnTo>
                  <a:pt x="27736" y="1972"/>
                </a:lnTo>
                <a:lnTo>
                  <a:pt x="29916" y="1303"/>
                </a:lnTo>
                <a:lnTo>
                  <a:pt x="32323" y="857"/>
                </a:lnTo>
                <a:lnTo>
                  <a:pt x="34880" y="560"/>
                </a:lnTo>
                <a:lnTo>
                  <a:pt x="41277" y="83"/>
                </a:lnTo>
                <a:lnTo>
                  <a:pt x="44691" y="18"/>
                </a:lnTo>
                <a:lnTo>
                  <a:pt x="46936" y="0"/>
                </a:lnTo>
                <a:lnTo>
                  <a:pt x="48432" y="941"/>
                </a:lnTo>
                <a:lnTo>
                  <a:pt x="49430" y="2521"/>
                </a:lnTo>
                <a:lnTo>
                  <a:pt x="50094" y="4527"/>
                </a:lnTo>
                <a:lnTo>
                  <a:pt x="51490" y="6817"/>
                </a:lnTo>
                <a:lnTo>
                  <a:pt x="53373" y="9295"/>
                </a:lnTo>
                <a:lnTo>
                  <a:pt x="55581" y="11900"/>
                </a:lnTo>
                <a:lnTo>
                  <a:pt x="57053" y="14590"/>
                </a:lnTo>
                <a:lnTo>
                  <a:pt x="58034" y="17335"/>
                </a:lnTo>
                <a:lnTo>
                  <a:pt x="58688" y="20118"/>
                </a:lnTo>
                <a:lnTo>
                  <a:pt x="59124" y="22925"/>
                </a:lnTo>
                <a:lnTo>
                  <a:pt x="59415" y="25750"/>
                </a:lnTo>
                <a:lnTo>
                  <a:pt x="59609" y="28585"/>
                </a:lnTo>
                <a:lnTo>
                  <a:pt x="59738" y="32380"/>
                </a:lnTo>
                <a:lnTo>
                  <a:pt x="59996" y="514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7"/>
          <p:cNvSpPr/>
          <p:nvPr/>
        </p:nvSpPr>
        <p:spPr>
          <a:xfrm>
            <a:off x="4297683" y="3943747"/>
            <a:ext cx="42860" cy="59610"/>
          </a:xfrm>
          <a:custGeom>
            <a:avLst/>
            <a:gdLst/>
            <a:ahLst/>
            <a:cxnLst/>
            <a:rect l="0" t="0" r="0" b="0"/>
            <a:pathLst>
              <a:path w="42860" h="59610">
                <a:moveTo>
                  <a:pt x="25714" y="51038"/>
                </a:moveTo>
                <a:lnTo>
                  <a:pt x="17246" y="59506"/>
                </a:lnTo>
                <a:lnTo>
                  <a:pt x="16259" y="59540"/>
                </a:lnTo>
                <a:lnTo>
                  <a:pt x="1294" y="59609"/>
                </a:lnTo>
                <a:lnTo>
                  <a:pt x="861" y="58657"/>
                </a:lnTo>
                <a:lnTo>
                  <a:pt x="573" y="57070"/>
                </a:lnTo>
                <a:lnTo>
                  <a:pt x="110" y="52229"/>
                </a:lnTo>
                <a:lnTo>
                  <a:pt x="72" y="50880"/>
                </a:lnTo>
                <a:lnTo>
                  <a:pt x="0" y="35468"/>
                </a:lnTo>
                <a:lnTo>
                  <a:pt x="951" y="33991"/>
                </a:lnTo>
                <a:lnTo>
                  <a:pt x="2538" y="32053"/>
                </a:lnTo>
                <a:lnTo>
                  <a:pt x="7378" y="26650"/>
                </a:lnTo>
                <a:lnTo>
                  <a:pt x="15845" y="18056"/>
                </a:lnTo>
                <a:lnTo>
                  <a:pt x="17230" y="17620"/>
                </a:lnTo>
                <a:lnTo>
                  <a:pt x="19106" y="17329"/>
                </a:lnTo>
                <a:lnTo>
                  <a:pt x="21308" y="17135"/>
                </a:lnTo>
                <a:lnTo>
                  <a:pt x="23729" y="17006"/>
                </a:lnTo>
                <a:lnTo>
                  <a:pt x="28959" y="16862"/>
                </a:lnTo>
                <a:lnTo>
                  <a:pt x="30735" y="17777"/>
                </a:lnTo>
                <a:lnTo>
                  <a:pt x="31919" y="19339"/>
                </a:lnTo>
                <a:lnTo>
                  <a:pt x="33819" y="24138"/>
                </a:lnTo>
                <a:lnTo>
                  <a:pt x="34927" y="25485"/>
                </a:lnTo>
                <a:lnTo>
                  <a:pt x="36619" y="27335"/>
                </a:lnTo>
                <a:lnTo>
                  <a:pt x="38699" y="29521"/>
                </a:lnTo>
                <a:lnTo>
                  <a:pt x="40086" y="31930"/>
                </a:lnTo>
                <a:lnTo>
                  <a:pt x="41010" y="34490"/>
                </a:lnTo>
                <a:lnTo>
                  <a:pt x="41627" y="37148"/>
                </a:lnTo>
                <a:lnTo>
                  <a:pt x="42038" y="39873"/>
                </a:lnTo>
                <a:lnTo>
                  <a:pt x="42311" y="42642"/>
                </a:lnTo>
                <a:lnTo>
                  <a:pt x="42850" y="50892"/>
                </a:lnTo>
                <a:lnTo>
                  <a:pt x="41900" y="50940"/>
                </a:lnTo>
                <a:lnTo>
                  <a:pt x="34639" y="51034"/>
                </a:lnTo>
                <a:lnTo>
                  <a:pt x="29840" y="51037"/>
                </a:lnTo>
                <a:lnTo>
                  <a:pt x="27512" y="50085"/>
                </a:lnTo>
                <a:lnTo>
                  <a:pt x="25008" y="48497"/>
                </a:lnTo>
                <a:lnTo>
                  <a:pt x="22386" y="46486"/>
                </a:lnTo>
                <a:lnTo>
                  <a:pt x="20638" y="44194"/>
                </a:lnTo>
                <a:lnTo>
                  <a:pt x="19472" y="41712"/>
                </a:lnTo>
                <a:lnTo>
                  <a:pt x="18695" y="39106"/>
                </a:lnTo>
                <a:lnTo>
                  <a:pt x="18177" y="36415"/>
                </a:lnTo>
                <a:lnTo>
                  <a:pt x="17832" y="33670"/>
                </a:lnTo>
                <a:lnTo>
                  <a:pt x="17602" y="30887"/>
                </a:lnTo>
                <a:lnTo>
                  <a:pt x="17448" y="28079"/>
                </a:lnTo>
                <a:lnTo>
                  <a:pt x="17278" y="22419"/>
                </a:lnTo>
                <a:lnTo>
                  <a:pt x="17154" y="9865"/>
                </a:lnTo>
                <a:lnTo>
                  <a:pt x="18102" y="8349"/>
                </a:lnTo>
                <a:lnTo>
                  <a:pt x="19687" y="6386"/>
                </a:lnTo>
                <a:lnTo>
                  <a:pt x="24524" y="943"/>
                </a:lnTo>
                <a:lnTo>
                  <a:pt x="25872" y="496"/>
                </a:lnTo>
                <a:lnTo>
                  <a:pt x="27725" y="198"/>
                </a:lnTo>
                <a:lnTo>
                  <a:pt x="29912" y="0"/>
                </a:lnTo>
                <a:lnTo>
                  <a:pt x="31370" y="820"/>
                </a:lnTo>
                <a:lnTo>
                  <a:pt x="32342" y="2319"/>
                </a:lnTo>
                <a:lnTo>
                  <a:pt x="34173" y="7832"/>
                </a:lnTo>
                <a:lnTo>
                  <a:pt x="35163" y="7947"/>
                </a:lnTo>
                <a:lnTo>
                  <a:pt x="36776" y="8023"/>
                </a:lnTo>
                <a:lnTo>
                  <a:pt x="42859" y="8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8"/>
          <p:cNvSpPr/>
          <p:nvPr/>
        </p:nvSpPr>
        <p:spPr>
          <a:xfrm>
            <a:off x="4520597" y="3506257"/>
            <a:ext cx="51296" cy="68442"/>
          </a:xfrm>
          <a:custGeom>
            <a:avLst/>
            <a:gdLst/>
            <a:ahLst/>
            <a:cxnLst/>
            <a:rect l="0" t="0" r="0" b="0"/>
            <a:pathLst>
              <a:path w="51296" h="68442">
                <a:moveTo>
                  <a:pt x="34257" y="8468"/>
                </a:moveTo>
                <a:lnTo>
                  <a:pt x="34257" y="1087"/>
                </a:lnTo>
                <a:lnTo>
                  <a:pt x="35210" y="690"/>
                </a:lnTo>
                <a:lnTo>
                  <a:pt x="36798" y="425"/>
                </a:lnTo>
                <a:lnTo>
                  <a:pt x="41639" y="0"/>
                </a:lnTo>
                <a:lnTo>
                  <a:pt x="42036" y="918"/>
                </a:lnTo>
                <a:lnTo>
                  <a:pt x="42300" y="2481"/>
                </a:lnTo>
                <a:lnTo>
                  <a:pt x="42477" y="4477"/>
                </a:lnTo>
                <a:lnTo>
                  <a:pt x="43547" y="5807"/>
                </a:lnTo>
                <a:lnTo>
                  <a:pt x="45213" y="6694"/>
                </a:lnTo>
                <a:lnTo>
                  <a:pt x="47276" y="7285"/>
                </a:lnTo>
                <a:lnTo>
                  <a:pt x="48652" y="8632"/>
                </a:lnTo>
                <a:lnTo>
                  <a:pt x="49569" y="10482"/>
                </a:lnTo>
                <a:lnTo>
                  <a:pt x="51041" y="15745"/>
                </a:lnTo>
                <a:lnTo>
                  <a:pt x="51161" y="17129"/>
                </a:lnTo>
                <a:lnTo>
                  <a:pt x="51242" y="19004"/>
                </a:lnTo>
                <a:lnTo>
                  <a:pt x="51295" y="21207"/>
                </a:lnTo>
                <a:lnTo>
                  <a:pt x="50379" y="23628"/>
                </a:lnTo>
                <a:lnTo>
                  <a:pt x="48815" y="26195"/>
                </a:lnTo>
                <a:lnTo>
                  <a:pt x="46820" y="28858"/>
                </a:lnTo>
                <a:lnTo>
                  <a:pt x="45490" y="31586"/>
                </a:lnTo>
                <a:lnTo>
                  <a:pt x="44603" y="34357"/>
                </a:lnTo>
                <a:lnTo>
                  <a:pt x="44013" y="37158"/>
                </a:lnTo>
                <a:lnTo>
                  <a:pt x="43618" y="39977"/>
                </a:lnTo>
                <a:lnTo>
                  <a:pt x="43355" y="42809"/>
                </a:lnTo>
                <a:lnTo>
                  <a:pt x="43181" y="45649"/>
                </a:lnTo>
                <a:lnTo>
                  <a:pt x="42111" y="48495"/>
                </a:lnTo>
                <a:lnTo>
                  <a:pt x="40446" y="51345"/>
                </a:lnTo>
                <a:lnTo>
                  <a:pt x="35480" y="58212"/>
                </a:lnTo>
                <a:lnTo>
                  <a:pt x="34120" y="58776"/>
                </a:lnTo>
                <a:lnTo>
                  <a:pt x="32261" y="59152"/>
                </a:lnTo>
                <a:lnTo>
                  <a:pt x="30069" y="59402"/>
                </a:lnTo>
                <a:lnTo>
                  <a:pt x="27655" y="59569"/>
                </a:lnTo>
                <a:lnTo>
                  <a:pt x="25093" y="59680"/>
                </a:lnTo>
                <a:lnTo>
                  <a:pt x="19707" y="59804"/>
                </a:lnTo>
                <a:lnTo>
                  <a:pt x="10198" y="59890"/>
                </a:lnTo>
                <a:lnTo>
                  <a:pt x="9646" y="58942"/>
                </a:lnTo>
                <a:lnTo>
                  <a:pt x="9277" y="57357"/>
                </a:lnTo>
                <a:lnTo>
                  <a:pt x="9031" y="55348"/>
                </a:lnTo>
                <a:lnTo>
                  <a:pt x="7915" y="53056"/>
                </a:lnTo>
                <a:lnTo>
                  <a:pt x="6218" y="50576"/>
                </a:lnTo>
                <a:lnTo>
                  <a:pt x="333" y="43215"/>
                </a:lnTo>
                <a:lnTo>
                  <a:pt x="211" y="42110"/>
                </a:lnTo>
                <a:lnTo>
                  <a:pt x="130" y="40421"/>
                </a:lnTo>
                <a:lnTo>
                  <a:pt x="0" y="35417"/>
                </a:lnTo>
                <a:lnTo>
                  <a:pt x="942" y="35006"/>
                </a:lnTo>
                <a:lnTo>
                  <a:pt x="2522" y="34733"/>
                </a:lnTo>
                <a:lnTo>
                  <a:pt x="7351" y="34293"/>
                </a:lnTo>
                <a:lnTo>
                  <a:pt x="10552" y="34233"/>
                </a:lnTo>
                <a:lnTo>
                  <a:pt x="15816" y="34195"/>
                </a:lnTo>
                <a:lnTo>
                  <a:pt x="17201" y="35144"/>
                </a:lnTo>
                <a:lnTo>
                  <a:pt x="19077" y="36729"/>
                </a:lnTo>
                <a:lnTo>
                  <a:pt x="21280" y="38739"/>
                </a:lnTo>
                <a:lnTo>
                  <a:pt x="23700" y="40078"/>
                </a:lnTo>
                <a:lnTo>
                  <a:pt x="26267" y="40972"/>
                </a:lnTo>
                <a:lnTo>
                  <a:pt x="28931" y="41567"/>
                </a:lnTo>
                <a:lnTo>
                  <a:pt x="30706" y="42916"/>
                </a:lnTo>
                <a:lnTo>
                  <a:pt x="31890" y="44768"/>
                </a:lnTo>
                <a:lnTo>
                  <a:pt x="32679" y="46955"/>
                </a:lnTo>
                <a:lnTo>
                  <a:pt x="33205" y="49367"/>
                </a:lnTo>
                <a:lnTo>
                  <a:pt x="33556" y="51926"/>
                </a:lnTo>
                <a:lnTo>
                  <a:pt x="34119" y="58327"/>
                </a:lnTo>
                <a:lnTo>
                  <a:pt x="34165" y="59805"/>
                </a:lnTo>
                <a:lnTo>
                  <a:pt x="34257" y="68397"/>
                </a:lnTo>
                <a:lnTo>
                  <a:pt x="34257" y="68441"/>
                </a:lnTo>
                <a:lnTo>
                  <a:pt x="29707" y="63914"/>
                </a:lnTo>
                <a:lnTo>
                  <a:pt x="27414" y="62577"/>
                </a:lnTo>
                <a:lnTo>
                  <a:pt x="24932" y="61686"/>
                </a:lnTo>
                <a:lnTo>
                  <a:pt x="22326" y="61091"/>
                </a:lnTo>
                <a:lnTo>
                  <a:pt x="20588" y="59742"/>
                </a:lnTo>
                <a:lnTo>
                  <a:pt x="19430" y="57891"/>
                </a:lnTo>
                <a:lnTo>
                  <a:pt x="18657" y="55704"/>
                </a:lnTo>
                <a:lnTo>
                  <a:pt x="17190" y="53293"/>
                </a:lnTo>
                <a:lnTo>
                  <a:pt x="15259" y="50734"/>
                </a:lnTo>
                <a:lnTo>
                  <a:pt x="9867" y="44333"/>
                </a:lnTo>
                <a:lnTo>
                  <a:pt x="9425" y="42855"/>
                </a:lnTo>
                <a:lnTo>
                  <a:pt x="9130" y="40918"/>
                </a:lnTo>
                <a:lnTo>
                  <a:pt x="8933" y="38673"/>
                </a:lnTo>
                <a:lnTo>
                  <a:pt x="9755" y="36225"/>
                </a:lnTo>
                <a:lnTo>
                  <a:pt x="11255" y="33640"/>
                </a:lnTo>
                <a:lnTo>
                  <a:pt x="15955" y="27198"/>
                </a:lnTo>
                <a:lnTo>
                  <a:pt x="17293" y="25717"/>
                </a:lnTo>
                <a:lnTo>
                  <a:pt x="24392" y="18371"/>
                </a:lnTo>
                <a:lnTo>
                  <a:pt x="25775" y="17927"/>
                </a:lnTo>
                <a:lnTo>
                  <a:pt x="27650" y="17632"/>
                </a:lnTo>
                <a:lnTo>
                  <a:pt x="29853" y="17434"/>
                </a:lnTo>
                <a:lnTo>
                  <a:pt x="32273" y="17303"/>
                </a:lnTo>
                <a:lnTo>
                  <a:pt x="42830" y="170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9"/>
          <p:cNvSpPr/>
          <p:nvPr/>
        </p:nvSpPr>
        <p:spPr>
          <a:xfrm>
            <a:off x="4752022" y="3952316"/>
            <a:ext cx="77143" cy="67793"/>
          </a:xfrm>
          <a:custGeom>
            <a:avLst/>
            <a:gdLst/>
            <a:ahLst/>
            <a:cxnLst/>
            <a:rect l="0" t="0" r="0" b="0"/>
            <a:pathLst>
              <a:path w="77143" h="67793">
                <a:moveTo>
                  <a:pt x="42862" y="25324"/>
                </a:moveTo>
                <a:lnTo>
                  <a:pt x="42862" y="13392"/>
                </a:lnTo>
                <a:lnTo>
                  <a:pt x="43815" y="11654"/>
                </a:lnTo>
                <a:lnTo>
                  <a:pt x="45403" y="10495"/>
                </a:lnTo>
                <a:lnTo>
                  <a:pt x="47414" y="9723"/>
                </a:lnTo>
                <a:lnTo>
                  <a:pt x="49706" y="8256"/>
                </a:lnTo>
                <a:lnTo>
                  <a:pt x="52187" y="6325"/>
                </a:lnTo>
                <a:lnTo>
                  <a:pt x="54794" y="4085"/>
                </a:lnTo>
                <a:lnTo>
                  <a:pt x="57484" y="2592"/>
                </a:lnTo>
                <a:lnTo>
                  <a:pt x="60230" y="1597"/>
                </a:lnTo>
                <a:lnTo>
                  <a:pt x="66931" y="0"/>
                </a:lnTo>
                <a:lnTo>
                  <a:pt x="68433" y="821"/>
                </a:lnTo>
                <a:lnTo>
                  <a:pt x="70387" y="2321"/>
                </a:lnTo>
                <a:lnTo>
                  <a:pt x="75816" y="7021"/>
                </a:lnTo>
                <a:lnTo>
                  <a:pt x="76261" y="8360"/>
                </a:lnTo>
                <a:lnTo>
                  <a:pt x="76559" y="10204"/>
                </a:lnTo>
                <a:lnTo>
                  <a:pt x="76756" y="12386"/>
                </a:lnTo>
                <a:lnTo>
                  <a:pt x="76889" y="14794"/>
                </a:lnTo>
                <a:lnTo>
                  <a:pt x="77035" y="20009"/>
                </a:lnTo>
                <a:lnTo>
                  <a:pt x="77142" y="32238"/>
                </a:lnTo>
                <a:lnTo>
                  <a:pt x="76193" y="33743"/>
                </a:lnTo>
                <a:lnTo>
                  <a:pt x="74608" y="35699"/>
                </a:lnTo>
                <a:lnTo>
                  <a:pt x="72599" y="37956"/>
                </a:lnTo>
                <a:lnTo>
                  <a:pt x="70307" y="39460"/>
                </a:lnTo>
                <a:lnTo>
                  <a:pt x="67826" y="40463"/>
                </a:lnTo>
                <a:lnTo>
                  <a:pt x="65220" y="41131"/>
                </a:lnTo>
                <a:lnTo>
                  <a:pt x="63482" y="42530"/>
                </a:lnTo>
                <a:lnTo>
                  <a:pt x="62324" y="44414"/>
                </a:lnTo>
                <a:lnTo>
                  <a:pt x="61552" y="46623"/>
                </a:lnTo>
                <a:lnTo>
                  <a:pt x="60085" y="48096"/>
                </a:lnTo>
                <a:lnTo>
                  <a:pt x="58154" y="49078"/>
                </a:lnTo>
                <a:lnTo>
                  <a:pt x="55914" y="49732"/>
                </a:lnTo>
                <a:lnTo>
                  <a:pt x="53469" y="50168"/>
                </a:lnTo>
                <a:lnTo>
                  <a:pt x="50886" y="50459"/>
                </a:lnTo>
                <a:lnTo>
                  <a:pt x="48211" y="50653"/>
                </a:lnTo>
                <a:lnTo>
                  <a:pt x="46428" y="49830"/>
                </a:lnTo>
                <a:lnTo>
                  <a:pt x="45240" y="48329"/>
                </a:lnTo>
                <a:lnTo>
                  <a:pt x="44447" y="46375"/>
                </a:lnTo>
                <a:lnTo>
                  <a:pt x="42967" y="45073"/>
                </a:lnTo>
                <a:lnTo>
                  <a:pt x="41027" y="44205"/>
                </a:lnTo>
                <a:lnTo>
                  <a:pt x="35621" y="42812"/>
                </a:lnTo>
                <a:lnTo>
                  <a:pt x="34225" y="41745"/>
                </a:lnTo>
                <a:lnTo>
                  <a:pt x="32342" y="40081"/>
                </a:lnTo>
                <a:lnTo>
                  <a:pt x="27026" y="35118"/>
                </a:lnTo>
                <a:lnTo>
                  <a:pt x="25637" y="34710"/>
                </a:lnTo>
                <a:lnTo>
                  <a:pt x="23759" y="34439"/>
                </a:lnTo>
                <a:lnTo>
                  <a:pt x="21554" y="34258"/>
                </a:lnTo>
                <a:lnTo>
                  <a:pt x="20084" y="33185"/>
                </a:lnTo>
                <a:lnTo>
                  <a:pt x="19105" y="31517"/>
                </a:lnTo>
                <a:lnTo>
                  <a:pt x="17179" y="25431"/>
                </a:lnTo>
                <a:lnTo>
                  <a:pt x="18120" y="25395"/>
                </a:lnTo>
                <a:lnTo>
                  <a:pt x="24529" y="25333"/>
                </a:lnTo>
                <a:lnTo>
                  <a:pt x="24925" y="26283"/>
                </a:lnTo>
                <a:lnTo>
                  <a:pt x="25189" y="27868"/>
                </a:lnTo>
                <a:lnTo>
                  <a:pt x="25365" y="29878"/>
                </a:lnTo>
                <a:lnTo>
                  <a:pt x="26435" y="31217"/>
                </a:lnTo>
                <a:lnTo>
                  <a:pt x="28101" y="32110"/>
                </a:lnTo>
                <a:lnTo>
                  <a:pt x="30164" y="32705"/>
                </a:lnTo>
                <a:lnTo>
                  <a:pt x="30587" y="34055"/>
                </a:lnTo>
                <a:lnTo>
                  <a:pt x="29916" y="35907"/>
                </a:lnTo>
                <a:lnTo>
                  <a:pt x="26547" y="41173"/>
                </a:lnTo>
                <a:lnTo>
                  <a:pt x="26270" y="42557"/>
                </a:lnTo>
                <a:lnTo>
                  <a:pt x="26086" y="44433"/>
                </a:lnTo>
                <a:lnTo>
                  <a:pt x="25963" y="46636"/>
                </a:lnTo>
                <a:lnTo>
                  <a:pt x="24929" y="49056"/>
                </a:lnTo>
                <a:lnTo>
                  <a:pt x="23286" y="51623"/>
                </a:lnTo>
                <a:lnTo>
                  <a:pt x="18358" y="58035"/>
                </a:lnTo>
                <a:lnTo>
                  <a:pt x="17954" y="59514"/>
                </a:lnTo>
                <a:lnTo>
                  <a:pt x="17684" y="61452"/>
                </a:lnTo>
                <a:lnTo>
                  <a:pt x="17505" y="63697"/>
                </a:lnTo>
                <a:lnTo>
                  <a:pt x="16432" y="65193"/>
                </a:lnTo>
                <a:lnTo>
                  <a:pt x="14765" y="66191"/>
                </a:lnTo>
                <a:lnTo>
                  <a:pt x="9796" y="67792"/>
                </a:lnTo>
                <a:lnTo>
                  <a:pt x="8435" y="66971"/>
                </a:lnTo>
                <a:lnTo>
                  <a:pt x="6576" y="65471"/>
                </a:lnTo>
                <a:lnTo>
                  <a:pt x="0" y="59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0"/>
          <p:cNvSpPr/>
          <p:nvPr/>
        </p:nvSpPr>
        <p:spPr>
          <a:xfrm>
            <a:off x="4958985" y="4431982"/>
            <a:ext cx="50181" cy="42829"/>
          </a:xfrm>
          <a:custGeom>
            <a:avLst/>
            <a:gdLst/>
            <a:ahLst/>
            <a:cxnLst/>
            <a:rect l="0" t="0" r="0" b="0"/>
            <a:pathLst>
              <a:path w="50181" h="42829">
                <a:moveTo>
                  <a:pt x="15922" y="0"/>
                </a:moveTo>
                <a:lnTo>
                  <a:pt x="15922" y="34176"/>
                </a:lnTo>
                <a:lnTo>
                  <a:pt x="15922" y="29705"/>
                </a:lnTo>
                <a:lnTo>
                  <a:pt x="14970" y="28376"/>
                </a:lnTo>
                <a:lnTo>
                  <a:pt x="13382" y="27490"/>
                </a:lnTo>
                <a:lnTo>
                  <a:pt x="7703" y="25822"/>
                </a:lnTo>
                <a:lnTo>
                  <a:pt x="6633" y="24834"/>
                </a:lnTo>
                <a:lnTo>
                  <a:pt x="0" y="18346"/>
                </a:lnTo>
                <a:lnTo>
                  <a:pt x="544" y="17945"/>
                </a:lnTo>
                <a:lnTo>
                  <a:pt x="1860" y="17679"/>
                </a:lnTo>
                <a:lnTo>
                  <a:pt x="6265" y="17251"/>
                </a:lnTo>
                <a:lnTo>
                  <a:pt x="6627" y="16263"/>
                </a:lnTo>
                <a:lnTo>
                  <a:pt x="6868" y="14652"/>
                </a:lnTo>
                <a:lnTo>
                  <a:pt x="7028" y="12626"/>
                </a:lnTo>
                <a:lnTo>
                  <a:pt x="8088" y="11275"/>
                </a:lnTo>
                <a:lnTo>
                  <a:pt x="9747" y="10374"/>
                </a:lnTo>
                <a:lnTo>
                  <a:pt x="11805" y="9774"/>
                </a:lnTo>
                <a:lnTo>
                  <a:pt x="13177" y="10326"/>
                </a:lnTo>
                <a:lnTo>
                  <a:pt x="14092" y="11647"/>
                </a:lnTo>
                <a:lnTo>
                  <a:pt x="14702" y="13479"/>
                </a:lnTo>
                <a:lnTo>
                  <a:pt x="16061" y="14701"/>
                </a:lnTo>
                <a:lnTo>
                  <a:pt x="17920" y="15516"/>
                </a:lnTo>
                <a:lnTo>
                  <a:pt x="20111" y="16059"/>
                </a:lnTo>
                <a:lnTo>
                  <a:pt x="22525" y="17374"/>
                </a:lnTo>
                <a:lnTo>
                  <a:pt x="25087" y="19202"/>
                </a:lnTo>
                <a:lnTo>
                  <a:pt x="27747" y="21374"/>
                </a:lnTo>
                <a:lnTo>
                  <a:pt x="29520" y="23774"/>
                </a:lnTo>
                <a:lnTo>
                  <a:pt x="30703" y="26327"/>
                </a:lnTo>
                <a:lnTo>
                  <a:pt x="31491" y="28982"/>
                </a:lnTo>
                <a:lnTo>
                  <a:pt x="32969" y="30751"/>
                </a:lnTo>
                <a:lnTo>
                  <a:pt x="34907" y="31931"/>
                </a:lnTo>
                <a:lnTo>
                  <a:pt x="37151" y="32717"/>
                </a:lnTo>
                <a:lnTo>
                  <a:pt x="38647" y="34194"/>
                </a:lnTo>
                <a:lnTo>
                  <a:pt x="39644" y="36131"/>
                </a:lnTo>
                <a:lnTo>
                  <a:pt x="41629" y="42828"/>
                </a:lnTo>
                <a:lnTo>
                  <a:pt x="41639" y="30092"/>
                </a:lnTo>
                <a:lnTo>
                  <a:pt x="40687" y="27681"/>
                </a:lnTo>
                <a:lnTo>
                  <a:pt x="39099" y="25122"/>
                </a:lnTo>
                <a:lnTo>
                  <a:pt x="37089" y="22463"/>
                </a:lnTo>
                <a:lnTo>
                  <a:pt x="35748" y="19738"/>
                </a:lnTo>
                <a:lnTo>
                  <a:pt x="34854" y="16969"/>
                </a:lnTo>
                <a:lnTo>
                  <a:pt x="33420" y="10231"/>
                </a:lnTo>
                <a:lnTo>
                  <a:pt x="32350" y="8726"/>
                </a:lnTo>
                <a:lnTo>
                  <a:pt x="30684" y="6769"/>
                </a:lnTo>
                <a:lnTo>
                  <a:pt x="28621" y="4513"/>
                </a:lnTo>
                <a:lnTo>
                  <a:pt x="28198" y="3009"/>
                </a:lnTo>
                <a:lnTo>
                  <a:pt x="28869" y="2006"/>
                </a:lnTo>
                <a:lnTo>
                  <a:pt x="32821" y="118"/>
                </a:lnTo>
                <a:lnTo>
                  <a:pt x="32903" y="1031"/>
                </a:lnTo>
                <a:lnTo>
                  <a:pt x="32958" y="2592"/>
                </a:lnTo>
                <a:lnTo>
                  <a:pt x="32994" y="4586"/>
                </a:lnTo>
                <a:lnTo>
                  <a:pt x="33971" y="5914"/>
                </a:lnTo>
                <a:lnTo>
                  <a:pt x="35575" y="6801"/>
                </a:lnTo>
                <a:lnTo>
                  <a:pt x="37596" y="7391"/>
                </a:lnTo>
                <a:lnTo>
                  <a:pt x="38944" y="8738"/>
                </a:lnTo>
                <a:lnTo>
                  <a:pt x="39843" y="10587"/>
                </a:lnTo>
                <a:lnTo>
                  <a:pt x="41285" y="15850"/>
                </a:lnTo>
                <a:lnTo>
                  <a:pt x="42355" y="17234"/>
                </a:lnTo>
                <a:lnTo>
                  <a:pt x="44022" y="19110"/>
                </a:lnTo>
                <a:lnTo>
                  <a:pt x="50105" y="25603"/>
                </a:lnTo>
                <a:lnTo>
                  <a:pt x="50140" y="26594"/>
                </a:lnTo>
                <a:lnTo>
                  <a:pt x="50180" y="30235"/>
                </a:lnTo>
                <a:lnTo>
                  <a:pt x="49238" y="31587"/>
                </a:lnTo>
                <a:lnTo>
                  <a:pt x="47658" y="32488"/>
                </a:lnTo>
                <a:lnTo>
                  <a:pt x="45652" y="33089"/>
                </a:lnTo>
                <a:lnTo>
                  <a:pt x="44315" y="32537"/>
                </a:lnTo>
                <a:lnTo>
                  <a:pt x="43423" y="31216"/>
                </a:lnTo>
                <a:lnTo>
                  <a:pt x="42828" y="29383"/>
                </a:lnTo>
                <a:lnTo>
                  <a:pt x="41479" y="28162"/>
                </a:lnTo>
                <a:lnTo>
                  <a:pt x="39628" y="27347"/>
                </a:lnTo>
                <a:lnTo>
                  <a:pt x="34363" y="26039"/>
                </a:lnTo>
                <a:lnTo>
                  <a:pt x="32978" y="24980"/>
                </a:lnTo>
                <a:lnTo>
                  <a:pt x="31103" y="23321"/>
                </a:lnTo>
                <a:lnTo>
                  <a:pt x="24494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1"/>
          <p:cNvSpPr/>
          <p:nvPr/>
        </p:nvSpPr>
        <p:spPr>
          <a:xfrm>
            <a:off x="3123247" y="3531870"/>
            <a:ext cx="1457326" cy="3043238"/>
          </a:xfrm>
          <a:custGeom>
            <a:avLst/>
            <a:gdLst/>
            <a:ahLst/>
            <a:cxnLst/>
            <a:rect l="0" t="0" r="0" b="0"/>
            <a:pathLst>
              <a:path w="1457326" h="3043238">
                <a:moveTo>
                  <a:pt x="1457325" y="0"/>
                </a:moveTo>
                <a:lnTo>
                  <a:pt x="1452774" y="0"/>
                </a:lnTo>
                <a:lnTo>
                  <a:pt x="1451433" y="952"/>
                </a:lnTo>
                <a:lnTo>
                  <a:pt x="1450540" y="2540"/>
                </a:lnTo>
                <a:lnTo>
                  <a:pt x="1449106" y="7381"/>
                </a:lnTo>
                <a:lnTo>
                  <a:pt x="1448857" y="12770"/>
                </a:lnTo>
                <a:lnTo>
                  <a:pt x="1447870" y="15181"/>
                </a:lnTo>
                <a:lnTo>
                  <a:pt x="1442882" y="23125"/>
                </a:lnTo>
                <a:lnTo>
                  <a:pt x="1440536" y="32631"/>
                </a:lnTo>
                <a:lnTo>
                  <a:pt x="1440286" y="38349"/>
                </a:lnTo>
                <a:lnTo>
                  <a:pt x="1439298" y="40806"/>
                </a:lnTo>
                <a:lnTo>
                  <a:pt x="1434310" y="48814"/>
                </a:lnTo>
                <a:lnTo>
                  <a:pt x="1431456" y="57220"/>
                </a:lnTo>
                <a:lnTo>
                  <a:pt x="1425001" y="65743"/>
                </a:lnTo>
                <a:lnTo>
                  <a:pt x="1419781" y="71446"/>
                </a:lnTo>
                <a:lnTo>
                  <a:pt x="1418008" y="74301"/>
                </a:lnTo>
                <a:lnTo>
                  <a:pt x="1416039" y="80012"/>
                </a:lnTo>
                <a:lnTo>
                  <a:pt x="1413822" y="97332"/>
                </a:lnTo>
                <a:lnTo>
                  <a:pt x="1407739" y="110913"/>
                </a:lnTo>
                <a:lnTo>
                  <a:pt x="1407123" y="113946"/>
                </a:lnTo>
                <a:lnTo>
                  <a:pt x="1403898" y="119858"/>
                </a:lnTo>
                <a:lnTo>
                  <a:pt x="1401705" y="122768"/>
                </a:lnTo>
                <a:lnTo>
                  <a:pt x="1399268" y="128541"/>
                </a:lnTo>
                <a:lnTo>
                  <a:pt x="1397232" y="135234"/>
                </a:lnTo>
                <a:lnTo>
                  <a:pt x="1390703" y="152513"/>
                </a:lnTo>
                <a:lnTo>
                  <a:pt x="1390050" y="155968"/>
                </a:lnTo>
                <a:lnTo>
                  <a:pt x="1386785" y="162346"/>
                </a:lnTo>
                <a:lnTo>
                  <a:pt x="1375152" y="177095"/>
                </a:lnTo>
                <a:lnTo>
                  <a:pt x="1371700" y="185716"/>
                </a:lnTo>
                <a:lnTo>
                  <a:pt x="1367517" y="191443"/>
                </a:lnTo>
                <a:lnTo>
                  <a:pt x="1366020" y="195256"/>
                </a:lnTo>
                <a:lnTo>
                  <a:pt x="1363619" y="212523"/>
                </a:lnTo>
                <a:lnTo>
                  <a:pt x="1363421" y="215977"/>
                </a:lnTo>
                <a:lnTo>
                  <a:pt x="1362338" y="219232"/>
                </a:lnTo>
                <a:lnTo>
                  <a:pt x="1357214" y="228364"/>
                </a:lnTo>
                <a:lnTo>
                  <a:pt x="1355681" y="234210"/>
                </a:lnTo>
                <a:lnTo>
                  <a:pt x="1354819" y="242856"/>
                </a:lnTo>
                <a:lnTo>
                  <a:pt x="1353745" y="245724"/>
                </a:lnTo>
                <a:lnTo>
                  <a:pt x="1350012" y="251451"/>
                </a:lnTo>
                <a:lnTo>
                  <a:pt x="1347718" y="259710"/>
                </a:lnTo>
                <a:lnTo>
                  <a:pt x="1347106" y="264580"/>
                </a:lnTo>
                <a:lnTo>
                  <a:pt x="1343886" y="272531"/>
                </a:lnTo>
                <a:lnTo>
                  <a:pt x="1336719" y="282362"/>
                </a:lnTo>
                <a:lnTo>
                  <a:pt x="1334058" y="285396"/>
                </a:lnTo>
                <a:lnTo>
                  <a:pt x="1332284" y="288372"/>
                </a:lnTo>
                <a:lnTo>
                  <a:pt x="1330314" y="294218"/>
                </a:lnTo>
                <a:lnTo>
                  <a:pt x="1328097" y="306684"/>
                </a:lnTo>
                <a:lnTo>
                  <a:pt x="1321986" y="320210"/>
                </a:lnTo>
                <a:lnTo>
                  <a:pt x="1315096" y="330674"/>
                </a:lnTo>
                <a:lnTo>
                  <a:pt x="1311678" y="339806"/>
                </a:lnTo>
                <a:lnTo>
                  <a:pt x="1306008" y="348545"/>
                </a:lnTo>
                <a:lnTo>
                  <a:pt x="1298863" y="367444"/>
                </a:lnTo>
                <a:lnTo>
                  <a:pt x="1289428" y="382108"/>
                </a:lnTo>
                <a:lnTo>
                  <a:pt x="1285976" y="391241"/>
                </a:lnTo>
                <a:lnTo>
                  <a:pt x="1280296" y="399980"/>
                </a:lnTo>
                <a:lnTo>
                  <a:pt x="1278633" y="405733"/>
                </a:lnTo>
                <a:lnTo>
                  <a:pt x="1277696" y="414328"/>
                </a:lnTo>
                <a:lnTo>
                  <a:pt x="1276613" y="417188"/>
                </a:lnTo>
                <a:lnTo>
                  <a:pt x="1263656" y="440230"/>
                </a:lnTo>
                <a:lnTo>
                  <a:pt x="1260242" y="450690"/>
                </a:lnTo>
                <a:lnTo>
                  <a:pt x="1253621" y="459822"/>
                </a:lnTo>
                <a:lnTo>
                  <a:pt x="1248362" y="465668"/>
                </a:lnTo>
                <a:lnTo>
                  <a:pt x="1246579" y="468560"/>
                </a:lnTo>
                <a:lnTo>
                  <a:pt x="1243117" y="477181"/>
                </a:lnTo>
                <a:lnTo>
                  <a:pt x="1220849" y="510933"/>
                </a:lnTo>
                <a:lnTo>
                  <a:pt x="1217395" y="519899"/>
                </a:lnTo>
                <a:lnTo>
                  <a:pt x="1211716" y="528588"/>
                </a:lnTo>
                <a:lnTo>
                  <a:pt x="1210052" y="534331"/>
                </a:lnTo>
                <a:lnTo>
                  <a:pt x="1208657" y="536242"/>
                </a:lnTo>
                <a:lnTo>
                  <a:pt x="1206774" y="537518"/>
                </a:lnTo>
                <a:lnTo>
                  <a:pt x="1204566" y="538367"/>
                </a:lnTo>
                <a:lnTo>
                  <a:pt x="1196907" y="544114"/>
                </a:lnTo>
                <a:lnTo>
                  <a:pt x="1195131" y="546575"/>
                </a:lnTo>
                <a:lnTo>
                  <a:pt x="1191678" y="554590"/>
                </a:lnTo>
                <a:lnTo>
                  <a:pt x="1185998" y="562997"/>
                </a:lnTo>
                <a:lnTo>
                  <a:pt x="1182939" y="571520"/>
                </a:lnTo>
                <a:lnTo>
                  <a:pt x="1177377" y="580078"/>
                </a:lnTo>
                <a:lnTo>
                  <a:pt x="1174353" y="588647"/>
                </a:lnTo>
                <a:lnTo>
                  <a:pt x="1167847" y="597218"/>
                </a:lnTo>
                <a:lnTo>
                  <a:pt x="1153204" y="612696"/>
                </a:lnTo>
                <a:lnTo>
                  <a:pt x="1151708" y="615157"/>
                </a:lnTo>
                <a:lnTo>
                  <a:pt x="1148649" y="623170"/>
                </a:lnTo>
                <a:lnTo>
                  <a:pt x="1143087" y="631577"/>
                </a:lnTo>
                <a:lnTo>
                  <a:pt x="1140062" y="640100"/>
                </a:lnTo>
                <a:lnTo>
                  <a:pt x="1134509" y="648658"/>
                </a:lnTo>
                <a:lnTo>
                  <a:pt x="1131489" y="657227"/>
                </a:lnTo>
                <a:lnTo>
                  <a:pt x="1124984" y="665798"/>
                </a:lnTo>
                <a:lnTo>
                  <a:pt x="1111453" y="680085"/>
                </a:lnTo>
                <a:lnTo>
                  <a:pt x="1109586" y="682942"/>
                </a:lnTo>
                <a:lnTo>
                  <a:pt x="1107512" y="688657"/>
                </a:lnTo>
                <a:lnTo>
                  <a:pt x="1106180" y="700087"/>
                </a:lnTo>
                <a:lnTo>
                  <a:pt x="1105999" y="705802"/>
                </a:lnTo>
                <a:lnTo>
                  <a:pt x="1104997" y="707707"/>
                </a:lnTo>
                <a:lnTo>
                  <a:pt x="1103377" y="708977"/>
                </a:lnTo>
                <a:lnTo>
                  <a:pt x="1101345" y="709824"/>
                </a:lnTo>
                <a:lnTo>
                  <a:pt x="1099990" y="711341"/>
                </a:lnTo>
                <a:lnTo>
                  <a:pt x="1099087" y="713304"/>
                </a:lnTo>
                <a:lnTo>
                  <a:pt x="1098484" y="715566"/>
                </a:lnTo>
                <a:lnTo>
                  <a:pt x="1095276" y="720619"/>
                </a:lnTo>
                <a:lnTo>
                  <a:pt x="1090674" y="726992"/>
                </a:lnTo>
                <a:lnTo>
                  <a:pt x="1083681" y="740338"/>
                </a:lnTo>
                <a:lnTo>
                  <a:pt x="1080234" y="750748"/>
                </a:lnTo>
                <a:lnTo>
                  <a:pt x="1072892" y="761157"/>
                </a:lnTo>
                <a:lnTo>
                  <a:pt x="1070873" y="775333"/>
                </a:lnTo>
                <a:lnTo>
                  <a:pt x="1065749" y="785247"/>
                </a:lnTo>
                <a:lnTo>
                  <a:pt x="1062855" y="794217"/>
                </a:lnTo>
                <a:lnTo>
                  <a:pt x="1057341" y="802908"/>
                </a:lnTo>
                <a:lnTo>
                  <a:pt x="1054331" y="811515"/>
                </a:lnTo>
                <a:lnTo>
                  <a:pt x="1048783" y="820098"/>
                </a:lnTo>
                <a:lnTo>
                  <a:pt x="1045763" y="828673"/>
                </a:lnTo>
                <a:lnTo>
                  <a:pt x="1040212" y="837247"/>
                </a:lnTo>
                <a:lnTo>
                  <a:pt x="1038579" y="842962"/>
                </a:lnTo>
                <a:lnTo>
                  <a:pt x="1037660" y="851535"/>
                </a:lnTo>
                <a:lnTo>
                  <a:pt x="1036578" y="854392"/>
                </a:lnTo>
                <a:lnTo>
                  <a:pt x="1031458" y="862965"/>
                </a:lnTo>
                <a:lnTo>
                  <a:pt x="1028565" y="871537"/>
                </a:lnTo>
                <a:lnTo>
                  <a:pt x="1023051" y="880110"/>
                </a:lnTo>
                <a:lnTo>
                  <a:pt x="1021427" y="885825"/>
                </a:lnTo>
                <a:lnTo>
                  <a:pt x="1020513" y="894397"/>
                </a:lnTo>
                <a:lnTo>
                  <a:pt x="1019431" y="897255"/>
                </a:lnTo>
                <a:lnTo>
                  <a:pt x="1014312" y="905827"/>
                </a:lnTo>
                <a:lnTo>
                  <a:pt x="1012780" y="911542"/>
                </a:lnTo>
                <a:lnTo>
                  <a:pt x="1011918" y="920114"/>
                </a:lnTo>
                <a:lnTo>
                  <a:pt x="1010844" y="922972"/>
                </a:lnTo>
                <a:lnTo>
                  <a:pt x="1005736" y="931545"/>
                </a:lnTo>
                <a:lnTo>
                  <a:pt x="994324" y="965041"/>
                </a:lnTo>
                <a:lnTo>
                  <a:pt x="987143" y="975467"/>
                </a:lnTo>
                <a:lnTo>
                  <a:pt x="986225" y="985834"/>
                </a:lnTo>
                <a:lnTo>
                  <a:pt x="985143" y="988692"/>
                </a:lnTo>
                <a:lnTo>
                  <a:pt x="983469" y="990598"/>
                </a:lnTo>
                <a:lnTo>
                  <a:pt x="981402" y="991869"/>
                </a:lnTo>
                <a:lnTo>
                  <a:pt x="980023" y="993668"/>
                </a:lnTo>
                <a:lnTo>
                  <a:pt x="979104" y="995820"/>
                </a:lnTo>
                <a:lnTo>
                  <a:pt x="978082" y="1000752"/>
                </a:lnTo>
                <a:lnTo>
                  <a:pt x="977628" y="1006118"/>
                </a:lnTo>
                <a:lnTo>
                  <a:pt x="976555" y="1008883"/>
                </a:lnTo>
                <a:lnTo>
                  <a:pt x="971446" y="1017325"/>
                </a:lnTo>
                <a:lnTo>
                  <a:pt x="968556" y="1025859"/>
                </a:lnTo>
                <a:lnTo>
                  <a:pt x="963043" y="1034419"/>
                </a:lnTo>
                <a:lnTo>
                  <a:pt x="961419" y="1040132"/>
                </a:lnTo>
                <a:lnTo>
                  <a:pt x="960033" y="1042036"/>
                </a:lnTo>
                <a:lnTo>
                  <a:pt x="958157" y="1043305"/>
                </a:lnTo>
                <a:lnTo>
                  <a:pt x="955954" y="1044152"/>
                </a:lnTo>
                <a:lnTo>
                  <a:pt x="954485" y="1045669"/>
                </a:lnTo>
                <a:lnTo>
                  <a:pt x="953506" y="1047633"/>
                </a:lnTo>
                <a:lnTo>
                  <a:pt x="952853" y="1049894"/>
                </a:lnTo>
                <a:lnTo>
                  <a:pt x="949588" y="1054947"/>
                </a:lnTo>
                <a:lnTo>
                  <a:pt x="947383" y="1057628"/>
                </a:lnTo>
                <a:lnTo>
                  <a:pt x="945914" y="1060368"/>
                </a:lnTo>
                <a:lnTo>
                  <a:pt x="944281" y="1065952"/>
                </a:lnTo>
                <a:lnTo>
                  <a:pt x="943362" y="1074451"/>
                </a:lnTo>
                <a:lnTo>
                  <a:pt x="942281" y="1077298"/>
                </a:lnTo>
                <a:lnTo>
                  <a:pt x="937160" y="1085856"/>
                </a:lnTo>
                <a:lnTo>
                  <a:pt x="934267" y="1094424"/>
                </a:lnTo>
                <a:lnTo>
                  <a:pt x="928753" y="1102995"/>
                </a:lnTo>
                <a:lnTo>
                  <a:pt x="927129" y="1108710"/>
                </a:lnTo>
                <a:lnTo>
                  <a:pt x="926215" y="1117282"/>
                </a:lnTo>
                <a:lnTo>
                  <a:pt x="925134" y="1120140"/>
                </a:lnTo>
                <a:lnTo>
                  <a:pt x="920015" y="1128712"/>
                </a:lnTo>
                <a:lnTo>
                  <a:pt x="918483" y="1134427"/>
                </a:lnTo>
                <a:lnTo>
                  <a:pt x="917122" y="1136332"/>
                </a:lnTo>
                <a:lnTo>
                  <a:pt x="915262" y="1137602"/>
                </a:lnTo>
                <a:lnTo>
                  <a:pt x="913070" y="1138449"/>
                </a:lnTo>
                <a:lnTo>
                  <a:pt x="911608" y="1139966"/>
                </a:lnTo>
                <a:lnTo>
                  <a:pt x="910634" y="1141929"/>
                </a:lnTo>
                <a:lnTo>
                  <a:pt x="909984" y="1144191"/>
                </a:lnTo>
                <a:lnTo>
                  <a:pt x="906722" y="1149244"/>
                </a:lnTo>
                <a:lnTo>
                  <a:pt x="904519" y="1151925"/>
                </a:lnTo>
                <a:lnTo>
                  <a:pt x="903051" y="1154665"/>
                </a:lnTo>
                <a:lnTo>
                  <a:pt x="901418" y="1160250"/>
                </a:lnTo>
                <a:lnTo>
                  <a:pt x="900500" y="1168748"/>
                </a:lnTo>
                <a:lnTo>
                  <a:pt x="899418" y="1171595"/>
                </a:lnTo>
                <a:lnTo>
                  <a:pt x="892766" y="1181314"/>
                </a:lnTo>
                <a:lnTo>
                  <a:pt x="892085" y="1184794"/>
                </a:lnTo>
                <a:lnTo>
                  <a:pt x="891903" y="1187055"/>
                </a:lnTo>
                <a:lnTo>
                  <a:pt x="890830" y="1189515"/>
                </a:lnTo>
                <a:lnTo>
                  <a:pt x="885721" y="1197528"/>
                </a:lnTo>
                <a:lnTo>
                  <a:pt x="882831" y="1205934"/>
                </a:lnTo>
                <a:lnTo>
                  <a:pt x="875694" y="1215610"/>
                </a:lnTo>
                <a:lnTo>
                  <a:pt x="870229" y="1221346"/>
                </a:lnTo>
                <a:lnTo>
                  <a:pt x="868760" y="1223806"/>
                </a:lnTo>
                <a:lnTo>
                  <a:pt x="865740" y="1231818"/>
                </a:lnTo>
                <a:lnTo>
                  <a:pt x="860189" y="1240224"/>
                </a:lnTo>
                <a:lnTo>
                  <a:pt x="858556" y="1245901"/>
                </a:lnTo>
                <a:lnTo>
                  <a:pt x="857637" y="1254451"/>
                </a:lnTo>
                <a:lnTo>
                  <a:pt x="856556" y="1256353"/>
                </a:lnTo>
                <a:lnTo>
                  <a:pt x="854882" y="1257622"/>
                </a:lnTo>
                <a:lnTo>
                  <a:pt x="852814" y="1258467"/>
                </a:lnTo>
                <a:lnTo>
                  <a:pt x="851435" y="1259983"/>
                </a:lnTo>
                <a:lnTo>
                  <a:pt x="850516" y="1261946"/>
                </a:lnTo>
                <a:lnTo>
                  <a:pt x="849903" y="1264207"/>
                </a:lnTo>
                <a:lnTo>
                  <a:pt x="846682" y="1269260"/>
                </a:lnTo>
                <a:lnTo>
                  <a:pt x="844490" y="1271941"/>
                </a:lnTo>
                <a:lnTo>
                  <a:pt x="843028" y="1274680"/>
                </a:lnTo>
                <a:lnTo>
                  <a:pt x="840490" y="1284212"/>
                </a:lnTo>
                <a:lnTo>
                  <a:pt x="834290" y="1292390"/>
                </a:lnTo>
                <a:lnTo>
                  <a:pt x="832758" y="1297661"/>
                </a:lnTo>
                <a:lnTo>
                  <a:pt x="831896" y="1305983"/>
                </a:lnTo>
                <a:lnTo>
                  <a:pt x="830822" y="1308805"/>
                </a:lnTo>
                <a:lnTo>
                  <a:pt x="827089" y="1314481"/>
                </a:lnTo>
                <a:lnTo>
                  <a:pt x="824760" y="1316375"/>
                </a:lnTo>
                <a:lnTo>
                  <a:pt x="822255" y="1317639"/>
                </a:lnTo>
                <a:lnTo>
                  <a:pt x="819633" y="1318481"/>
                </a:lnTo>
                <a:lnTo>
                  <a:pt x="817884" y="1319995"/>
                </a:lnTo>
                <a:lnTo>
                  <a:pt x="816719" y="1321956"/>
                </a:lnTo>
                <a:lnTo>
                  <a:pt x="814848" y="1327398"/>
                </a:lnTo>
                <a:lnTo>
                  <a:pt x="809973" y="1332891"/>
                </a:lnTo>
                <a:lnTo>
                  <a:pt x="808587" y="1335316"/>
                </a:lnTo>
                <a:lnTo>
                  <a:pt x="805684" y="1343281"/>
                </a:lnTo>
                <a:lnTo>
                  <a:pt x="800167" y="1351673"/>
                </a:lnTo>
                <a:lnTo>
                  <a:pt x="798542" y="1357346"/>
                </a:lnTo>
                <a:lnTo>
                  <a:pt x="797157" y="1359239"/>
                </a:lnTo>
                <a:lnTo>
                  <a:pt x="795280" y="1360502"/>
                </a:lnTo>
                <a:lnTo>
                  <a:pt x="793077" y="1361344"/>
                </a:lnTo>
                <a:lnTo>
                  <a:pt x="791608" y="1362857"/>
                </a:lnTo>
                <a:lnTo>
                  <a:pt x="790628" y="1364819"/>
                </a:lnTo>
                <a:lnTo>
                  <a:pt x="789975" y="1367079"/>
                </a:lnTo>
                <a:lnTo>
                  <a:pt x="786710" y="1372131"/>
                </a:lnTo>
                <a:lnTo>
                  <a:pt x="775933" y="1384252"/>
                </a:lnTo>
                <a:lnTo>
                  <a:pt x="774464" y="1386702"/>
                </a:lnTo>
                <a:lnTo>
                  <a:pt x="772831" y="1391965"/>
                </a:lnTo>
                <a:lnTo>
                  <a:pt x="771443" y="1393749"/>
                </a:lnTo>
                <a:lnTo>
                  <a:pt x="769566" y="1394938"/>
                </a:lnTo>
                <a:lnTo>
                  <a:pt x="767361" y="1395731"/>
                </a:lnTo>
                <a:lnTo>
                  <a:pt x="765891" y="1397212"/>
                </a:lnTo>
                <a:lnTo>
                  <a:pt x="764912" y="1399152"/>
                </a:lnTo>
                <a:lnTo>
                  <a:pt x="764259" y="1401398"/>
                </a:lnTo>
                <a:lnTo>
                  <a:pt x="760993" y="1406433"/>
                </a:lnTo>
                <a:lnTo>
                  <a:pt x="750216" y="1418543"/>
                </a:lnTo>
                <a:lnTo>
                  <a:pt x="748746" y="1420993"/>
                </a:lnTo>
                <a:lnTo>
                  <a:pt x="745726" y="1428991"/>
                </a:lnTo>
                <a:lnTo>
                  <a:pt x="740174" y="1437393"/>
                </a:lnTo>
                <a:lnTo>
                  <a:pt x="738542" y="1443069"/>
                </a:lnTo>
                <a:lnTo>
                  <a:pt x="737153" y="1444963"/>
                </a:lnTo>
                <a:lnTo>
                  <a:pt x="735276" y="1446226"/>
                </a:lnTo>
                <a:lnTo>
                  <a:pt x="733071" y="1447068"/>
                </a:lnTo>
                <a:lnTo>
                  <a:pt x="725418" y="1452804"/>
                </a:lnTo>
                <a:lnTo>
                  <a:pt x="723642" y="1455263"/>
                </a:lnTo>
                <a:lnTo>
                  <a:pt x="720558" y="1464309"/>
                </a:lnTo>
                <a:lnTo>
                  <a:pt x="706448" y="1480426"/>
                </a:lnTo>
                <a:lnTo>
                  <a:pt x="704501" y="1486007"/>
                </a:lnTo>
                <a:lnTo>
                  <a:pt x="703030" y="1487876"/>
                </a:lnTo>
                <a:lnTo>
                  <a:pt x="701097" y="1489123"/>
                </a:lnTo>
                <a:lnTo>
                  <a:pt x="698855" y="1489953"/>
                </a:lnTo>
                <a:lnTo>
                  <a:pt x="697361" y="1491459"/>
                </a:lnTo>
                <a:lnTo>
                  <a:pt x="696365" y="1493416"/>
                </a:lnTo>
                <a:lnTo>
                  <a:pt x="695701" y="1495673"/>
                </a:lnTo>
                <a:lnTo>
                  <a:pt x="692423" y="1500721"/>
                </a:lnTo>
                <a:lnTo>
                  <a:pt x="671648" y="1523848"/>
                </a:lnTo>
                <a:lnTo>
                  <a:pt x="668589" y="1531857"/>
                </a:lnTo>
                <a:lnTo>
                  <a:pt x="663027" y="1540263"/>
                </a:lnTo>
                <a:lnTo>
                  <a:pt x="660003" y="1548786"/>
                </a:lnTo>
                <a:lnTo>
                  <a:pt x="652817" y="1558504"/>
                </a:lnTo>
                <a:lnTo>
                  <a:pt x="647346" y="1564245"/>
                </a:lnTo>
                <a:lnTo>
                  <a:pt x="645876" y="1566705"/>
                </a:lnTo>
                <a:lnTo>
                  <a:pt x="642856" y="1574718"/>
                </a:lnTo>
                <a:lnTo>
                  <a:pt x="637304" y="1583124"/>
                </a:lnTo>
                <a:lnTo>
                  <a:pt x="634283" y="1591648"/>
                </a:lnTo>
                <a:lnTo>
                  <a:pt x="628731" y="1600206"/>
                </a:lnTo>
                <a:lnTo>
                  <a:pt x="627099" y="1605917"/>
                </a:lnTo>
                <a:lnTo>
                  <a:pt x="625711" y="1607822"/>
                </a:lnTo>
                <a:lnTo>
                  <a:pt x="623833" y="1609091"/>
                </a:lnTo>
                <a:lnTo>
                  <a:pt x="621629" y="1609937"/>
                </a:lnTo>
                <a:lnTo>
                  <a:pt x="613976" y="1615679"/>
                </a:lnTo>
                <a:lnTo>
                  <a:pt x="612200" y="1618139"/>
                </a:lnTo>
                <a:lnTo>
                  <a:pt x="608748" y="1626153"/>
                </a:lnTo>
                <a:lnTo>
                  <a:pt x="603068" y="1634559"/>
                </a:lnTo>
                <a:lnTo>
                  <a:pt x="601405" y="1640236"/>
                </a:lnTo>
                <a:lnTo>
                  <a:pt x="599385" y="1657532"/>
                </a:lnTo>
                <a:lnTo>
                  <a:pt x="595641" y="1664733"/>
                </a:lnTo>
                <a:lnTo>
                  <a:pt x="586428" y="1677117"/>
                </a:lnTo>
                <a:lnTo>
                  <a:pt x="584485" y="1682963"/>
                </a:lnTo>
                <a:lnTo>
                  <a:pt x="583391" y="1691609"/>
                </a:lnTo>
                <a:lnTo>
                  <a:pt x="582285" y="1694476"/>
                </a:lnTo>
                <a:lnTo>
                  <a:pt x="577129" y="1703063"/>
                </a:lnTo>
                <a:lnTo>
                  <a:pt x="574227" y="1711640"/>
                </a:lnTo>
                <a:lnTo>
                  <a:pt x="568709" y="1720214"/>
                </a:lnTo>
                <a:lnTo>
                  <a:pt x="565699" y="1728787"/>
                </a:lnTo>
                <a:lnTo>
                  <a:pt x="560151" y="1737360"/>
                </a:lnTo>
                <a:lnTo>
                  <a:pt x="558518" y="1743075"/>
                </a:lnTo>
                <a:lnTo>
                  <a:pt x="557600" y="1751647"/>
                </a:lnTo>
                <a:lnTo>
                  <a:pt x="556518" y="1754505"/>
                </a:lnTo>
                <a:lnTo>
                  <a:pt x="551398" y="1763077"/>
                </a:lnTo>
                <a:lnTo>
                  <a:pt x="548504" y="1771650"/>
                </a:lnTo>
                <a:lnTo>
                  <a:pt x="526474" y="1805380"/>
                </a:lnTo>
                <a:lnTo>
                  <a:pt x="523023" y="1814347"/>
                </a:lnTo>
                <a:lnTo>
                  <a:pt x="513805" y="1825910"/>
                </a:lnTo>
                <a:lnTo>
                  <a:pt x="511129" y="1828778"/>
                </a:lnTo>
                <a:lnTo>
                  <a:pt x="509345" y="1831642"/>
                </a:lnTo>
                <a:lnTo>
                  <a:pt x="507363" y="1837366"/>
                </a:lnTo>
                <a:lnTo>
                  <a:pt x="505882" y="1839273"/>
                </a:lnTo>
                <a:lnTo>
                  <a:pt x="503942" y="1840544"/>
                </a:lnTo>
                <a:lnTo>
                  <a:pt x="501696" y="1841392"/>
                </a:lnTo>
                <a:lnTo>
                  <a:pt x="500200" y="1842910"/>
                </a:lnTo>
                <a:lnTo>
                  <a:pt x="499201" y="1844874"/>
                </a:lnTo>
                <a:lnTo>
                  <a:pt x="498092" y="1849596"/>
                </a:lnTo>
                <a:lnTo>
                  <a:pt x="497599" y="1854870"/>
                </a:lnTo>
                <a:lnTo>
                  <a:pt x="496515" y="1857610"/>
                </a:lnTo>
                <a:lnTo>
                  <a:pt x="491392" y="1866017"/>
                </a:lnTo>
                <a:lnTo>
                  <a:pt x="488498" y="1874540"/>
                </a:lnTo>
                <a:lnTo>
                  <a:pt x="482983" y="1883099"/>
                </a:lnTo>
                <a:lnTo>
                  <a:pt x="479974" y="1891666"/>
                </a:lnTo>
                <a:lnTo>
                  <a:pt x="474426" y="1900238"/>
                </a:lnTo>
                <a:lnTo>
                  <a:pt x="471405" y="1908810"/>
                </a:lnTo>
                <a:lnTo>
                  <a:pt x="465854" y="1917382"/>
                </a:lnTo>
                <a:lnTo>
                  <a:pt x="462833" y="1925955"/>
                </a:lnTo>
                <a:lnTo>
                  <a:pt x="457281" y="1934527"/>
                </a:lnTo>
                <a:lnTo>
                  <a:pt x="454261" y="1943100"/>
                </a:lnTo>
                <a:lnTo>
                  <a:pt x="448709" y="1951672"/>
                </a:lnTo>
                <a:lnTo>
                  <a:pt x="445688" y="1960245"/>
                </a:lnTo>
                <a:lnTo>
                  <a:pt x="439184" y="1968817"/>
                </a:lnTo>
                <a:lnTo>
                  <a:pt x="431224" y="1978342"/>
                </a:lnTo>
                <a:lnTo>
                  <a:pt x="423786" y="1991853"/>
                </a:lnTo>
                <a:lnTo>
                  <a:pt x="420206" y="2002313"/>
                </a:lnTo>
                <a:lnTo>
                  <a:pt x="415993" y="2008469"/>
                </a:lnTo>
                <a:lnTo>
                  <a:pt x="414489" y="2012397"/>
                </a:lnTo>
                <a:lnTo>
                  <a:pt x="412074" y="2029848"/>
                </a:lnTo>
                <a:lnTo>
                  <a:pt x="411876" y="2033317"/>
                </a:lnTo>
                <a:lnTo>
                  <a:pt x="410792" y="2036582"/>
                </a:lnTo>
                <a:lnTo>
                  <a:pt x="405667" y="2045728"/>
                </a:lnTo>
                <a:lnTo>
                  <a:pt x="375230" y="2136512"/>
                </a:lnTo>
                <a:lnTo>
                  <a:pt x="371556" y="2145901"/>
                </a:lnTo>
                <a:lnTo>
                  <a:pt x="366658" y="2162229"/>
                </a:lnTo>
                <a:lnTo>
                  <a:pt x="362984" y="2171618"/>
                </a:lnTo>
                <a:lnTo>
                  <a:pt x="358085" y="2187947"/>
                </a:lnTo>
                <a:lnTo>
                  <a:pt x="354412" y="2197335"/>
                </a:lnTo>
                <a:lnTo>
                  <a:pt x="349513" y="2213664"/>
                </a:lnTo>
                <a:lnTo>
                  <a:pt x="336696" y="2243627"/>
                </a:lnTo>
                <a:lnTo>
                  <a:pt x="335906" y="2247274"/>
                </a:lnTo>
                <a:lnTo>
                  <a:pt x="332489" y="2253865"/>
                </a:lnTo>
                <a:lnTo>
                  <a:pt x="330244" y="2256957"/>
                </a:lnTo>
                <a:lnTo>
                  <a:pt x="327750" y="2265472"/>
                </a:lnTo>
                <a:lnTo>
                  <a:pt x="325689" y="2275606"/>
                </a:lnTo>
                <a:lnTo>
                  <a:pt x="320126" y="2292022"/>
                </a:lnTo>
                <a:lnTo>
                  <a:pt x="317103" y="2307998"/>
                </a:lnTo>
                <a:lnTo>
                  <a:pt x="302637" y="2334427"/>
                </a:lnTo>
                <a:lnTo>
                  <a:pt x="297065" y="2341813"/>
                </a:lnTo>
                <a:lnTo>
                  <a:pt x="295198" y="2346068"/>
                </a:lnTo>
                <a:lnTo>
                  <a:pt x="280947" y="2393565"/>
                </a:lnTo>
                <a:lnTo>
                  <a:pt x="269302" y="2420544"/>
                </a:lnTo>
                <a:lnTo>
                  <a:pt x="265848" y="2436566"/>
                </a:lnTo>
                <a:lnTo>
                  <a:pt x="252170" y="2463965"/>
                </a:lnTo>
                <a:lnTo>
                  <a:pt x="248707" y="2479595"/>
                </a:lnTo>
                <a:lnTo>
                  <a:pt x="235026" y="2506843"/>
                </a:lnTo>
                <a:lnTo>
                  <a:pt x="229623" y="2529048"/>
                </a:lnTo>
                <a:lnTo>
                  <a:pt x="224927" y="2539436"/>
                </a:lnTo>
                <a:lnTo>
                  <a:pt x="219665" y="2547228"/>
                </a:lnTo>
                <a:lnTo>
                  <a:pt x="216692" y="2556406"/>
                </a:lnTo>
                <a:lnTo>
                  <a:pt x="214417" y="2566836"/>
                </a:lnTo>
                <a:lnTo>
                  <a:pt x="199547" y="2606087"/>
                </a:lnTo>
                <a:lnTo>
                  <a:pt x="197272" y="2617490"/>
                </a:lnTo>
                <a:lnTo>
                  <a:pt x="164884" y="2700867"/>
                </a:lnTo>
                <a:lnTo>
                  <a:pt x="162817" y="2712002"/>
                </a:lnTo>
                <a:lnTo>
                  <a:pt x="158723" y="2723302"/>
                </a:lnTo>
                <a:lnTo>
                  <a:pt x="153728" y="2732134"/>
                </a:lnTo>
                <a:lnTo>
                  <a:pt x="151063" y="2735823"/>
                </a:lnTo>
                <a:lnTo>
                  <a:pt x="148102" y="2745001"/>
                </a:lnTo>
                <a:lnTo>
                  <a:pt x="147312" y="2750115"/>
                </a:lnTo>
                <a:lnTo>
                  <a:pt x="143895" y="2758339"/>
                </a:lnTo>
                <a:lnTo>
                  <a:pt x="133939" y="2775929"/>
                </a:lnTo>
                <a:lnTo>
                  <a:pt x="130966" y="2786639"/>
                </a:lnTo>
                <a:lnTo>
                  <a:pt x="130173" y="2792162"/>
                </a:lnTo>
                <a:lnTo>
                  <a:pt x="126752" y="2800838"/>
                </a:lnTo>
                <a:lnTo>
                  <a:pt x="124507" y="2804485"/>
                </a:lnTo>
                <a:lnTo>
                  <a:pt x="122011" y="2813618"/>
                </a:lnTo>
                <a:lnTo>
                  <a:pt x="121346" y="2818720"/>
                </a:lnTo>
                <a:lnTo>
                  <a:pt x="118066" y="2826930"/>
                </a:lnTo>
                <a:lnTo>
                  <a:pt x="114386" y="2833753"/>
                </a:lnTo>
                <a:lnTo>
                  <a:pt x="111362" y="2842950"/>
                </a:lnTo>
                <a:lnTo>
                  <a:pt x="105809" y="2851707"/>
                </a:lnTo>
                <a:lnTo>
                  <a:pt x="104176" y="2857465"/>
                </a:lnTo>
                <a:lnTo>
                  <a:pt x="102176" y="2874814"/>
                </a:lnTo>
                <a:lnTo>
                  <a:pt x="98434" y="2882022"/>
                </a:lnTo>
                <a:lnTo>
                  <a:pt x="89223" y="2894411"/>
                </a:lnTo>
                <a:lnTo>
                  <a:pt x="85809" y="2903150"/>
                </a:lnTo>
                <a:lnTo>
                  <a:pt x="80141" y="2911771"/>
                </a:lnTo>
                <a:lnTo>
                  <a:pt x="77085" y="2920359"/>
                </a:lnTo>
                <a:lnTo>
                  <a:pt x="71523" y="2928935"/>
                </a:lnTo>
                <a:lnTo>
                  <a:pt x="68500" y="2937509"/>
                </a:lnTo>
                <a:lnTo>
                  <a:pt x="62947" y="2946082"/>
                </a:lnTo>
                <a:lnTo>
                  <a:pt x="59926" y="2954655"/>
                </a:lnTo>
                <a:lnTo>
                  <a:pt x="52741" y="2964392"/>
                </a:lnTo>
                <a:lnTo>
                  <a:pt x="47271" y="2970134"/>
                </a:lnTo>
                <a:lnTo>
                  <a:pt x="45802" y="2972594"/>
                </a:lnTo>
                <a:lnTo>
                  <a:pt x="44169" y="2977868"/>
                </a:lnTo>
                <a:lnTo>
                  <a:pt x="42781" y="2979655"/>
                </a:lnTo>
                <a:lnTo>
                  <a:pt x="40903" y="2980847"/>
                </a:lnTo>
                <a:lnTo>
                  <a:pt x="38699" y="2981641"/>
                </a:lnTo>
                <a:lnTo>
                  <a:pt x="37229" y="2983123"/>
                </a:lnTo>
                <a:lnTo>
                  <a:pt x="36249" y="2985063"/>
                </a:lnTo>
                <a:lnTo>
                  <a:pt x="35596" y="2987310"/>
                </a:lnTo>
                <a:lnTo>
                  <a:pt x="32330" y="2992346"/>
                </a:lnTo>
                <a:lnTo>
                  <a:pt x="21554" y="3004456"/>
                </a:lnTo>
                <a:lnTo>
                  <a:pt x="20084" y="3006906"/>
                </a:lnTo>
                <a:lnTo>
                  <a:pt x="17532" y="3015934"/>
                </a:lnTo>
                <a:lnTo>
                  <a:pt x="9798" y="3024762"/>
                </a:lnTo>
                <a:lnTo>
                  <a:pt x="9117" y="3028041"/>
                </a:lnTo>
                <a:lnTo>
                  <a:pt x="8680" y="3033356"/>
                </a:lnTo>
                <a:lnTo>
                  <a:pt x="7692" y="3033792"/>
                </a:lnTo>
                <a:lnTo>
                  <a:pt x="356" y="3034630"/>
                </a:lnTo>
                <a:lnTo>
                  <a:pt x="0" y="30432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2"/>
          <p:cNvSpPr/>
          <p:nvPr/>
        </p:nvSpPr>
        <p:spPr>
          <a:xfrm>
            <a:off x="3071812" y="6395438"/>
            <a:ext cx="308611" cy="325046"/>
          </a:xfrm>
          <a:custGeom>
            <a:avLst/>
            <a:gdLst/>
            <a:ahLst/>
            <a:cxnLst/>
            <a:rect l="0" t="0" r="0" b="0"/>
            <a:pathLst>
              <a:path w="308611" h="325046">
                <a:moveTo>
                  <a:pt x="0" y="8219"/>
                </a:moveTo>
                <a:lnTo>
                  <a:pt x="0" y="0"/>
                </a:lnTo>
                <a:lnTo>
                  <a:pt x="0" y="52758"/>
                </a:lnTo>
                <a:lnTo>
                  <a:pt x="2540" y="61670"/>
                </a:lnTo>
                <a:lnTo>
                  <a:pt x="4551" y="66712"/>
                </a:lnTo>
                <a:lnTo>
                  <a:pt x="5891" y="71980"/>
                </a:lnTo>
                <a:lnTo>
                  <a:pt x="6785" y="77396"/>
                </a:lnTo>
                <a:lnTo>
                  <a:pt x="7778" y="87542"/>
                </a:lnTo>
                <a:lnTo>
                  <a:pt x="8219" y="95226"/>
                </a:lnTo>
                <a:lnTo>
                  <a:pt x="8416" y="106896"/>
                </a:lnTo>
                <a:lnTo>
                  <a:pt x="8542" y="133121"/>
                </a:lnTo>
                <a:lnTo>
                  <a:pt x="7599" y="139112"/>
                </a:lnTo>
                <a:lnTo>
                  <a:pt x="6019" y="145011"/>
                </a:lnTo>
                <a:lnTo>
                  <a:pt x="4013" y="150849"/>
                </a:lnTo>
                <a:lnTo>
                  <a:pt x="1783" y="159875"/>
                </a:lnTo>
                <a:lnTo>
                  <a:pt x="792" y="168014"/>
                </a:lnTo>
                <a:lnTo>
                  <a:pt x="352" y="177982"/>
                </a:lnTo>
                <a:lnTo>
                  <a:pt x="105" y="194303"/>
                </a:lnTo>
                <a:lnTo>
                  <a:pt x="0" y="303368"/>
                </a:lnTo>
                <a:lnTo>
                  <a:pt x="952" y="305950"/>
                </a:lnTo>
                <a:lnTo>
                  <a:pt x="7778" y="315749"/>
                </a:lnTo>
                <a:lnTo>
                  <a:pt x="8219" y="316349"/>
                </a:lnTo>
                <a:lnTo>
                  <a:pt x="13019" y="316687"/>
                </a:lnTo>
                <a:lnTo>
                  <a:pt x="14394" y="317687"/>
                </a:lnTo>
                <a:lnTo>
                  <a:pt x="15311" y="319306"/>
                </a:lnTo>
                <a:lnTo>
                  <a:pt x="15922" y="321338"/>
                </a:lnTo>
                <a:lnTo>
                  <a:pt x="17282" y="322693"/>
                </a:lnTo>
                <a:lnTo>
                  <a:pt x="19142" y="323596"/>
                </a:lnTo>
                <a:lnTo>
                  <a:pt x="23747" y="324599"/>
                </a:lnTo>
                <a:lnTo>
                  <a:pt x="28969" y="325045"/>
                </a:lnTo>
                <a:lnTo>
                  <a:pt x="31695" y="324211"/>
                </a:lnTo>
                <a:lnTo>
                  <a:pt x="40083" y="319440"/>
                </a:lnTo>
                <a:lnTo>
                  <a:pt x="45755" y="317990"/>
                </a:lnTo>
                <a:lnTo>
                  <a:pt x="54303" y="317173"/>
                </a:lnTo>
                <a:lnTo>
                  <a:pt x="62552" y="314442"/>
                </a:lnTo>
                <a:lnTo>
                  <a:pt x="71616" y="310054"/>
                </a:lnTo>
                <a:lnTo>
                  <a:pt x="78819" y="304928"/>
                </a:lnTo>
                <a:lnTo>
                  <a:pt x="87736" y="296934"/>
                </a:lnTo>
                <a:lnTo>
                  <a:pt x="92781" y="292136"/>
                </a:lnTo>
                <a:lnTo>
                  <a:pt x="98049" y="287985"/>
                </a:lnTo>
                <a:lnTo>
                  <a:pt x="103466" y="284265"/>
                </a:lnTo>
                <a:lnTo>
                  <a:pt x="108982" y="280832"/>
                </a:lnTo>
                <a:lnTo>
                  <a:pt x="117652" y="271938"/>
                </a:lnTo>
                <a:lnTo>
                  <a:pt x="121297" y="266900"/>
                </a:lnTo>
                <a:lnTo>
                  <a:pt x="125632" y="261635"/>
                </a:lnTo>
                <a:lnTo>
                  <a:pt x="130427" y="256221"/>
                </a:lnTo>
                <a:lnTo>
                  <a:pt x="135529" y="250706"/>
                </a:lnTo>
                <a:lnTo>
                  <a:pt x="140835" y="246077"/>
                </a:lnTo>
                <a:lnTo>
                  <a:pt x="146278" y="242039"/>
                </a:lnTo>
                <a:lnTo>
                  <a:pt x="151811" y="238395"/>
                </a:lnTo>
                <a:lnTo>
                  <a:pt x="160499" y="229264"/>
                </a:lnTo>
                <a:lnTo>
                  <a:pt x="164149" y="224163"/>
                </a:lnTo>
                <a:lnTo>
                  <a:pt x="168488" y="218856"/>
                </a:lnTo>
                <a:lnTo>
                  <a:pt x="173285" y="213414"/>
                </a:lnTo>
                <a:lnTo>
                  <a:pt x="178388" y="207881"/>
                </a:lnTo>
                <a:lnTo>
                  <a:pt x="184648" y="203239"/>
                </a:lnTo>
                <a:lnTo>
                  <a:pt x="191679" y="199193"/>
                </a:lnTo>
                <a:lnTo>
                  <a:pt x="199223" y="195542"/>
                </a:lnTo>
                <a:lnTo>
                  <a:pt x="205206" y="191204"/>
                </a:lnTo>
                <a:lnTo>
                  <a:pt x="214392" y="181303"/>
                </a:lnTo>
                <a:lnTo>
                  <a:pt x="219128" y="176949"/>
                </a:lnTo>
                <a:lnTo>
                  <a:pt x="224191" y="173092"/>
                </a:lnTo>
                <a:lnTo>
                  <a:pt x="229470" y="169570"/>
                </a:lnTo>
                <a:lnTo>
                  <a:pt x="235848" y="166269"/>
                </a:lnTo>
                <a:lnTo>
                  <a:pt x="242957" y="163116"/>
                </a:lnTo>
                <a:lnTo>
                  <a:pt x="250554" y="160061"/>
                </a:lnTo>
                <a:lnTo>
                  <a:pt x="257523" y="156120"/>
                </a:lnTo>
                <a:lnTo>
                  <a:pt x="264075" y="151587"/>
                </a:lnTo>
                <a:lnTo>
                  <a:pt x="270347" y="146661"/>
                </a:lnTo>
                <a:lnTo>
                  <a:pt x="277387" y="141470"/>
                </a:lnTo>
                <a:lnTo>
                  <a:pt x="308610" y="1196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3"/>
          <p:cNvSpPr/>
          <p:nvPr/>
        </p:nvSpPr>
        <p:spPr>
          <a:xfrm>
            <a:off x="4580572" y="3506152"/>
            <a:ext cx="1457324" cy="3034666"/>
          </a:xfrm>
          <a:custGeom>
            <a:avLst/>
            <a:gdLst/>
            <a:ahLst/>
            <a:cxnLst/>
            <a:rect l="0" t="0" r="0" b="0"/>
            <a:pathLst>
              <a:path w="1457324" h="303466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30558" y="40028"/>
                </a:lnTo>
                <a:lnTo>
                  <a:pt x="34137" y="48584"/>
                </a:lnTo>
                <a:lnTo>
                  <a:pt x="43397" y="60009"/>
                </a:lnTo>
                <a:lnTo>
                  <a:pt x="48815" y="66676"/>
                </a:lnTo>
                <a:lnTo>
                  <a:pt x="71447" y="101353"/>
                </a:lnTo>
                <a:lnTo>
                  <a:pt x="74617" y="112038"/>
                </a:lnTo>
                <a:lnTo>
                  <a:pt x="76978" y="123137"/>
                </a:lnTo>
                <a:lnTo>
                  <a:pt x="108916" y="197169"/>
                </a:lnTo>
                <a:lnTo>
                  <a:pt x="111273" y="208598"/>
                </a:lnTo>
                <a:lnTo>
                  <a:pt x="125013" y="243840"/>
                </a:lnTo>
                <a:lnTo>
                  <a:pt x="130421" y="272533"/>
                </a:lnTo>
                <a:lnTo>
                  <a:pt x="142164" y="303612"/>
                </a:lnTo>
                <a:lnTo>
                  <a:pt x="147568" y="332494"/>
                </a:lnTo>
                <a:lnTo>
                  <a:pt x="160499" y="368457"/>
                </a:lnTo>
                <a:lnTo>
                  <a:pt x="162773" y="379976"/>
                </a:lnTo>
                <a:lnTo>
                  <a:pt x="194642" y="454342"/>
                </a:lnTo>
                <a:lnTo>
                  <a:pt x="196998" y="465773"/>
                </a:lnTo>
                <a:lnTo>
                  <a:pt x="228931" y="548110"/>
                </a:lnTo>
                <a:lnTo>
                  <a:pt x="231287" y="559835"/>
                </a:lnTo>
                <a:lnTo>
                  <a:pt x="246220" y="600062"/>
                </a:lnTo>
                <a:lnTo>
                  <a:pt x="248496" y="611499"/>
                </a:lnTo>
                <a:lnTo>
                  <a:pt x="254180" y="628648"/>
                </a:lnTo>
                <a:lnTo>
                  <a:pt x="255844" y="640079"/>
                </a:lnTo>
                <a:lnTo>
                  <a:pt x="258193" y="645794"/>
                </a:lnTo>
                <a:lnTo>
                  <a:pt x="268695" y="662940"/>
                </a:lnTo>
                <a:lnTo>
                  <a:pt x="278130" y="691515"/>
                </a:lnTo>
                <a:lnTo>
                  <a:pt x="287843" y="708484"/>
                </a:lnTo>
                <a:lnTo>
                  <a:pt x="295539" y="734731"/>
                </a:lnTo>
                <a:lnTo>
                  <a:pt x="305040" y="757307"/>
                </a:lnTo>
                <a:lnTo>
                  <a:pt x="310445" y="780111"/>
                </a:lnTo>
                <a:lnTo>
                  <a:pt x="323139" y="807722"/>
                </a:lnTo>
                <a:lnTo>
                  <a:pt x="328720" y="815553"/>
                </a:lnTo>
                <a:lnTo>
                  <a:pt x="330589" y="819927"/>
                </a:lnTo>
                <a:lnTo>
                  <a:pt x="338386" y="846173"/>
                </a:lnTo>
                <a:lnTo>
                  <a:pt x="373386" y="920117"/>
                </a:lnTo>
                <a:lnTo>
                  <a:pt x="378979" y="942976"/>
                </a:lnTo>
                <a:lnTo>
                  <a:pt x="394492" y="981510"/>
                </a:lnTo>
                <a:lnTo>
                  <a:pt x="400120" y="991535"/>
                </a:lnTo>
                <a:lnTo>
                  <a:pt x="416248" y="1030929"/>
                </a:lnTo>
                <a:lnTo>
                  <a:pt x="421842" y="1054294"/>
                </a:lnTo>
                <a:lnTo>
                  <a:pt x="459111" y="1148656"/>
                </a:lnTo>
                <a:lnTo>
                  <a:pt x="466965" y="1184315"/>
                </a:lnTo>
                <a:lnTo>
                  <a:pt x="474558" y="1198192"/>
                </a:lnTo>
                <a:lnTo>
                  <a:pt x="490403" y="1222624"/>
                </a:lnTo>
                <a:lnTo>
                  <a:pt x="525772" y="1311987"/>
                </a:lnTo>
                <a:lnTo>
                  <a:pt x="551180" y="1372145"/>
                </a:lnTo>
                <a:lnTo>
                  <a:pt x="567451" y="1405998"/>
                </a:lnTo>
                <a:lnTo>
                  <a:pt x="598149" y="1499395"/>
                </a:lnTo>
                <a:lnTo>
                  <a:pt x="615429" y="1536861"/>
                </a:lnTo>
                <a:lnTo>
                  <a:pt x="649676" y="1626826"/>
                </a:lnTo>
                <a:lnTo>
                  <a:pt x="685223" y="1716460"/>
                </a:lnTo>
                <a:lnTo>
                  <a:pt x="692211" y="1737279"/>
                </a:lnTo>
                <a:lnTo>
                  <a:pt x="713149" y="1787244"/>
                </a:lnTo>
                <a:lnTo>
                  <a:pt x="747441" y="1888842"/>
                </a:lnTo>
                <a:lnTo>
                  <a:pt x="788845" y="1974746"/>
                </a:lnTo>
                <a:lnTo>
                  <a:pt x="824135" y="2059936"/>
                </a:lnTo>
                <a:lnTo>
                  <a:pt x="849208" y="2114825"/>
                </a:lnTo>
                <a:lnTo>
                  <a:pt x="876370" y="2166774"/>
                </a:lnTo>
                <a:lnTo>
                  <a:pt x="903770" y="2233682"/>
                </a:lnTo>
                <a:lnTo>
                  <a:pt x="954426" y="2328148"/>
                </a:lnTo>
                <a:lnTo>
                  <a:pt x="998063" y="2409732"/>
                </a:lnTo>
                <a:lnTo>
                  <a:pt x="1043018" y="2485669"/>
                </a:lnTo>
                <a:lnTo>
                  <a:pt x="1082995" y="2553790"/>
                </a:lnTo>
                <a:lnTo>
                  <a:pt x="1120458" y="2614565"/>
                </a:lnTo>
                <a:lnTo>
                  <a:pt x="1138476" y="2648893"/>
                </a:lnTo>
                <a:lnTo>
                  <a:pt x="1166017" y="2689224"/>
                </a:lnTo>
                <a:lnTo>
                  <a:pt x="1205875" y="2743553"/>
                </a:lnTo>
                <a:lnTo>
                  <a:pt x="1245871" y="2794497"/>
                </a:lnTo>
                <a:lnTo>
                  <a:pt x="1285875" y="2844108"/>
                </a:lnTo>
                <a:lnTo>
                  <a:pt x="1330643" y="2891714"/>
                </a:lnTo>
                <a:lnTo>
                  <a:pt x="1352789" y="2920355"/>
                </a:lnTo>
                <a:lnTo>
                  <a:pt x="1377790" y="2942154"/>
                </a:lnTo>
                <a:lnTo>
                  <a:pt x="1411577" y="2988631"/>
                </a:lnTo>
                <a:lnTo>
                  <a:pt x="1425889" y="3003191"/>
                </a:lnTo>
                <a:lnTo>
                  <a:pt x="1428748" y="3005111"/>
                </a:lnTo>
                <a:lnTo>
                  <a:pt x="1434464" y="3007242"/>
                </a:lnTo>
                <a:lnTo>
                  <a:pt x="1436370" y="3008763"/>
                </a:lnTo>
                <a:lnTo>
                  <a:pt x="1437640" y="3010730"/>
                </a:lnTo>
                <a:lnTo>
                  <a:pt x="1438486" y="3012993"/>
                </a:lnTo>
                <a:lnTo>
                  <a:pt x="1440004" y="3014502"/>
                </a:lnTo>
                <a:lnTo>
                  <a:pt x="1441967" y="3015508"/>
                </a:lnTo>
                <a:lnTo>
                  <a:pt x="1444229" y="3016179"/>
                </a:lnTo>
                <a:lnTo>
                  <a:pt x="1445737" y="3017579"/>
                </a:lnTo>
                <a:lnTo>
                  <a:pt x="1446742" y="3019464"/>
                </a:lnTo>
                <a:lnTo>
                  <a:pt x="1447412" y="3021673"/>
                </a:lnTo>
                <a:lnTo>
                  <a:pt x="1448812" y="3023147"/>
                </a:lnTo>
                <a:lnTo>
                  <a:pt x="1450697" y="3024129"/>
                </a:lnTo>
                <a:lnTo>
                  <a:pt x="1456016" y="3025705"/>
                </a:lnTo>
                <a:lnTo>
                  <a:pt x="1456452" y="3026787"/>
                </a:lnTo>
                <a:lnTo>
                  <a:pt x="1457323" y="3034634"/>
                </a:lnTo>
                <a:lnTo>
                  <a:pt x="1448753" y="30346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4"/>
          <p:cNvSpPr/>
          <p:nvPr/>
        </p:nvSpPr>
        <p:spPr>
          <a:xfrm>
            <a:off x="5755004" y="6300787"/>
            <a:ext cx="360012" cy="325725"/>
          </a:xfrm>
          <a:custGeom>
            <a:avLst/>
            <a:gdLst/>
            <a:ahLst/>
            <a:cxnLst/>
            <a:rect l="0" t="0" r="0" b="0"/>
            <a:pathLst>
              <a:path w="360012" h="325725">
                <a:moveTo>
                  <a:pt x="0" y="171450"/>
                </a:moveTo>
                <a:lnTo>
                  <a:pt x="0" y="189019"/>
                </a:lnTo>
                <a:lnTo>
                  <a:pt x="953" y="192688"/>
                </a:lnTo>
                <a:lnTo>
                  <a:pt x="5892" y="202402"/>
                </a:lnTo>
                <a:lnTo>
                  <a:pt x="7382" y="208384"/>
                </a:lnTo>
                <a:lnTo>
                  <a:pt x="9684" y="211313"/>
                </a:lnTo>
                <a:lnTo>
                  <a:pt x="17322" y="217107"/>
                </a:lnTo>
                <a:lnTo>
                  <a:pt x="27781" y="225724"/>
                </a:lnTo>
                <a:lnTo>
                  <a:pt x="36478" y="231449"/>
                </a:lnTo>
                <a:lnTo>
                  <a:pt x="45740" y="237169"/>
                </a:lnTo>
                <a:lnTo>
                  <a:pt x="53032" y="242886"/>
                </a:lnTo>
                <a:lnTo>
                  <a:pt x="61987" y="248602"/>
                </a:lnTo>
                <a:lnTo>
                  <a:pt x="72318" y="254317"/>
                </a:lnTo>
                <a:lnTo>
                  <a:pt x="83259" y="260032"/>
                </a:lnTo>
                <a:lnTo>
                  <a:pt x="91932" y="265747"/>
                </a:lnTo>
                <a:lnTo>
                  <a:pt x="95578" y="268605"/>
                </a:lnTo>
                <a:lnTo>
                  <a:pt x="100866" y="271463"/>
                </a:lnTo>
                <a:lnTo>
                  <a:pt x="107249" y="274320"/>
                </a:lnTo>
                <a:lnTo>
                  <a:pt x="114362" y="277178"/>
                </a:lnTo>
                <a:lnTo>
                  <a:pt x="121009" y="280036"/>
                </a:lnTo>
                <a:lnTo>
                  <a:pt x="133474" y="285750"/>
                </a:lnTo>
                <a:lnTo>
                  <a:pt x="151202" y="294322"/>
                </a:lnTo>
                <a:lnTo>
                  <a:pt x="157000" y="296228"/>
                </a:lnTo>
                <a:lnTo>
                  <a:pt x="162769" y="297498"/>
                </a:lnTo>
                <a:lnTo>
                  <a:pt x="168520" y="298345"/>
                </a:lnTo>
                <a:lnTo>
                  <a:pt x="177451" y="301825"/>
                </a:lnTo>
                <a:lnTo>
                  <a:pt x="186500" y="306547"/>
                </a:lnTo>
                <a:lnTo>
                  <a:pt x="192914" y="309139"/>
                </a:lnTo>
                <a:lnTo>
                  <a:pt x="200047" y="311821"/>
                </a:lnTo>
                <a:lnTo>
                  <a:pt x="210512" y="314800"/>
                </a:lnTo>
                <a:lnTo>
                  <a:pt x="221759" y="316477"/>
                </a:lnTo>
                <a:lnTo>
                  <a:pt x="224993" y="316712"/>
                </a:lnTo>
                <a:lnTo>
                  <a:pt x="233664" y="319514"/>
                </a:lnTo>
                <a:lnTo>
                  <a:pt x="242916" y="322981"/>
                </a:lnTo>
                <a:lnTo>
                  <a:pt x="253480" y="324933"/>
                </a:lnTo>
                <a:lnTo>
                  <a:pt x="263594" y="325512"/>
                </a:lnTo>
                <a:lnTo>
                  <a:pt x="284526" y="325724"/>
                </a:lnTo>
                <a:lnTo>
                  <a:pt x="287792" y="324782"/>
                </a:lnTo>
                <a:lnTo>
                  <a:pt x="296939" y="319857"/>
                </a:lnTo>
                <a:lnTo>
                  <a:pt x="302788" y="318371"/>
                </a:lnTo>
                <a:lnTo>
                  <a:pt x="311436" y="317535"/>
                </a:lnTo>
                <a:lnTo>
                  <a:pt x="314304" y="316464"/>
                </a:lnTo>
                <a:lnTo>
                  <a:pt x="322892" y="311361"/>
                </a:lnTo>
                <a:lnTo>
                  <a:pt x="328610" y="309833"/>
                </a:lnTo>
                <a:lnTo>
                  <a:pt x="330516" y="308473"/>
                </a:lnTo>
                <a:lnTo>
                  <a:pt x="331787" y="306614"/>
                </a:lnTo>
                <a:lnTo>
                  <a:pt x="332634" y="304422"/>
                </a:lnTo>
                <a:lnTo>
                  <a:pt x="338377" y="296786"/>
                </a:lnTo>
                <a:lnTo>
                  <a:pt x="346111" y="288491"/>
                </a:lnTo>
                <a:lnTo>
                  <a:pt x="347898" y="285672"/>
                </a:lnTo>
                <a:lnTo>
                  <a:pt x="351366" y="277154"/>
                </a:lnTo>
                <a:lnTo>
                  <a:pt x="355553" y="271452"/>
                </a:lnTo>
                <a:lnTo>
                  <a:pt x="357051" y="267646"/>
                </a:lnTo>
                <a:lnTo>
                  <a:pt x="358715" y="258336"/>
                </a:lnTo>
                <a:lnTo>
                  <a:pt x="359158" y="253187"/>
                </a:lnTo>
                <a:lnTo>
                  <a:pt x="359454" y="247848"/>
                </a:lnTo>
                <a:lnTo>
                  <a:pt x="359783" y="236837"/>
                </a:lnTo>
                <a:lnTo>
                  <a:pt x="360011" y="204003"/>
                </a:lnTo>
                <a:lnTo>
                  <a:pt x="359070" y="196962"/>
                </a:lnTo>
                <a:lnTo>
                  <a:pt x="357490" y="190363"/>
                </a:lnTo>
                <a:lnTo>
                  <a:pt x="355485" y="184059"/>
                </a:lnTo>
                <a:lnTo>
                  <a:pt x="354147" y="176998"/>
                </a:lnTo>
                <a:lnTo>
                  <a:pt x="353256" y="169434"/>
                </a:lnTo>
                <a:lnTo>
                  <a:pt x="352662" y="161534"/>
                </a:lnTo>
                <a:lnTo>
                  <a:pt x="351313" y="154362"/>
                </a:lnTo>
                <a:lnTo>
                  <a:pt x="349461" y="147675"/>
                </a:lnTo>
                <a:lnTo>
                  <a:pt x="347275" y="141313"/>
                </a:lnTo>
                <a:lnTo>
                  <a:pt x="345817" y="134213"/>
                </a:lnTo>
                <a:lnTo>
                  <a:pt x="344845" y="126623"/>
                </a:lnTo>
                <a:lnTo>
                  <a:pt x="344196" y="118706"/>
                </a:lnTo>
                <a:lnTo>
                  <a:pt x="342812" y="110569"/>
                </a:lnTo>
                <a:lnTo>
                  <a:pt x="340937" y="102288"/>
                </a:lnTo>
                <a:lnTo>
                  <a:pt x="338734" y="93910"/>
                </a:lnTo>
                <a:lnTo>
                  <a:pt x="337265" y="86419"/>
                </a:lnTo>
                <a:lnTo>
                  <a:pt x="336286" y="79520"/>
                </a:lnTo>
                <a:lnTo>
                  <a:pt x="335633" y="73016"/>
                </a:lnTo>
                <a:lnTo>
                  <a:pt x="335198" y="66775"/>
                </a:lnTo>
                <a:lnTo>
                  <a:pt x="334908" y="60709"/>
                </a:lnTo>
                <a:lnTo>
                  <a:pt x="334715" y="54761"/>
                </a:lnTo>
                <a:lnTo>
                  <a:pt x="333634" y="49842"/>
                </a:lnTo>
                <a:lnTo>
                  <a:pt x="329892" y="41837"/>
                </a:lnTo>
                <a:lnTo>
                  <a:pt x="327594" y="32565"/>
                </a:lnTo>
                <a:lnTo>
                  <a:pt x="326981" y="27425"/>
                </a:lnTo>
                <a:lnTo>
                  <a:pt x="325620" y="23998"/>
                </a:lnTo>
                <a:lnTo>
                  <a:pt x="323761" y="21714"/>
                </a:lnTo>
                <a:lnTo>
                  <a:pt x="321568" y="20191"/>
                </a:lnTo>
                <a:lnTo>
                  <a:pt x="320106" y="18223"/>
                </a:lnTo>
                <a:lnTo>
                  <a:pt x="319132" y="15959"/>
                </a:lnTo>
                <a:lnTo>
                  <a:pt x="318049" y="10903"/>
                </a:lnTo>
                <a:lnTo>
                  <a:pt x="317259" y="1082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5"/>
          <p:cNvSpPr/>
          <p:nvPr/>
        </p:nvSpPr>
        <p:spPr>
          <a:xfrm>
            <a:off x="4529178" y="4192350"/>
            <a:ext cx="68038" cy="84931"/>
          </a:xfrm>
          <a:custGeom>
            <a:avLst/>
            <a:gdLst/>
            <a:ahLst/>
            <a:cxnLst/>
            <a:rect l="0" t="0" r="0" b="0"/>
            <a:pathLst>
              <a:path w="68038" h="84931">
                <a:moveTo>
                  <a:pt x="8531" y="42465"/>
                </a:moveTo>
                <a:lnTo>
                  <a:pt x="8531" y="33895"/>
                </a:lnTo>
                <a:lnTo>
                  <a:pt x="15913" y="26511"/>
                </a:lnTo>
                <a:lnTo>
                  <a:pt x="17262" y="26114"/>
                </a:lnTo>
                <a:lnTo>
                  <a:pt x="19115" y="25849"/>
                </a:lnTo>
                <a:lnTo>
                  <a:pt x="21302" y="25673"/>
                </a:lnTo>
                <a:lnTo>
                  <a:pt x="23713" y="26507"/>
                </a:lnTo>
                <a:lnTo>
                  <a:pt x="26273" y="28017"/>
                </a:lnTo>
                <a:lnTo>
                  <a:pt x="32674" y="32732"/>
                </a:lnTo>
                <a:lnTo>
                  <a:pt x="34151" y="34071"/>
                </a:lnTo>
                <a:lnTo>
                  <a:pt x="41491" y="41171"/>
                </a:lnTo>
                <a:lnTo>
                  <a:pt x="41935" y="42555"/>
                </a:lnTo>
                <a:lnTo>
                  <a:pt x="42231" y="44430"/>
                </a:lnTo>
                <a:lnTo>
                  <a:pt x="42427" y="46632"/>
                </a:lnTo>
                <a:lnTo>
                  <a:pt x="42559" y="49053"/>
                </a:lnTo>
                <a:lnTo>
                  <a:pt x="42705" y="54283"/>
                </a:lnTo>
                <a:lnTo>
                  <a:pt x="42818" y="75071"/>
                </a:lnTo>
                <a:lnTo>
                  <a:pt x="41867" y="76585"/>
                </a:lnTo>
                <a:lnTo>
                  <a:pt x="40280" y="78547"/>
                </a:lnTo>
                <a:lnTo>
                  <a:pt x="38270" y="80807"/>
                </a:lnTo>
                <a:lnTo>
                  <a:pt x="35977" y="82313"/>
                </a:lnTo>
                <a:lnTo>
                  <a:pt x="33496" y="83318"/>
                </a:lnTo>
                <a:lnTo>
                  <a:pt x="30889" y="83988"/>
                </a:lnTo>
                <a:lnTo>
                  <a:pt x="28200" y="84434"/>
                </a:lnTo>
                <a:lnTo>
                  <a:pt x="25454" y="84732"/>
                </a:lnTo>
                <a:lnTo>
                  <a:pt x="22670" y="84930"/>
                </a:lnTo>
                <a:lnTo>
                  <a:pt x="20815" y="84110"/>
                </a:lnTo>
                <a:lnTo>
                  <a:pt x="19578" y="82611"/>
                </a:lnTo>
                <a:lnTo>
                  <a:pt x="18753" y="80658"/>
                </a:lnTo>
                <a:lnTo>
                  <a:pt x="17251" y="79357"/>
                </a:lnTo>
                <a:lnTo>
                  <a:pt x="15297" y="78490"/>
                </a:lnTo>
                <a:lnTo>
                  <a:pt x="13042" y="77911"/>
                </a:lnTo>
                <a:lnTo>
                  <a:pt x="10586" y="76573"/>
                </a:lnTo>
                <a:lnTo>
                  <a:pt x="7996" y="74729"/>
                </a:lnTo>
                <a:lnTo>
                  <a:pt x="5317" y="72547"/>
                </a:lnTo>
                <a:lnTo>
                  <a:pt x="3531" y="70139"/>
                </a:lnTo>
                <a:lnTo>
                  <a:pt x="2341" y="67582"/>
                </a:lnTo>
                <a:lnTo>
                  <a:pt x="1547" y="64924"/>
                </a:lnTo>
                <a:lnTo>
                  <a:pt x="1017" y="62200"/>
                </a:lnTo>
                <a:lnTo>
                  <a:pt x="665" y="59432"/>
                </a:lnTo>
                <a:lnTo>
                  <a:pt x="430" y="56634"/>
                </a:lnTo>
                <a:lnTo>
                  <a:pt x="273" y="52863"/>
                </a:lnTo>
                <a:lnTo>
                  <a:pt x="52" y="39407"/>
                </a:lnTo>
                <a:lnTo>
                  <a:pt x="0" y="32216"/>
                </a:lnTo>
                <a:lnTo>
                  <a:pt x="939" y="28965"/>
                </a:lnTo>
                <a:lnTo>
                  <a:pt x="2517" y="25845"/>
                </a:lnTo>
                <a:lnTo>
                  <a:pt x="4522" y="22812"/>
                </a:lnTo>
                <a:lnTo>
                  <a:pt x="5859" y="19838"/>
                </a:lnTo>
                <a:lnTo>
                  <a:pt x="6749" y="16903"/>
                </a:lnTo>
                <a:lnTo>
                  <a:pt x="7344" y="13994"/>
                </a:lnTo>
                <a:lnTo>
                  <a:pt x="8692" y="12054"/>
                </a:lnTo>
                <a:lnTo>
                  <a:pt x="10544" y="10761"/>
                </a:lnTo>
                <a:lnTo>
                  <a:pt x="12730" y="9899"/>
                </a:lnTo>
                <a:lnTo>
                  <a:pt x="15141" y="8371"/>
                </a:lnTo>
                <a:lnTo>
                  <a:pt x="17701" y="6401"/>
                </a:lnTo>
                <a:lnTo>
                  <a:pt x="20359" y="4134"/>
                </a:lnTo>
                <a:lnTo>
                  <a:pt x="23084" y="2624"/>
                </a:lnTo>
                <a:lnTo>
                  <a:pt x="25853" y="1616"/>
                </a:lnTo>
                <a:lnTo>
                  <a:pt x="28652" y="945"/>
                </a:lnTo>
                <a:lnTo>
                  <a:pt x="31470" y="497"/>
                </a:lnTo>
                <a:lnTo>
                  <a:pt x="34301" y="199"/>
                </a:lnTo>
                <a:lnTo>
                  <a:pt x="37141" y="0"/>
                </a:lnTo>
                <a:lnTo>
                  <a:pt x="39987" y="820"/>
                </a:lnTo>
                <a:lnTo>
                  <a:pt x="42837" y="2319"/>
                </a:lnTo>
                <a:lnTo>
                  <a:pt x="45690" y="4271"/>
                </a:lnTo>
                <a:lnTo>
                  <a:pt x="48544" y="6525"/>
                </a:lnTo>
                <a:lnTo>
                  <a:pt x="51398" y="8980"/>
                </a:lnTo>
                <a:lnTo>
                  <a:pt x="54255" y="11569"/>
                </a:lnTo>
                <a:lnTo>
                  <a:pt x="59968" y="16986"/>
                </a:lnTo>
                <a:lnTo>
                  <a:pt x="62825" y="19764"/>
                </a:lnTo>
                <a:lnTo>
                  <a:pt x="64729" y="22568"/>
                </a:lnTo>
                <a:lnTo>
                  <a:pt x="65999" y="25390"/>
                </a:lnTo>
                <a:lnTo>
                  <a:pt x="66846" y="28224"/>
                </a:lnTo>
                <a:lnTo>
                  <a:pt x="67410" y="32018"/>
                </a:lnTo>
                <a:lnTo>
                  <a:pt x="67787" y="36453"/>
                </a:lnTo>
                <a:lnTo>
                  <a:pt x="68037" y="41314"/>
                </a:lnTo>
                <a:lnTo>
                  <a:pt x="67252" y="45507"/>
                </a:lnTo>
                <a:lnTo>
                  <a:pt x="65776" y="49256"/>
                </a:lnTo>
                <a:lnTo>
                  <a:pt x="63839" y="52707"/>
                </a:lnTo>
                <a:lnTo>
                  <a:pt x="62549" y="55960"/>
                </a:lnTo>
                <a:lnTo>
                  <a:pt x="61688" y="59082"/>
                </a:lnTo>
                <a:lnTo>
                  <a:pt x="61114" y="62115"/>
                </a:lnTo>
                <a:lnTo>
                  <a:pt x="59779" y="65090"/>
                </a:lnTo>
                <a:lnTo>
                  <a:pt x="57936" y="68025"/>
                </a:lnTo>
                <a:lnTo>
                  <a:pt x="55756" y="70935"/>
                </a:lnTo>
                <a:lnTo>
                  <a:pt x="53349" y="72875"/>
                </a:lnTo>
                <a:lnTo>
                  <a:pt x="50793" y="74168"/>
                </a:lnTo>
                <a:lnTo>
                  <a:pt x="43288" y="76603"/>
                </a:lnTo>
                <a:lnTo>
                  <a:pt x="42180" y="76654"/>
                </a:lnTo>
                <a:lnTo>
                  <a:pt x="36070" y="76725"/>
                </a:lnTo>
                <a:lnTo>
                  <a:pt x="30931" y="76741"/>
                </a:lnTo>
                <a:lnTo>
                  <a:pt x="28227" y="75793"/>
                </a:lnTo>
                <a:lnTo>
                  <a:pt x="25472" y="74209"/>
                </a:lnTo>
                <a:lnTo>
                  <a:pt x="22682" y="72200"/>
                </a:lnTo>
                <a:lnTo>
                  <a:pt x="20823" y="69908"/>
                </a:lnTo>
                <a:lnTo>
                  <a:pt x="19583" y="67428"/>
                </a:lnTo>
                <a:lnTo>
                  <a:pt x="18757" y="64822"/>
                </a:lnTo>
                <a:lnTo>
                  <a:pt x="17254" y="62132"/>
                </a:lnTo>
                <a:lnTo>
                  <a:pt x="15299" y="59386"/>
                </a:lnTo>
                <a:lnTo>
                  <a:pt x="13043" y="56603"/>
                </a:lnTo>
                <a:lnTo>
                  <a:pt x="11539" y="53795"/>
                </a:lnTo>
                <a:lnTo>
                  <a:pt x="10537" y="50971"/>
                </a:lnTo>
                <a:lnTo>
                  <a:pt x="8927" y="44145"/>
                </a:lnTo>
                <a:lnTo>
                  <a:pt x="9748" y="42632"/>
                </a:lnTo>
                <a:lnTo>
                  <a:pt x="11247" y="40671"/>
                </a:lnTo>
                <a:lnTo>
                  <a:pt x="13200" y="38411"/>
                </a:lnTo>
                <a:lnTo>
                  <a:pt x="14501" y="35953"/>
                </a:lnTo>
                <a:lnTo>
                  <a:pt x="15369" y="33361"/>
                </a:lnTo>
                <a:lnTo>
                  <a:pt x="17104" y="25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6"/>
          <p:cNvSpPr/>
          <p:nvPr/>
        </p:nvSpPr>
        <p:spPr>
          <a:xfrm>
            <a:off x="5120644" y="2520314"/>
            <a:ext cx="274199" cy="240019"/>
          </a:xfrm>
          <a:custGeom>
            <a:avLst/>
            <a:gdLst/>
            <a:ahLst/>
            <a:cxnLst/>
            <a:rect l="0" t="0" r="0" b="0"/>
            <a:pathLst>
              <a:path w="274199" h="240019">
                <a:moveTo>
                  <a:pt x="128583" y="17146"/>
                </a:moveTo>
                <a:lnTo>
                  <a:pt x="128583" y="12595"/>
                </a:lnTo>
                <a:lnTo>
                  <a:pt x="127631" y="11254"/>
                </a:lnTo>
                <a:lnTo>
                  <a:pt x="126043" y="10360"/>
                </a:lnTo>
                <a:lnTo>
                  <a:pt x="120364" y="8678"/>
                </a:lnTo>
                <a:lnTo>
                  <a:pt x="113236" y="8594"/>
                </a:lnTo>
                <a:lnTo>
                  <a:pt x="91394" y="8574"/>
                </a:lnTo>
                <a:lnTo>
                  <a:pt x="88551" y="9526"/>
                </a:lnTo>
                <a:lnTo>
                  <a:pt x="82851" y="13124"/>
                </a:lnTo>
                <a:lnTo>
                  <a:pt x="74287" y="20505"/>
                </a:lnTo>
                <a:lnTo>
                  <a:pt x="66034" y="25941"/>
                </a:lnTo>
                <a:lnTo>
                  <a:pt x="61166" y="28724"/>
                </a:lnTo>
                <a:lnTo>
                  <a:pt x="53218" y="34357"/>
                </a:lnTo>
                <a:lnTo>
                  <a:pt x="46509" y="40035"/>
                </a:lnTo>
                <a:lnTo>
                  <a:pt x="40353" y="45734"/>
                </a:lnTo>
                <a:lnTo>
                  <a:pt x="31532" y="54297"/>
                </a:lnTo>
                <a:lnTo>
                  <a:pt x="5713" y="80011"/>
                </a:lnTo>
                <a:lnTo>
                  <a:pt x="3807" y="82868"/>
                </a:lnTo>
                <a:lnTo>
                  <a:pt x="1690" y="88583"/>
                </a:lnTo>
                <a:lnTo>
                  <a:pt x="1125" y="92393"/>
                </a:lnTo>
                <a:lnTo>
                  <a:pt x="748" y="96838"/>
                </a:lnTo>
                <a:lnTo>
                  <a:pt x="331" y="105904"/>
                </a:lnTo>
                <a:lnTo>
                  <a:pt x="144" y="113109"/>
                </a:lnTo>
                <a:lnTo>
                  <a:pt x="8" y="131341"/>
                </a:lnTo>
                <a:lnTo>
                  <a:pt x="0" y="144538"/>
                </a:lnTo>
                <a:lnTo>
                  <a:pt x="951" y="148746"/>
                </a:lnTo>
                <a:lnTo>
                  <a:pt x="4548" y="155962"/>
                </a:lnTo>
                <a:lnTo>
                  <a:pt x="5888" y="160173"/>
                </a:lnTo>
                <a:lnTo>
                  <a:pt x="6781" y="164884"/>
                </a:lnTo>
                <a:lnTo>
                  <a:pt x="7377" y="169931"/>
                </a:lnTo>
                <a:lnTo>
                  <a:pt x="8727" y="174247"/>
                </a:lnTo>
                <a:lnTo>
                  <a:pt x="12766" y="181584"/>
                </a:lnTo>
                <a:lnTo>
                  <a:pt x="15196" y="188019"/>
                </a:lnTo>
                <a:lnTo>
                  <a:pt x="17229" y="195007"/>
                </a:lnTo>
                <a:lnTo>
                  <a:pt x="19105" y="199537"/>
                </a:lnTo>
                <a:lnTo>
                  <a:pt x="21308" y="204463"/>
                </a:lnTo>
                <a:lnTo>
                  <a:pt x="24681" y="207746"/>
                </a:lnTo>
                <a:lnTo>
                  <a:pt x="28835" y="209935"/>
                </a:lnTo>
                <a:lnTo>
                  <a:pt x="33510" y="211394"/>
                </a:lnTo>
                <a:lnTo>
                  <a:pt x="41243" y="215556"/>
                </a:lnTo>
                <a:lnTo>
                  <a:pt x="48808" y="220580"/>
                </a:lnTo>
                <a:lnTo>
                  <a:pt x="53492" y="223254"/>
                </a:lnTo>
                <a:lnTo>
                  <a:pt x="58520" y="225989"/>
                </a:lnTo>
                <a:lnTo>
                  <a:pt x="66646" y="231567"/>
                </a:lnTo>
                <a:lnTo>
                  <a:pt x="70147" y="234388"/>
                </a:lnTo>
                <a:lnTo>
                  <a:pt x="76577" y="237523"/>
                </a:lnTo>
                <a:lnTo>
                  <a:pt x="83561" y="238916"/>
                </a:lnTo>
                <a:lnTo>
                  <a:pt x="88091" y="239288"/>
                </a:lnTo>
                <a:lnTo>
                  <a:pt x="97252" y="239700"/>
                </a:lnTo>
                <a:lnTo>
                  <a:pt x="104498" y="239884"/>
                </a:lnTo>
                <a:lnTo>
                  <a:pt x="134693" y="240018"/>
                </a:lnTo>
                <a:lnTo>
                  <a:pt x="140276" y="239069"/>
                </a:lnTo>
                <a:lnTo>
                  <a:pt x="145903" y="237485"/>
                </a:lnTo>
                <a:lnTo>
                  <a:pt x="151560" y="235476"/>
                </a:lnTo>
                <a:lnTo>
                  <a:pt x="156283" y="233184"/>
                </a:lnTo>
                <a:lnTo>
                  <a:pt x="168435" y="225408"/>
                </a:lnTo>
                <a:lnTo>
                  <a:pt x="173249" y="222662"/>
                </a:lnTo>
                <a:lnTo>
                  <a:pt x="183677" y="217071"/>
                </a:lnTo>
                <a:lnTo>
                  <a:pt x="194662" y="211412"/>
                </a:lnTo>
                <a:lnTo>
                  <a:pt x="199306" y="208569"/>
                </a:lnTo>
                <a:lnTo>
                  <a:pt x="207006" y="202870"/>
                </a:lnTo>
                <a:lnTo>
                  <a:pt x="211344" y="199064"/>
                </a:lnTo>
                <a:lnTo>
                  <a:pt x="216143" y="194622"/>
                </a:lnTo>
                <a:lnTo>
                  <a:pt x="232979" y="178356"/>
                </a:lnTo>
                <a:lnTo>
                  <a:pt x="236281" y="174149"/>
                </a:lnTo>
                <a:lnTo>
                  <a:pt x="239434" y="169440"/>
                </a:lnTo>
                <a:lnTo>
                  <a:pt x="242489" y="164395"/>
                </a:lnTo>
                <a:lnTo>
                  <a:pt x="245478" y="160079"/>
                </a:lnTo>
                <a:lnTo>
                  <a:pt x="251338" y="152744"/>
                </a:lnTo>
                <a:lnTo>
                  <a:pt x="254235" y="148502"/>
                </a:lnTo>
                <a:lnTo>
                  <a:pt x="257119" y="143769"/>
                </a:lnTo>
                <a:lnTo>
                  <a:pt x="259993" y="138709"/>
                </a:lnTo>
                <a:lnTo>
                  <a:pt x="261910" y="134383"/>
                </a:lnTo>
                <a:lnTo>
                  <a:pt x="264039" y="127036"/>
                </a:lnTo>
                <a:lnTo>
                  <a:pt x="265560" y="122791"/>
                </a:lnTo>
                <a:lnTo>
                  <a:pt x="267526" y="118056"/>
                </a:lnTo>
                <a:lnTo>
                  <a:pt x="269789" y="112994"/>
                </a:lnTo>
                <a:lnTo>
                  <a:pt x="271298" y="108667"/>
                </a:lnTo>
                <a:lnTo>
                  <a:pt x="272974" y="101319"/>
                </a:lnTo>
                <a:lnTo>
                  <a:pt x="273421" y="97074"/>
                </a:lnTo>
                <a:lnTo>
                  <a:pt x="273720" y="92339"/>
                </a:lnTo>
                <a:lnTo>
                  <a:pt x="273918" y="87277"/>
                </a:lnTo>
                <a:lnTo>
                  <a:pt x="274139" y="76573"/>
                </a:lnTo>
                <a:lnTo>
                  <a:pt x="274198" y="71051"/>
                </a:lnTo>
                <a:lnTo>
                  <a:pt x="273285" y="66418"/>
                </a:lnTo>
                <a:lnTo>
                  <a:pt x="271723" y="62376"/>
                </a:lnTo>
                <a:lnTo>
                  <a:pt x="268401" y="55346"/>
                </a:lnTo>
                <a:lnTo>
                  <a:pt x="266924" y="49046"/>
                </a:lnTo>
                <a:lnTo>
                  <a:pt x="263728" y="43071"/>
                </a:lnTo>
                <a:lnTo>
                  <a:pt x="259133" y="37240"/>
                </a:lnTo>
                <a:lnTo>
                  <a:pt x="253915" y="31474"/>
                </a:lnTo>
                <a:lnTo>
                  <a:pt x="248421" y="25736"/>
                </a:lnTo>
                <a:lnTo>
                  <a:pt x="228585" y="5717"/>
                </a:lnTo>
                <a:lnTo>
                  <a:pt x="224779" y="3811"/>
                </a:lnTo>
                <a:lnTo>
                  <a:pt x="220336" y="2541"/>
                </a:lnTo>
                <a:lnTo>
                  <a:pt x="215469" y="1694"/>
                </a:lnTo>
                <a:lnTo>
                  <a:pt x="207522" y="754"/>
                </a:lnTo>
                <a:lnTo>
                  <a:pt x="199862" y="335"/>
                </a:lnTo>
                <a:lnTo>
                  <a:pt x="185792" y="100"/>
                </a:lnTo>
                <a:lnTo>
                  <a:pt x="1457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7"/>
          <p:cNvSpPr/>
          <p:nvPr/>
        </p:nvSpPr>
        <p:spPr>
          <a:xfrm>
            <a:off x="5532224" y="2460307"/>
            <a:ext cx="214209" cy="274321"/>
          </a:xfrm>
          <a:custGeom>
            <a:avLst/>
            <a:gdLst/>
            <a:ahLst/>
            <a:cxnLst/>
            <a:rect l="0" t="0" r="0" b="0"/>
            <a:pathLst>
              <a:path w="214209" h="274321">
                <a:moveTo>
                  <a:pt x="205635" y="0"/>
                </a:moveTo>
                <a:lnTo>
                  <a:pt x="205635" y="4551"/>
                </a:lnTo>
                <a:lnTo>
                  <a:pt x="204683" y="5892"/>
                </a:lnTo>
                <a:lnTo>
                  <a:pt x="203096" y="6785"/>
                </a:lnTo>
                <a:lnTo>
                  <a:pt x="198254" y="8220"/>
                </a:lnTo>
                <a:lnTo>
                  <a:pt x="197857" y="9290"/>
                </a:lnTo>
                <a:lnTo>
                  <a:pt x="197416" y="13019"/>
                </a:lnTo>
                <a:lnTo>
                  <a:pt x="196346" y="15347"/>
                </a:lnTo>
                <a:lnTo>
                  <a:pt x="192617" y="20473"/>
                </a:lnTo>
                <a:lnTo>
                  <a:pt x="189337" y="23174"/>
                </a:lnTo>
                <a:lnTo>
                  <a:pt x="185244" y="25927"/>
                </a:lnTo>
                <a:lnTo>
                  <a:pt x="180612" y="28715"/>
                </a:lnTo>
                <a:lnTo>
                  <a:pt x="175618" y="31526"/>
                </a:lnTo>
                <a:lnTo>
                  <a:pt x="164989" y="37189"/>
                </a:lnTo>
                <a:lnTo>
                  <a:pt x="131284" y="54296"/>
                </a:lnTo>
                <a:lnTo>
                  <a:pt x="126540" y="57152"/>
                </a:lnTo>
                <a:lnTo>
                  <a:pt x="122426" y="60009"/>
                </a:lnTo>
                <a:lnTo>
                  <a:pt x="118730" y="62866"/>
                </a:lnTo>
                <a:lnTo>
                  <a:pt x="114361" y="65723"/>
                </a:lnTo>
                <a:lnTo>
                  <a:pt x="109543" y="68581"/>
                </a:lnTo>
                <a:lnTo>
                  <a:pt x="104427" y="71438"/>
                </a:lnTo>
                <a:lnTo>
                  <a:pt x="93662" y="77153"/>
                </a:lnTo>
                <a:lnTo>
                  <a:pt x="88124" y="80010"/>
                </a:lnTo>
                <a:lnTo>
                  <a:pt x="83480" y="82868"/>
                </a:lnTo>
                <a:lnTo>
                  <a:pt x="79431" y="85725"/>
                </a:lnTo>
                <a:lnTo>
                  <a:pt x="75779" y="88583"/>
                </a:lnTo>
                <a:lnTo>
                  <a:pt x="71440" y="90488"/>
                </a:lnTo>
                <a:lnTo>
                  <a:pt x="66642" y="91757"/>
                </a:lnTo>
                <a:lnTo>
                  <a:pt x="61538" y="92604"/>
                </a:lnTo>
                <a:lnTo>
                  <a:pt x="56231" y="94121"/>
                </a:lnTo>
                <a:lnTo>
                  <a:pt x="50787" y="96085"/>
                </a:lnTo>
                <a:lnTo>
                  <a:pt x="45253" y="98347"/>
                </a:lnTo>
                <a:lnTo>
                  <a:pt x="40612" y="99854"/>
                </a:lnTo>
                <a:lnTo>
                  <a:pt x="36565" y="100860"/>
                </a:lnTo>
                <a:lnTo>
                  <a:pt x="32914" y="101530"/>
                </a:lnTo>
                <a:lnTo>
                  <a:pt x="26318" y="104814"/>
                </a:lnTo>
                <a:lnTo>
                  <a:pt x="23226" y="107024"/>
                </a:lnTo>
                <a:lnTo>
                  <a:pt x="17249" y="109479"/>
                </a:lnTo>
                <a:lnTo>
                  <a:pt x="8620" y="111409"/>
                </a:lnTo>
                <a:lnTo>
                  <a:pt x="8481" y="118821"/>
                </a:lnTo>
                <a:lnTo>
                  <a:pt x="7525" y="119219"/>
                </a:lnTo>
                <a:lnTo>
                  <a:pt x="1089" y="119910"/>
                </a:lnTo>
                <a:lnTo>
                  <a:pt x="0" y="120006"/>
                </a:lnTo>
                <a:lnTo>
                  <a:pt x="5808" y="125905"/>
                </a:lnTo>
                <a:lnTo>
                  <a:pt x="12669" y="132785"/>
                </a:lnTo>
                <a:lnTo>
                  <a:pt x="15078" y="134243"/>
                </a:lnTo>
                <a:lnTo>
                  <a:pt x="20296" y="135864"/>
                </a:lnTo>
                <a:lnTo>
                  <a:pt x="25790" y="139124"/>
                </a:lnTo>
                <a:lnTo>
                  <a:pt x="31407" y="143748"/>
                </a:lnTo>
                <a:lnTo>
                  <a:pt x="37078" y="148978"/>
                </a:lnTo>
                <a:lnTo>
                  <a:pt x="40876" y="150754"/>
                </a:lnTo>
                <a:lnTo>
                  <a:pt x="45313" y="151938"/>
                </a:lnTo>
                <a:lnTo>
                  <a:pt x="50177" y="152727"/>
                </a:lnTo>
                <a:lnTo>
                  <a:pt x="54371" y="154205"/>
                </a:lnTo>
                <a:lnTo>
                  <a:pt x="58120" y="156144"/>
                </a:lnTo>
                <a:lnTo>
                  <a:pt x="61572" y="158388"/>
                </a:lnTo>
                <a:lnTo>
                  <a:pt x="65778" y="160837"/>
                </a:lnTo>
                <a:lnTo>
                  <a:pt x="70487" y="163422"/>
                </a:lnTo>
                <a:lnTo>
                  <a:pt x="75532" y="166098"/>
                </a:lnTo>
                <a:lnTo>
                  <a:pt x="79847" y="168835"/>
                </a:lnTo>
                <a:lnTo>
                  <a:pt x="83677" y="171612"/>
                </a:lnTo>
                <a:lnTo>
                  <a:pt x="87182" y="174415"/>
                </a:lnTo>
                <a:lnTo>
                  <a:pt x="91424" y="176284"/>
                </a:lnTo>
                <a:lnTo>
                  <a:pt x="96157" y="177531"/>
                </a:lnTo>
                <a:lnTo>
                  <a:pt x="101217" y="178361"/>
                </a:lnTo>
                <a:lnTo>
                  <a:pt x="105543" y="180820"/>
                </a:lnTo>
                <a:lnTo>
                  <a:pt x="109380" y="184364"/>
                </a:lnTo>
                <a:lnTo>
                  <a:pt x="112890" y="188632"/>
                </a:lnTo>
                <a:lnTo>
                  <a:pt x="117135" y="192430"/>
                </a:lnTo>
                <a:lnTo>
                  <a:pt x="121870" y="195914"/>
                </a:lnTo>
                <a:lnTo>
                  <a:pt x="126932" y="199189"/>
                </a:lnTo>
                <a:lnTo>
                  <a:pt x="132212" y="202326"/>
                </a:lnTo>
                <a:lnTo>
                  <a:pt x="137636" y="205369"/>
                </a:lnTo>
                <a:lnTo>
                  <a:pt x="143158" y="208350"/>
                </a:lnTo>
                <a:lnTo>
                  <a:pt x="147791" y="211290"/>
                </a:lnTo>
                <a:lnTo>
                  <a:pt x="151833" y="214203"/>
                </a:lnTo>
                <a:lnTo>
                  <a:pt x="155480" y="217097"/>
                </a:lnTo>
                <a:lnTo>
                  <a:pt x="162071" y="222853"/>
                </a:lnTo>
                <a:lnTo>
                  <a:pt x="165163" y="225721"/>
                </a:lnTo>
                <a:lnTo>
                  <a:pt x="169129" y="228586"/>
                </a:lnTo>
                <a:lnTo>
                  <a:pt x="173678" y="231448"/>
                </a:lnTo>
                <a:lnTo>
                  <a:pt x="178616" y="234309"/>
                </a:lnTo>
                <a:lnTo>
                  <a:pt x="182860" y="237168"/>
                </a:lnTo>
                <a:lnTo>
                  <a:pt x="186642" y="240027"/>
                </a:lnTo>
                <a:lnTo>
                  <a:pt x="190116" y="242886"/>
                </a:lnTo>
                <a:lnTo>
                  <a:pt x="192431" y="245744"/>
                </a:lnTo>
                <a:lnTo>
                  <a:pt x="193976" y="248602"/>
                </a:lnTo>
                <a:lnTo>
                  <a:pt x="195691" y="254317"/>
                </a:lnTo>
                <a:lnTo>
                  <a:pt x="196453" y="260032"/>
                </a:lnTo>
                <a:lnTo>
                  <a:pt x="197609" y="261937"/>
                </a:lnTo>
                <a:lnTo>
                  <a:pt x="199332" y="263207"/>
                </a:lnTo>
                <a:lnTo>
                  <a:pt x="201434" y="264054"/>
                </a:lnTo>
                <a:lnTo>
                  <a:pt x="202834" y="265571"/>
                </a:lnTo>
                <a:lnTo>
                  <a:pt x="203768" y="267535"/>
                </a:lnTo>
                <a:lnTo>
                  <a:pt x="205635" y="274316"/>
                </a:lnTo>
                <a:lnTo>
                  <a:pt x="205635" y="274317"/>
                </a:lnTo>
                <a:lnTo>
                  <a:pt x="214208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8"/>
          <p:cNvSpPr/>
          <p:nvPr/>
        </p:nvSpPr>
        <p:spPr>
          <a:xfrm>
            <a:off x="5909309" y="2580325"/>
            <a:ext cx="162879" cy="8571"/>
          </a:xfrm>
          <a:custGeom>
            <a:avLst/>
            <a:gdLst/>
            <a:ahLst/>
            <a:cxnLst/>
            <a:rect l="0" t="0" r="0" b="0"/>
            <a:pathLst>
              <a:path w="162879" h="8571">
                <a:moveTo>
                  <a:pt x="0" y="8570"/>
                </a:moveTo>
                <a:lnTo>
                  <a:pt x="41712" y="8570"/>
                </a:lnTo>
                <a:lnTo>
                  <a:pt x="46858" y="7617"/>
                </a:lnTo>
                <a:lnTo>
                  <a:pt x="52194" y="6030"/>
                </a:lnTo>
                <a:lnTo>
                  <a:pt x="57656" y="4019"/>
                </a:lnTo>
                <a:lnTo>
                  <a:pt x="63203" y="2678"/>
                </a:lnTo>
                <a:lnTo>
                  <a:pt x="68805" y="1784"/>
                </a:lnTo>
                <a:lnTo>
                  <a:pt x="74445" y="1189"/>
                </a:lnTo>
                <a:lnTo>
                  <a:pt x="80110" y="792"/>
                </a:lnTo>
                <a:lnTo>
                  <a:pt x="85792" y="526"/>
                </a:lnTo>
                <a:lnTo>
                  <a:pt x="100350" y="154"/>
                </a:lnTo>
                <a:lnTo>
                  <a:pt x="138783" y="0"/>
                </a:lnTo>
                <a:lnTo>
                  <a:pt x="142052" y="951"/>
                </a:lnTo>
                <a:lnTo>
                  <a:pt x="145184" y="2538"/>
                </a:lnTo>
                <a:lnTo>
                  <a:pt x="148225" y="4549"/>
                </a:lnTo>
                <a:lnTo>
                  <a:pt x="151204" y="5889"/>
                </a:lnTo>
                <a:lnTo>
                  <a:pt x="154143" y="6782"/>
                </a:lnTo>
                <a:lnTo>
                  <a:pt x="162878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9"/>
          <p:cNvSpPr/>
          <p:nvPr/>
        </p:nvSpPr>
        <p:spPr>
          <a:xfrm>
            <a:off x="6200775" y="2357437"/>
            <a:ext cx="51435" cy="402909"/>
          </a:xfrm>
          <a:custGeom>
            <a:avLst/>
            <a:gdLst/>
            <a:ahLst/>
            <a:cxnLst/>
            <a:rect l="0" t="0" r="0" b="0"/>
            <a:pathLst>
              <a:path w="51435" h="402909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7380" y="20400"/>
                </a:lnTo>
                <a:lnTo>
                  <a:pt x="8042" y="28434"/>
                </a:lnTo>
                <a:lnTo>
                  <a:pt x="8337" y="37402"/>
                </a:lnTo>
                <a:lnTo>
                  <a:pt x="8467" y="44563"/>
                </a:lnTo>
                <a:lnTo>
                  <a:pt x="9455" y="49712"/>
                </a:lnTo>
                <a:lnTo>
                  <a:pt x="11066" y="56001"/>
                </a:lnTo>
                <a:lnTo>
                  <a:pt x="13092" y="63052"/>
                </a:lnTo>
                <a:lnTo>
                  <a:pt x="14443" y="69657"/>
                </a:lnTo>
                <a:lnTo>
                  <a:pt x="15944" y="82076"/>
                </a:lnTo>
                <a:lnTo>
                  <a:pt x="16344" y="89008"/>
                </a:lnTo>
                <a:lnTo>
                  <a:pt x="16789" y="104329"/>
                </a:lnTo>
                <a:lnTo>
                  <a:pt x="17131" y="171507"/>
                </a:lnTo>
                <a:lnTo>
                  <a:pt x="17142" y="205751"/>
                </a:lnTo>
                <a:lnTo>
                  <a:pt x="18095" y="214320"/>
                </a:lnTo>
                <a:lnTo>
                  <a:pt x="19683" y="222890"/>
                </a:lnTo>
                <a:lnTo>
                  <a:pt x="21694" y="231461"/>
                </a:lnTo>
                <a:lnTo>
                  <a:pt x="23035" y="239080"/>
                </a:lnTo>
                <a:lnTo>
                  <a:pt x="23929" y="246064"/>
                </a:lnTo>
                <a:lnTo>
                  <a:pt x="24525" y="252625"/>
                </a:lnTo>
                <a:lnTo>
                  <a:pt x="24922" y="259857"/>
                </a:lnTo>
                <a:lnTo>
                  <a:pt x="25364" y="275512"/>
                </a:lnTo>
                <a:lnTo>
                  <a:pt x="25612" y="295840"/>
                </a:lnTo>
                <a:lnTo>
                  <a:pt x="26600" y="302002"/>
                </a:lnTo>
                <a:lnTo>
                  <a:pt x="28211" y="308014"/>
                </a:lnTo>
                <a:lnTo>
                  <a:pt x="30237" y="313928"/>
                </a:lnTo>
                <a:lnTo>
                  <a:pt x="31588" y="319775"/>
                </a:lnTo>
                <a:lnTo>
                  <a:pt x="33089" y="331352"/>
                </a:lnTo>
                <a:lnTo>
                  <a:pt x="33756" y="342848"/>
                </a:lnTo>
                <a:lnTo>
                  <a:pt x="33934" y="348580"/>
                </a:lnTo>
                <a:lnTo>
                  <a:pt x="35005" y="353354"/>
                </a:lnTo>
                <a:lnTo>
                  <a:pt x="36672" y="357490"/>
                </a:lnTo>
                <a:lnTo>
                  <a:pt x="38736" y="361199"/>
                </a:lnTo>
                <a:lnTo>
                  <a:pt x="40111" y="365577"/>
                </a:lnTo>
                <a:lnTo>
                  <a:pt x="41639" y="375521"/>
                </a:lnTo>
                <a:lnTo>
                  <a:pt x="42702" y="386954"/>
                </a:lnTo>
                <a:lnTo>
                  <a:pt x="42853" y="398454"/>
                </a:lnTo>
                <a:lnTo>
                  <a:pt x="43808" y="399939"/>
                </a:lnTo>
                <a:lnTo>
                  <a:pt x="45398" y="400928"/>
                </a:lnTo>
                <a:lnTo>
                  <a:pt x="51434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0"/>
          <p:cNvSpPr/>
          <p:nvPr/>
        </p:nvSpPr>
        <p:spPr>
          <a:xfrm>
            <a:off x="6320790" y="2469267"/>
            <a:ext cx="222886" cy="222498"/>
          </a:xfrm>
          <a:custGeom>
            <a:avLst/>
            <a:gdLst/>
            <a:ahLst/>
            <a:cxnLst/>
            <a:rect l="0" t="0" r="0" b="0"/>
            <a:pathLst>
              <a:path w="222886" h="222498">
                <a:moveTo>
                  <a:pt x="0" y="33903"/>
                </a:moveTo>
                <a:lnTo>
                  <a:pt x="12770" y="21132"/>
                </a:lnTo>
                <a:lnTo>
                  <a:pt x="15181" y="19674"/>
                </a:lnTo>
                <a:lnTo>
                  <a:pt x="24077" y="16669"/>
                </a:lnTo>
                <a:lnTo>
                  <a:pt x="28434" y="14794"/>
                </a:lnTo>
                <a:lnTo>
                  <a:pt x="33243" y="12591"/>
                </a:lnTo>
                <a:lnTo>
                  <a:pt x="37402" y="11122"/>
                </a:lnTo>
                <a:lnTo>
                  <a:pt x="41127" y="10143"/>
                </a:lnTo>
                <a:lnTo>
                  <a:pt x="44562" y="9491"/>
                </a:lnTo>
                <a:lnTo>
                  <a:pt x="49711" y="8103"/>
                </a:lnTo>
                <a:lnTo>
                  <a:pt x="63051" y="4021"/>
                </a:lnTo>
                <a:lnTo>
                  <a:pt x="69656" y="2552"/>
                </a:lnTo>
                <a:lnTo>
                  <a:pt x="75965" y="1572"/>
                </a:lnTo>
                <a:lnTo>
                  <a:pt x="82076" y="919"/>
                </a:lnTo>
                <a:lnTo>
                  <a:pt x="88054" y="483"/>
                </a:lnTo>
                <a:lnTo>
                  <a:pt x="93945" y="193"/>
                </a:lnTo>
                <a:lnTo>
                  <a:pt x="99778" y="0"/>
                </a:lnTo>
                <a:lnTo>
                  <a:pt x="105571" y="823"/>
                </a:lnTo>
                <a:lnTo>
                  <a:pt x="111338" y="2325"/>
                </a:lnTo>
                <a:lnTo>
                  <a:pt x="117087" y="4278"/>
                </a:lnTo>
                <a:lnTo>
                  <a:pt x="121873" y="5580"/>
                </a:lnTo>
                <a:lnTo>
                  <a:pt x="126016" y="6449"/>
                </a:lnTo>
                <a:lnTo>
                  <a:pt x="129731" y="7027"/>
                </a:lnTo>
                <a:lnTo>
                  <a:pt x="134112" y="8366"/>
                </a:lnTo>
                <a:lnTo>
                  <a:pt x="138938" y="10211"/>
                </a:lnTo>
                <a:lnTo>
                  <a:pt x="144060" y="12393"/>
                </a:lnTo>
                <a:lnTo>
                  <a:pt x="148428" y="14800"/>
                </a:lnTo>
                <a:lnTo>
                  <a:pt x="152292" y="17358"/>
                </a:lnTo>
                <a:lnTo>
                  <a:pt x="159125" y="22739"/>
                </a:lnTo>
                <a:lnTo>
                  <a:pt x="165337" y="28306"/>
                </a:lnTo>
                <a:lnTo>
                  <a:pt x="167375" y="31124"/>
                </a:lnTo>
                <a:lnTo>
                  <a:pt x="169639" y="36795"/>
                </a:lnTo>
                <a:lnTo>
                  <a:pt x="170242" y="40593"/>
                </a:lnTo>
                <a:lnTo>
                  <a:pt x="170645" y="45031"/>
                </a:lnTo>
                <a:lnTo>
                  <a:pt x="170913" y="49894"/>
                </a:lnTo>
                <a:lnTo>
                  <a:pt x="170139" y="55041"/>
                </a:lnTo>
                <a:lnTo>
                  <a:pt x="168671" y="60377"/>
                </a:lnTo>
                <a:lnTo>
                  <a:pt x="166740" y="65840"/>
                </a:lnTo>
                <a:lnTo>
                  <a:pt x="164500" y="71387"/>
                </a:lnTo>
                <a:lnTo>
                  <a:pt x="162054" y="76989"/>
                </a:lnTo>
                <a:lnTo>
                  <a:pt x="159471" y="82630"/>
                </a:lnTo>
                <a:lnTo>
                  <a:pt x="155844" y="87342"/>
                </a:lnTo>
                <a:lnTo>
                  <a:pt x="151521" y="91436"/>
                </a:lnTo>
                <a:lnTo>
                  <a:pt x="146733" y="95118"/>
                </a:lnTo>
                <a:lnTo>
                  <a:pt x="142589" y="99478"/>
                </a:lnTo>
                <a:lnTo>
                  <a:pt x="138875" y="104290"/>
                </a:lnTo>
                <a:lnTo>
                  <a:pt x="135445" y="109402"/>
                </a:lnTo>
                <a:lnTo>
                  <a:pt x="132207" y="114716"/>
                </a:lnTo>
                <a:lnTo>
                  <a:pt x="129096" y="120163"/>
                </a:lnTo>
                <a:lnTo>
                  <a:pt x="123098" y="131296"/>
                </a:lnTo>
                <a:lnTo>
                  <a:pt x="117258" y="142593"/>
                </a:lnTo>
                <a:lnTo>
                  <a:pt x="114366" y="147320"/>
                </a:lnTo>
                <a:lnTo>
                  <a:pt x="111487" y="151425"/>
                </a:lnTo>
                <a:lnTo>
                  <a:pt x="108614" y="155113"/>
                </a:lnTo>
                <a:lnTo>
                  <a:pt x="102883" y="161752"/>
                </a:lnTo>
                <a:lnTo>
                  <a:pt x="100021" y="164855"/>
                </a:lnTo>
                <a:lnTo>
                  <a:pt x="98113" y="167877"/>
                </a:lnTo>
                <a:lnTo>
                  <a:pt x="95993" y="173774"/>
                </a:lnTo>
                <a:lnTo>
                  <a:pt x="92511" y="179570"/>
                </a:lnTo>
                <a:lnTo>
                  <a:pt x="90249" y="182449"/>
                </a:lnTo>
                <a:lnTo>
                  <a:pt x="87735" y="188189"/>
                </a:lnTo>
                <a:lnTo>
                  <a:pt x="85842" y="196277"/>
                </a:lnTo>
                <a:lnTo>
                  <a:pt x="85760" y="201182"/>
                </a:lnTo>
                <a:lnTo>
                  <a:pt x="86700" y="202572"/>
                </a:lnTo>
                <a:lnTo>
                  <a:pt x="88280" y="203499"/>
                </a:lnTo>
                <a:lnTo>
                  <a:pt x="93109" y="204986"/>
                </a:lnTo>
                <a:lnTo>
                  <a:pt x="98496" y="205244"/>
                </a:lnTo>
                <a:lnTo>
                  <a:pt x="139923" y="205352"/>
                </a:lnTo>
                <a:lnTo>
                  <a:pt x="143764" y="206304"/>
                </a:lnTo>
                <a:lnTo>
                  <a:pt x="148231" y="207892"/>
                </a:lnTo>
                <a:lnTo>
                  <a:pt x="153113" y="209903"/>
                </a:lnTo>
                <a:lnTo>
                  <a:pt x="157320" y="211244"/>
                </a:lnTo>
                <a:lnTo>
                  <a:pt x="161077" y="212137"/>
                </a:lnTo>
                <a:lnTo>
                  <a:pt x="164535" y="212733"/>
                </a:lnTo>
                <a:lnTo>
                  <a:pt x="168744" y="213131"/>
                </a:lnTo>
                <a:lnTo>
                  <a:pt x="173456" y="213395"/>
                </a:lnTo>
                <a:lnTo>
                  <a:pt x="178503" y="213572"/>
                </a:lnTo>
                <a:lnTo>
                  <a:pt x="182820" y="214642"/>
                </a:lnTo>
                <a:lnTo>
                  <a:pt x="186650" y="216308"/>
                </a:lnTo>
                <a:lnTo>
                  <a:pt x="193444" y="219747"/>
                </a:lnTo>
                <a:lnTo>
                  <a:pt x="199640" y="221275"/>
                </a:lnTo>
                <a:lnTo>
                  <a:pt x="205569" y="221954"/>
                </a:lnTo>
                <a:lnTo>
                  <a:pt x="211379" y="222256"/>
                </a:lnTo>
                <a:lnTo>
                  <a:pt x="222885" y="2224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1"/>
          <p:cNvSpPr/>
          <p:nvPr/>
        </p:nvSpPr>
        <p:spPr>
          <a:xfrm>
            <a:off x="6630591" y="2571753"/>
            <a:ext cx="40335" cy="25715"/>
          </a:xfrm>
          <a:custGeom>
            <a:avLst/>
            <a:gdLst/>
            <a:ahLst/>
            <a:cxnLst/>
            <a:rect l="0" t="0" r="0" b="0"/>
            <a:pathLst>
              <a:path w="40335" h="25715">
                <a:moveTo>
                  <a:pt x="7381" y="25714"/>
                </a:moveTo>
                <a:lnTo>
                  <a:pt x="0" y="25714"/>
                </a:lnTo>
                <a:lnTo>
                  <a:pt x="3713" y="25714"/>
                </a:lnTo>
                <a:lnTo>
                  <a:pt x="4935" y="24761"/>
                </a:lnTo>
                <a:lnTo>
                  <a:pt x="5751" y="23174"/>
                </a:lnTo>
                <a:lnTo>
                  <a:pt x="6294" y="21163"/>
                </a:lnTo>
                <a:lnTo>
                  <a:pt x="7609" y="18870"/>
                </a:lnTo>
                <a:lnTo>
                  <a:pt x="9438" y="16389"/>
                </a:lnTo>
                <a:lnTo>
                  <a:pt x="11610" y="13782"/>
                </a:lnTo>
                <a:lnTo>
                  <a:pt x="14010" y="11092"/>
                </a:lnTo>
                <a:lnTo>
                  <a:pt x="19217" y="5563"/>
                </a:lnTo>
                <a:lnTo>
                  <a:pt x="21940" y="3708"/>
                </a:lnTo>
                <a:lnTo>
                  <a:pt x="24706" y="2471"/>
                </a:lnTo>
                <a:lnTo>
                  <a:pt x="31441" y="485"/>
                </a:lnTo>
                <a:lnTo>
                  <a:pt x="32946" y="322"/>
                </a:lnTo>
                <a:lnTo>
                  <a:pt x="34902" y="214"/>
                </a:lnTo>
                <a:lnTo>
                  <a:pt x="40334" y="40"/>
                </a:lnTo>
                <a:lnTo>
                  <a:pt x="39827" y="25"/>
                </a:lnTo>
                <a:lnTo>
                  <a:pt x="34173" y="0"/>
                </a:lnTo>
                <a:lnTo>
                  <a:pt x="33815" y="951"/>
                </a:lnTo>
                <a:lnTo>
                  <a:pt x="33576" y="2538"/>
                </a:lnTo>
                <a:lnTo>
                  <a:pt x="33417" y="4549"/>
                </a:lnTo>
                <a:lnTo>
                  <a:pt x="32358" y="6841"/>
                </a:lnTo>
                <a:lnTo>
                  <a:pt x="30700" y="9322"/>
                </a:lnTo>
                <a:lnTo>
                  <a:pt x="24526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2"/>
          <p:cNvSpPr/>
          <p:nvPr/>
        </p:nvSpPr>
        <p:spPr>
          <a:xfrm>
            <a:off x="6757987" y="2520314"/>
            <a:ext cx="111400" cy="150573"/>
          </a:xfrm>
          <a:custGeom>
            <a:avLst/>
            <a:gdLst/>
            <a:ahLst/>
            <a:cxnLst/>
            <a:rect l="0" t="0" r="0" b="0"/>
            <a:pathLst>
              <a:path w="111400" h="150573">
                <a:moveTo>
                  <a:pt x="17145" y="0"/>
                </a:moveTo>
                <a:lnTo>
                  <a:pt x="17145" y="11932"/>
                </a:lnTo>
                <a:lnTo>
                  <a:pt x="16193" y="14623"/>
                </a:lnTo>
                <a:lnTo>
                  <a:pt x="14605" y="17369"/>
                </a:lnTo>
                <a:lnTo>
                  <a:pt x="12595" y="20152"/>
                </a:lnTo>
                <a:lnTo>
                  <a:pt x="11254" y="22960"/>
                </a:lnTo>
                <a:lnTo>
                  <a:pt x="10360" y="25784"/>
                </a:lnTo>
                <a:lnTo>
                  <a:pt x="9764" y="28620"/>
                </a:lnTo>
                <a:lnTo>
                  <a:pt x="9367" y="31462"/>
                </a:lnTo>
                <a:lnTo>
                  <a:pt x="9102" y="34310"/>
                </a:lnTo>
                <a:lnTo>
                  <a:pt x="8926" y="37161"/>
                </a:lnTo>
                <a:lnTo>
                  <a:pt x="8730" y="45409"/>
                </a:lnTo>
                <a:lnTo>
                  <a:pt x="8572" y="122486"/>
                </a:lnTo>
                <a:lnTo>
                  <a:pt x="9525" y="125473"/>
                </a:lnTo>
                <a:lnTo>
                  <a:pt x="11113" y="128416"/>
                </a:lnTo>
                <a:lnTo>
                  <a:pt x="13123" y="131331"/>
                </a:lnTo>
                <a:lnTo>
                  <a:pt x="15416" y="134227"/>
                </a:lnTo>
                <a:lnTo>
                  <a:pt x="17898" y="137110"/>
                </a:lnTo>
                <a:lnTo>
                  <a:pt x="20504" y="139984"/>
                </a:lnTo>
                <a:lnTo>
                  <a:pt x="23195" y="141901"/>
                </a:lnTo>
                <a:lnTo>
                  <a:pt x="25940" y="143178"/>
                </a:lnTo>
                <a:lnTo>
                  <a:pt x="28724" y="144030"/>
                </a:lnTo>
                <a:lnTo>
                  <a:pt x="31531" y="144598"/>
                </a:lnTo>
                <a:lnTo>
                  <a:pt x="34357" y="144976"/>
                </a:lnTo>
                <a:lnTo>
                  <a:pt x="37192" y="145228"/>
                </a:lnTo>
                <a:lnTo>
                  <a:pt x="39081" y="146349"/>
                </a:lnTo>
                <a:lnTo>
                  <a:pt x="40342" y="148049"/>
                </a:lnTo>
                <a:lnTo>
                  <a:pt x="41183" y="150134"/>
                </a:lnTo>
                <a:lnTo>
                  <a:pt x="42695" y="150572"/>
                </a:lnTo>
                <a:lnTo>
                  <a:pt x="44656" y="149912"/>
                </a:lnTo>
                <a:lnTo>
                  <a:pt x="46916" y="148519"/>
                </a:lnTo>
                <a:lnTo>
                  <a:pt x="49375" y="147590"/>
                </a:lnTo>
                <a:lnTo>
                  <a:pt x="51967" y="146971"/>
                </a:lnTo>
                <a:lnTo>
                  <a:pt x="54647" y="146558"/>
                </a:lnTo>
                <a:lnTo>
                  <a:pt x="57386" y="146283"/>
                </a:lnTo>
                <a:lnTo>
                  <a:pt x="60165" y="146100"/>
                </a:lnTo>
                <a:lnTo>
                  <a:pt x="62970" y="145978"/>
                </a:lnTo>
                <a:lnTo>
                  <a:pt x="65793" y="144944"/>
                </a:lnTo>
                <a:lnTo>
                  <a:pt x="68627" y="143302"/>
                </a:lnTo>
                <a:lnTo>
                  <a:pt x="71469" y="141255"/>
                </a:lnTo>
                <a:lnTo>
                  <a:pt x="74316" y="138937"/>
                </a:lnTo>
                <a:lnTo>
                  <a:pt x="77167" y="136440"/>
                </a:lnTo>
                <a:lnTo>
                  <a:pt x="80019" y="133823"/>
                </a:lnTo>
                <a:lnTo>
                  <a:pt x="85729" y="128375"/>
                </a:lnTo>
                <a:lnTo>
                  <a:pt x="97156" y="117116"/>
                </a:lnTo>
                <a:lnTo>
                  <a:pt x="100013" y="113320"/>
                </a:lnTo>
                <a:lnTo>
                  <a:pt x="102870" y="108884"/>
                </a:lnTo>
                <a:lnTo>
                  <a:pt x="105728" y="104022"/>
                </a:lnTo>
                <a:lnTo>
                  <a:pt x="107633" y="99828"/>
                </a:lnTo>
                <a:lnTo>
                  <a:pt x="108903" y="96080"/>
                </a:lnTo>
                <a:lnTo>
                  <a:pt x="109749" y="92629"/>
                </a:lnTo>
                <a:lnTo>
                  <a:pt x="110314" y="88423"/>
                </a:lnTo>
                <a:lnTo>
                  <a:pt x="110690" y="83714"/>
                </a:lnTo>
                <a:lnTo>
                  <a:pt x="111108" y="74354"/>
                </a:lnTo>
                <a:lnTo>
                  <a:pt x="111344" y="63730"/>
                </a:lnTo>
                <a:lnTo>
                  <a:pt x="111399" y="57535"/>
                </a:lnTo>
                <a:lnTo>
                  <a:pt x="110461" y="54549"/>
                </a:lnTo>
                <a:lnTo>
                  <a:pt x="108883" y="51606"/>
                </a:lnTo>
                <a:lnTo>
                  <a:pt x="106879" y="48692"/>
                </a:lnTo>
                <a:lnTo>
                  <a:pt x="104590" y="45797"/>
                </a:lnTo>
                <a:lnTo>
                  <a:pt x="102112" y="42914"/>
                </a:lnTo>
                <a:lnTo>
                  <a:pt x="99507" y="40039"/>
                </a:lnTo>
                <a:lnTo>
                  <a:pt x="94073" y="34306"/>
                </a:lnTo>
                <a:lnTo>
                  <a:pt x="82823" y="22864"/>
                </a:lnTo>
                <a:lnTo>
                  <a:pt x="79029" y="20958"/>
                </a:lnTo>
                <a:lnTo>
                  <a:pt x="74593" y="19687"/>
                </a:lnTo>
                <a:lnTo>
                  <a:pt x="69731" y="18840"/>
                </a:lnTo>
                <a:lnTo>
                  <a:pt x="64584" y="18275"/>
                </a:lnTo>
                <a:lnTo>
                  <a:pt x="59249" y="17898"/>
                </a:lnTo>
                <a:lnTo>
                  <a:pt x="53787" y="17648"/>
                </a:lnTo>
                <a:lnTo>
                  <a:pt x="42638" y="17369"/>
                </a:lnTo>
                <a:lnTo>
                  <a:pt x="2191" y="17149"/>
                </a:lnTo>
                <a:lnTo>
                  <a:pt x="1461" y="16196"/>
                </a:lnTo>
                <a:lnTo>
                  <a:pt x="974" y="14607"/>
                </a:lnTo>
                <a:lnTo>
                  <a:pt x="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3"/>
          <p:cNvSpPr/>
          <p:nvPr/>
        </p:nvSpPr>
        <p:spPr>
          <a:xfrm>
            <a:off x="6980872" y="2374582"/>
            <a:ext cx="16794" cy="368615"/>
          </a:xfrm>
          <a:custGeom>
            <a:avLst/>
            <a:gdLst/>
            <a:ahLst/>
            <a:cxnLst/>
            <a:rect l="0" t="0" r="0" b="0"/>
            <a:pathLst>
              <a:path w="16794" h="368615">
                <a:moveTo>
                  <a:pt x="0" y="0"/>
                </a:moveTo>
                <a:lnTo>
                  <a:pt x="0" y="74693"/>
                </a:lnTo>
                <a:lnTo>
                  <a:pt x="953" y="81228"/>
                </a:lnTo>
                <a:lnTo>
                  <a:pt x="2540" y="88442"/>
                </a:lnTo>
                <a:lnTo>
                  <a:pt x="4551" y="96109"/>
                </a:lnTo>
                <a:lnTo>
                  <a:pt x="5892" y="103125"/>
                </a:lnTo>
                <a:lnTo>
                  <a:pt x="6785" y="109708"/>
                </a:lnTo>
                <a:lnTo>
                  <a:pt x="7381" y="116001"/>
                </a:lnTo>
                <a:lnTo>
                  <a:pt x="7778" y="122101"/>
                </a:lnTo>
                <a:lnTo>
                  <a:pt x="8043" y="128073"/>
                </a:lnTo>
                <a:lnTo>
                  <a:pt x="8337" y="139789"/>
                </a:lnTo>
                <a:lnTo>
                  <a:pt x="8570" y="215650"/>
                </a:lnTo>
                <a:lnTo>
                  <a:pt x="9523" y="222824"/>
                </a:lnTo>
                <a:lnTo>
                  <a:pt x="11112" y="229512"/>
                </a:lnTo>
                <a:lnTo>
                  <a:pt x="13123" y="235876"/>
                </a:lnTo>
                <a:lnTo>
                  <a:pt x="14463" y="242976"/>
                </a:lnTo>
                <a:lnTo>
                  <a:pt x="15358" y="250566"/>
                </a:lnTo>
                <a:lnTo>
                  <a:pt x="15953" y="258484"/>
                </a:lnTo>
                <a:lnTo>
                  <a:pt x="16350" y="265668"/>
                </a:lnTo>
                <a:lnTo>
                  <a:pt x="16793" y="278730"/>
                </a:lnTo>
                <a:lnTo>
                  <a:pt x="15957" y="284880"/>
                </a:lnTo>
                <a:lnTo>
                  <a:pt x="14449" y="290885"/>
                </a:lnTo>
                <a:lnTo>
                  <a:pt x="12490" y="296793"/>
                </a:lnTo>
                <a:lnTo>
                  <a:pt x="11184" y="302637"/>
                </a:lnTo>
                <a:lnTo>
                  <a:pt x="10314" y="308438"/>
                </a:lnTo>
                <a:lnTo>
                  <a:pt x="9733" y="314210"/>
                </a:lnTo>
                <a:lnTo>
                  <a:pt x="9347" y="319011"/>
                </a:lnTo>
                <a:lnTo>
                  <a:pt x="8917" y="326885"/>
                </a:lnTo>
                <a:lnTo>
                  <a:pt x="8726" y="336100"/>
                </a:lnTo>
                <a:lnTo>
                  <a:pt x="8572" y="368614"/>
                </a:lnTo>
                <a:lnTo>
                  <a:pt x="8572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4"/>
          <p:cNvSpPr/>
          <p:nvPr/>
        </p:nvSpPr>
        <p:spPr>
          <a:xfrm>
            <a:off x="7135177" y="2606039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5"/>
          <p:cNvSpPr/>
          <p:nvPr/>
        </p:nvSpPr>
        <p:spPr>
          <a:xfrm>
            <a:off x="7298055" y="2426411"/>
            <a:ext cx="226668" cy="299603"/>
          </a:xfrm>
          <a:custGeom>
            <a:avLst/>
            <a:gdLst/>
            <a:ahLst/>
            <a:cxnLst/>
            <a:rect l="0" t="0" r="0" b="0"/>
            <a:pathLst>
              <a:path w="226668" h="299603">
                <a:moveTo>
                  <a:pt x="0" y="33896"/>
                </a:moveTo>
                <a:lnTo>
                  <a:pt x="0" y="29345"/>
                </a:lnTo>
                <a:lnTo>
                  <a:pt x="952" y="28005"/>
                </a:lnTo>
                <a:lnTo>
                  <a:pt x="2540" y="27111"/>
                </a:lnTo>
                <a:lnTo>
                  <a:pt x="4551" y="26515"/>
                </a:lnTo>
                <a:lnTo>
                  <a:pt x="9325" y="23313"/>
                </a:lnTo>
                <a:lnTo>
                  <a:pt x="15574" y="18715"/>
                </a:lnTo>
                <a:lnTo>
                  <a:pt x="19908" y="16155"/>
                </a:lnTo>
                <a:lnTo>
                  <a:pt x="24701" y="13497"/>
                </a:lnTo>
                <a:lnTo>
                  <a:pt x="29803" y="11724"/>
                </a:lnTo>
                <a:lnTo>
                  <a:pt x="35109" y="10542"/>
                </a:lnTo>
                <a:lnTo>
                  <a:pt x="40550" y="9754"/>
                </a:lnTo>
                <a:lnTo>
                  <a:pt x="46084" y="8277"/>
                </a:lnTo>
                <a:lnTo>
                  <a:pt x="51677" y="6339"/>
                </a:lnTo>
                <a:lnTo>
                  <a:pt x="57311" y="4095"/>
                </a:lnTo>
                <a:lnTo>
                  <a:pt x="62973" y="2598"/>
                </a:lnTo>
                <a:lnTo>
                  <a:pt x="68651" y="1601"/>
                </a:lnTo>
                <a:lnTo>
                  <a:pt x="74343" y="936"/>
                </a:lnTo>
                <a:lnTo>
                  <a:pt x="80041" y="493"/>
                </a:lnTo>
                <a:lnTo>
                  <a:pt x="85746" y="197"/>
                </a:lnTo>
                <a:lnTo>
                  <a:pt x="91454" y="0"/>
                </a:lnTo>
                <a:lnTo>
                  <a:pt x="97164" y="821"/>
                </a:lnTo>
                <a:lnTo>
                  <a:pt x="102876" y="2321"/>
                </a:lnTo>
                <a:lnTo>
                  <a:pt x="130282" y="11572"/>
                </a:lnTo>
                <a:lnTo>
                  <a:pt x="136385" y="13298"/>
                </a:lnTo>
                <a:lnTo>
                  <a:pt x="141405" y="14449"/>
                </a:lnTo>
                <a:lnTo>
                  <a:pt x="145706" y="15217"/>
                </a:lnTo>
                <a:lnTo>
                  <a:pt x="149524" y="16681"/>
                </a:lnTo>
                <a:lnTo>
                  <a:pt x="156307" y="20847"/>
                </a:lnTo>
                <a:lnTo>
                  <a:pt x="158498" y="24244"/>
                </a:lnTo>
                <a:lnTo>
                  <a:pt x="160930" y="33099"/>
                </a:lnTo>
                <a:lnTo>
                  <a:pt x="164552" y="40844"/>
                </a:lnTo>
                <a:lnTo>
                  <a:pt x="166852" y="44243"/>
                </a:lnTo>
                <a:lnTo>
                  <a:pt x="167431" y="47462"/>
                </a:lnTo>
                <a:lnTo>
                  <a:pt x="166866" y="50560"/>
                </a:lnTo>
                <a:lnTo>
                  <a:pt x="163698" y="57495"/>
                </a:lnTo>
                <a:lnTo>
                  <a:pt x="159114" y="66927"/>
                </a:lnTo>
                <a:lnTo>
                  <a:pt x="153902" y="74929"/>
                </a:lnTo>
                <a:lnTo>
                  <a:pt x="148410" y="82613"/>
                </a:lnTo>
                <a:lnTo>
                  <a:pt x="145613" y="87329"/>
                </a:lnTo>
                <a:lnTo>
                  <a:pt x="142795" y="92378"/>
                </a:lnTo>
                <a:lnTo>
                  <a:pt x="137125" y="103068"/>
                </a:lnTo>
                <a:lnTo>
                  <a:pt x="134278" y="108586"/>
                </a:lnTo>
                <a:lnTo>
                  <a:pt x="130476" y="113217"/>
                </a:lnTo>
                <a:lnTo>
                  <a:pt x="126037" y="117257"/>
                </a:lnTo>
                <a:lnTo>
                  <a:pt x="121172" y="120902"/>
                </a:lnTo>
                <a:lnTo>
                  <a:pt x="116976" y="124285"/>
                </a:lnTo>
                <a:lnTo>
                  <a:pt x="113226" y="127493"/>
                </a:lnTo>
                <a:lnTo>
                  <a:pt x="109774" y="130584"/>
                </a:lnTo>
                <a:lnTo>
                  <a:pt x="107472" y="133597"/>
                </a:lnTo>
                <a:lnTo>
                  <a:pt x="104915" y="139485"/>
                </a:lnTo>
                <a:lnTo>
                  <a:pt x="103281" y="141436"/>
                </a:lnTo>
                <a:lnTo>
                  <a:pt x="101239" y="142737"/>
                </a:lnTo>
                <a:lnTo>
                  <a:pt x="94417" y="145294"/>
                </a:lnTo>
                <a:lnTo>
                  <a:pt x="101098" y="152118"/>
                </a:lnTo>
                <a:lnTo>
                  <a:pt x="101688" y="152716"/>
                </a:lnTo>
                <a:lnTo>
                  <a:pt x="107425" y="153380"/>
                </a:lnTo>
                <a:lnTo>
                  <a:pt x="111622" y="153557"/>
                </a:lnTo>
                <a:lnTo>
                  <a:pt x="121364" y="153753"/>
                </a:lnTo>
                <a:lnTo>
                  <a:pt x="155548" y="153902"/>
                </a:lnTo>
                <a:lnTo>
                  <a:pt x="159896" y="154857"/>
                </a:lnTo>
                <a:lnTo>
                  <a:pt x="164700" y="156447"/>
                </a:lnTo>
                <a:lnTo>
                  <a:pt x="169807" y="158459"/>
                </a:lnTo>
                <a:lnTo>
                  <a:pt x="175117" y="160753"/>
                </a:lnTo>
                <a:lnTo>
                  <a:pt x="186097" y="165842"/>
                </a:lnTo>
                <a:lnTo>
                  <a:pt x="190740" y="168533"/>
                </a:lnTo>
                <a:lnTo>
                  <a:pt x="194787" y="171279"/>
                </a:lnTo>
                <a:lnTo>
                  <a:pt x="201825" y="176870"/>
                </a:lnTo>
                <a:lnTo>
                  <a:pt x="208127" y="182530"/>
                </a:lnTo>
                <a:lnTo>
                  <a:pt x="214103" y="190761"/>
                </a:lnTo>
                <a:lnTo>
                  <a:pt x="219934" y="199816"/>
                </a:lnTo>
                <a:lnTo>
                  <a:pt x="225701" y="207016"/>
                </a:lnTo>
                <a:lnTo>
                  <a:pt x="226667" y="211222"/>
                </a:lnTo>
                <a:lnTo>
                  <a:pt x="226359" y="215931"/>
                </a:lnTo>
                <a:lnTo>
                  <a:pt x="225201" y="220975"/>
                </a:lnTo>
                <a:lnTo>
                  <a:pt x="223476" y="226243"/>
                </a:lnTo>
                <a:lnTo>
                  <a:pt x="221374" y="231660"/>
                </a:lnTo>
                <a:lnTo>
                  <a:pt x="219020" y="237176"/>
                </a:lnTo>
                <a:lnTo>
                  <a:pt x="213865" y="245845"/>
                </a:lnTo>
                <a:lnTo>
                  <a:pt x="208398" y="253826"/>
                </a:lnTo>
                <a:lnTo>
                  <a:pt x="205607" y="258621"/>
                </a:lnTo>
                <a:lnTo>
                  <a:pt x="202794" y="263722"/>
                </a:lnTo>
                <a:lnTo>
                  <a:pt x="199013" y="268076"/>
                </a:lnTo>
                <a:lnTo>
                  <a:pt x="194588" y="271931"/>
                </a:lnTo>
                <a:lnTo>
                  <a:pt x="189732" y="275454"/>
                </a:lnTo>
                <a:lnTo>
                  <a:pt x="184591" y="277802"/>
                </a:lnTo>
                <a:lnTo>
                  <a:pt x="179258" y="279368"/>
                </a:lnTo>
                <a:lnTo>
                  <a:pt x="173797" y="280411"/>
                </a:lnTo>
                <a:lnTo>
                  <a:pt x="168252" y="282059"/>
                </a:lnTo>
                <a:lnTo>
                  <a:pt x="162650" y="284111"/>
                </a:lnTo>
                <a:lnTo>
                  <a:pt x="157011" y="286431"/>
                </a:lnTo>
                <a:lnTo>
                  <a:pt x="151346" y="288930"/>
                </a:lnTo>
                <a:lnTo>
                  <a:pt x="139973" y="294247"/>
                </a:lnTo>
                <a:lnTo>
                  <a:pt x="135225" y="296046"/>
                </a:lnTo>
                <a:lnTo>
                  <a:pt x="131107" y="297245"/>
                </a:lnTo>
                <a:lnTo>
                  <a:pt x="127409" y="298044"/>
                </a:lnTo>
                <a:lnTo>
                  <a:pt x="123040" y="298577"/>
                </a:lnTo>
                <a:lnTo>
                  <a:pt x="118221" y="298933"/>
                </a:lnTo>
                <a:lnTo>
                  <a:pt x="108740" y="299328"/>
                </a:lnTo>
                <a:lnTo>
                  <a:pt x="101351" y="299503"/>
                </a:lnTo>
                <a:lnTo>
                  <a:pt x="87285" y="299602"/>
                </a:lnTo>
                <a:lnTo>
                  <a:pt x="82955" y="298663"/>
                </a:lnTo>
                <a:lnTo>
                  <a:pt x="79116" y="297085"/>
                </a:lnTo>
                <a:lnTo>
                  <a:pt x="70661" y="292259"/>
                </a:lnTo>
                <a:lnTo>
                  <a:pt x="66965" y="291599"/>
                </a:lnTo>
                <a:lnTo>
                  <a:pt x="60007" y="2910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6"/>
          <p:cNvSpPr/>
          <p:nvPr/>
        </p:nvSpPr>
        <p:spPr>
          <a:xfrm>
            <a:off x="5394969" y="3060780"/>
            <a:ext cx="282767" cy="196761"/>
          </a:xfrm>
          <a:custGeom>
            <a:avLst/>
            <a:gdLst/>
            <a:ahLst/>
            <a:cxnLst/>
            <a:rect l="0" t="0" r="0" b="0"/>
            <a:pathLst>
              <a:path w="282767" h="196761">
                <a:moveTo>
                  <a:pt x="111433" y="16747"/>
                </a:moveTo>
                <a:lnTo>
                  <a:pt x="89873" y="16747"/>
                </a:lnTo>
                <a:lnTo>
                  <a:pt x="88487" y="15795"/>
                </a:lnTo>
                <a:lnTo>
                  <a:pt x="87564" y="14207"/>
                </a:lnTo>
                <a:lnTo>
                  <a:pt x="86947" y="12196"/>
                </a:lnTo>
                <a:lnTo>
                  <a:pt x="85584" y="10855"/>
                </a:lnTo>
                <a:lnTo>
                  <a:pt x="83723" y="9962"/>
                </a:lnTo>
                <a:lnTo>
                  <a:pt x="79115" y="8969"/>
                </a:lnTo>
                <a:lnTo>
                  <a:pt x="73892" y="8528"/>
                </a:lnTo>
                <a:lnTo>
                  <a:pt x="71166" y="9363"/>
                </a:lnTo>
                <a:lnTo>
                  <a:pt x="62778" y="14136"/>
                </a:lnTo>
                <a:lnTo>
                  <a:pt x="57106" y="15587"/>
                </a:lnTo>
                <a:lnTo>
                  <a:pt x="48558" y="16403"/>
                </a:lnTo>
                <a:lnTo>
                  <a:pt x="46656" y="17470"/>
                </a:lnTo>
                <a:lnTo>
                  <a:pt x="45388" y="19134"/>
                </a:lnTo>
                <a:lnTo>
                  <a:pt x="44543" y="21196"/>
                </a:lnTo>
                <a:lnTo>
                  <a:pt x="43028" y="22570"/>
                </a:lnTo>
                <a:lnTo>
                  <a:pt x="41065" y="23487"/>
                </a:lnTo>
                <a:lnTo>
                  <a:pt x="38803" y="24098"/>
                </a:lnTo>
                <a:lnTo>
                  <a:pt x="37295" y="25457"/>
                </a:lnTo>
                <a:lnTo>
                  <a:pt x="36291" y="27317"/>
                </a:lnTo>
                <a:lnTo>
                  <a:pt x="35620" y="29508"/>
                </a:lnTo>
                <a:lnTo>
                  <a:pt x="34221" y="30970"/>
                </a:lnTo>
                <a:lnTo>
                  <a:pt x="32336" y="31944"/>
                </a:lnTo>
                <a:lnTo>
                  <a:pt x="30126" y="32593"/>
                </a:lnTo>
                <a:lnTo>
                  <a:pt x="25132" y="35855"/>
                </a:lnTo>
                <a:lnTo>
                  <a:pt x="22466" y="38058"/>
                </a:lnTo>
                <a:lnTo>
                  <a:pt x="20689" y="40479"/>
                </a:lnTo>
                <a:lnTo>
                  <a:pt x="18715" y="45710"/>
                </a:lnTo>
                <a:lnTo>
                  <a:pt x="17838" y="51209"/>
                </a:lnTo>
                <a:lnTo>
                  <a:pt x="17603" y="54009"/>
                </a:lnTo>
                <a:lnTo>
                  <a:pt x="16495" y="56829"/>
                </a:lnTo>
                <a:lnTo>
                  <a:pt x="12723" y="62501"/>
                </a:lnTo>
                <a:lnTo>
                  <a:pt x="10412" y="68197"/>
                </a:lnTo>
                <a:lnTo>
                  <a:pt x="9796" y="71050"/>
                </a:lnTo>
                <a:lnTo>
                  <a:pt x="6571" y="76759"/>
                </a:lnTo>
                <a:lnTo>
                  <a:pt x="4378" y="79615"/>
                </a:lnTo>
                <a:lnTo>
                  <a:pt x="1941" y="85328"/>
                </a:lnTo>
                <a:lnTo>
                  <a:pt x="857" y="91043"/>
                </a:lnTo>
                <a:lnTo>
                  <a:pt x="376" y="96757"/>
                </a:lnTo>
                <a:lnTo>
                  <a:pt x="162" y="102472"/>
                </a:lnTo>
                <a:lnTo>
                  <a:pt x="66" y="109140"/>
                </a:lnTo>
                <a:lnTo>
                  <a:pt x="0" y="129856"/>
                </a:lnTo>
                <a:lnTo>
                  <a:pt x="950" y="133110"/>
                </a:lnTo>
                <a:lnTo>
                  <a:pt x="2535" y="136232"/>
                </a:lnTo>
                <a:lnTo>
                  <a:pt x="4544" y="139266"/>
                </a:lnTo>
                <a:lnTo>
                  <a:pt x="6777" y="145177"/>
                </a:lnTo>
                <a:lnTo>
                  <a:pt x="7373" y="148088"/>
                </a:lnTo>
                <a:lnTo>
                  <a:pt x="10574" y="153860"/>
                </a:lnTo>
                <a:lnTo>
                  <a:pt x="12761" y="156734"/>
                </a:lnTo>
                <a:lnTo>
                  <a:pt x="15172" y="158649"/>
                </a:lnTo>
                <a:lnTo>
                  <a:pt x="17732" y="159926"/>
                </a:lnTo>
                <a:lnTo>
                  <a:pt x="20391" y="160777"/>
                </a:lnTo>
                <a:lnTo>
                  <a:pt x="25885" y="164263"/>
                </a:lnTo>
                <a:lnTo>
                  <a:pt x="31502" y="168987"/>
                </a:lnTo>
                <a:lnTo>
                  <a:pt x="37173" y="174262"/>
                </a:lnTo>
                <a:lnTo>
                  <a:pt x="40019" y="176049"/>
                </a:lnTo>
                <a:lnTo>
                  <a:pt x="45721" y="178036"/>
                </a:lnTo>
                <a:lnTo>
                  <a:pt x="53970" y="181458"/>
                </a:lnTo>
                <a:lnTo>
                  <a:pt x="58837" y="183705"/>
                </a:lnTo>
                <a:lnTo>
                  <a:pt x="66785" y="186200"/>
                </a:lnTo>
                <a:lnTo>
                  <a:pt x="74444" y="187310"/>
                </a:lnTo>
                <a:lnTo>
                  <a:pt x="79154" y="187606"/>
                </a:lnTo>
                <a:lnTo>
                  <a:pt x="84199" y="187803"/>
                </a:lnTo>
                <a:lnTo>
                  <a:pt x="89467" y="188887"/>
                </a:lnTo>
                <a:lnTo>
                  <a:pt x="94884" y="190562"/>
                </a:lnTo>
                <a:lnTo>
                  <a:pt x="100400" y="192631"/>
                </a:lnTo>
                <a:lnTo>
                  <a:pt x="109070" y="194930"/>
                </a:lnTo>
                <a:lnTo>
                  <a:pt x="117050" y="195952"/>
                </a:lnTo>
                <a:lnTo>
                  <a:pt x="121845" y="196225"/>
                </a:lnTo>
                <a:lnTo>
                  <a:pt x="132253" y="196527"/>
                </a:lnTo>
                <a:lnTo>
                  <a:pt x="169806" y="196760"/>
                </a:lnTo>
                <a:lnTo>
                  <a:pt x="175113" y="195811"/>
                </a:lnTo>
                <a:lnTo>
                  <a:pt x="180556" y="194225"/>
                </a:lnTo>
                <a:lnTo>
                  <a:pt x="186090" y="192216"/>
                </a:lnTo>
                <a:lnTo>
                  <a:pt x="194779" y="189983"/>
                </a:lnTo>
                <a:lnTo>
                  <a:pt x="202768" y="188038"/>
                </a:lnTo>
                <a:lnTo>
                  <a:pt x="207566" y="186186"/>
                </a:lnTo>
                <a:lnTo>
                  <a:pt x="212669" y="183999"/>
                </a:lnTo>
                <a:lnTo>
                  <a:pt x="220880" y="179029"/>
                </a:lnTo>
                <a:lnTo>
                  <a:pt x="224402" y="176370"/>
                </a:lnTo>
                <a:lnTo>
                  <a:pt x="230857" y="173415"/>
                </a:lnTo>
                <a:lnTo>
                  <a:pt x="233911" y="172628"/>
                </a:lnTo>
                <a:lnTo>
                  <a:pt x="236900" y="170198"/>
                </a:lnTo>
                <a:lnTo>
                  <a:pt x="239845" y="166672"/>
                </a:lnTo>
                <a:lnTo>
                  <a:pt x="242761" y="162417"/>
                </a:lnTo>
                <a:lnTo>
                  <a:pt x="245658" y="158628"/>
                </a:lnTo>
                <a:lnTo>
                  <a:pt x="248541" y="155149"/>
                </a:lnTo>
                <a:lnTo>
                  <a:pt x="251416" y="151878"/>
                </a:lnTo>
                <a:lnTo>
                  <a:pt x="254285" y="148744"/>
                </a:lnTo>
                <a:lnTo>
                  <a:pt x="260013" y="142722"/>
                </a:lnTo>
                <a:lnTo>
                  <a:pt x="268593" y="133977"/>
                </a:lnTo>
                <a:lnTo>
                  <a:pt x="270498" y="130143"/>
                </a:lnTo>
                <a:lnTo>
                  <a:pt x="271769" y="125682"/>
                </a:lnTo>
                <a:lnTo>
                  <a:pt x="272616" y="120803"/>
                </a:lnTo>
                <a:lnTo>
                  <a:pt x="274134" y="115645"/>
                </a:lnTo>
                <a:lnTo>
                  <a:pt x="276098" y="110302"/>
                </a:lnTo>
                <a:lnTo>
                  <a:pt x="278359" y="104834"/>
                </a:lnTo>
                <a:lnTo>
                  <a:pt x="279867" y="100237"/>
                </a:lnTo>
                <a:lnTo>
                  <a:pt x="280873" y="96219"/>
                </a:lnTo>
                <a:lnTo>
                  <a:pt x="281543" y="92589"/>
                </a:lnTo>
                <a:lnTo>
                  <a:pt x="281989" y="89216"/>
                </a:lnTo>
                <a:lnTo>
                  <a:pt x="282287" y="86015"/>
                </a:lnTo>
                <a:lnTo>
                  <a:pt x="282486" y="82928"/>
                </a:lnTo>
                <a:lnTo>
                  <a:pt x="282707" y="74418"/>
                </a:lnTo>
                <a:lnTo>
                  <a:pt x="282766" y="69482"/>
                </a:lnTo>
                <a:lnTo>
                  <a:pt x="281852" y="65239"/>
                </a:lnTo>
                <a:lnTo>
                  <a:pt x="280291" y="61457"/>
                </a:lnTo>
                <a:lnTo>
                  <a:pt x="278297" y="57984"/>
                </a:lnTo>
                <a:lnTo>
                  <a:pt x="273542" y="49045"/>
                </a:lnTo>
                <a:lnTo>
                  <a:pt x="270941" y="43994"/>
                </a:lnTo>
                <a:lnTo>
                  <a:pt x="268254" y="39674"/>
                </a:lnTo>
                <a:lnTo>
                  <a:pt x="265511" y="35842"/>
                </a:lnTo>
                <a:lnTo>
                  <a:pt x="262729" y="32334"/>
                </a:lnTo>
                <a:lnTo>
                  <a:pt x="259922" y="29044"/>
                </a:lnTo>
                <a:lnTo>
                  <a:pt x="257098" y="25897"/>
                </a:lnTo>
                <a:lnTo>
                  <a:pt x="254263" y="22847"/>
                </a:lnTo>
                <a:lnTo>
                  <a:pt x="246033" y="16918"/>
                </a:lnTo>
                <a:lnTo>
                  <a:pt x="241172" y="14004"/>
                </a:lnTo>
                <a:lnTo>
                  <a:pt x="233230" y="10765"/>
                </a:lnTo>
                <a:lnTo>
                  <a:pt x="225572" y="8374"/>
                </a:lnTo>
                <a:lnTo>
                  <a:pt x="220864" y="6402"/>
                </a:lnTo>
                <a:lnTo>
                  <a:pt x="215819" y="4136"/>
                </a:lnTo>
                <a:lnTo>
                  <a:pt x="207674" y="1617"/>
                </a:lnTo>
                <a:lnTo>
                  <a:pt x="198975" y="498"/>
                </a:lnTo>
                <a:lnTo>
                  <a:pt x="192654" y="199"/>
                </a:lnTo>
                <a:lnTo>
                  <a:pt x="185583" y="0"/>
                </a:lnTo>
                <a:lnTo>
                  <a:pt x="179916" y="820"/>
                </a:lnTo>
                <a:lnTo>
                  <a:pt x="171080" y="4271"/>
                </a:lnTo>
                <a:lnTo>
                  <a:pt x="165485" y="5572"/>
                </a:lnTo>
                <a:lnTo>
                  <a:pt x="158898" y="6439"/>
                </a:lnTo>
                <a:lnTo>
                  <a:pt x="151649" y="7018"/>
                </a:lnTo>
                <a:lnTo>
                  <a:pt x="144911" y="7404"/>
                </a:lnTo>
                <a:lnTo>
                  <a:pt x="132345" y="7832"/>
                </a:lnTo>
                <a:lnTo>
                  <a:pt x="108755" y="8107"/>
                </a:lnTo>
                <a:lnTo>
                  <a:pt x="68571" y="8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7"/>
          <p:cNvSpPr/>
          <p:nvPr/>
        </p:nvSpPr>
        <p:spPr>
          <a:xfrm>
            <a:off x="5832297" y="3017520"/>
            <a:ext cx="205601" cy="214313"/>
          </a:xfrm>
          <a:custGeom>
            <a:avLst/>
            <a:gdLst/>
            <a:ahLst/>
            <a:cxnLst/>
            <a:rect l="0" t="0" r="0" b="0"/>
            <a:pathLst>
              <a:path w="205601" h="214313">
                <a:moveTo>
                  <a:pt x="154165" y="0"/>
                </a:moveTo>
                <a:lnTo>
                  <a:pt x="170948" y="0"/>
                </a:lnTo>
                <a:lnTo>
                  <a:pt x="171203" y="4550"/>
                </a:lnTo>
                <a:lnTo>
                  <a:pt x="170286" y="5891"/>
                </a:lnTo>
                <a:lnTo>
                  <a:pt x="168723" y="6785"/>
                </a:lnTo>
                <a:lnTo>
                  <a:pt x="163920" y="8219"/>
                </a:lnTo>
                <a:lnTo>
                  <a:pt x="158537" y="13018"/>
                </a:lnTo>
                <a:lnTo>
                  <a:pt x="157080" y="15346"/>
                </a:lnTo>
                <a:lnTo>
                  <a:pt x="155461" y="20473"/>
                </a:lnTo>
                <a:lnTo>
                  <a:pt x="154076" y="22221"/>
                </a:lnTo>
                <a:lnTo>
                  <a:pt x="152201" y="23386"/>
                </a:lnTo>
                <a:lnTo>
                  <a:pt x="149998" y="24163"/>
                </a:lnTo>
                <a:lnTo>
                  <a:pt x="145011" y="27566"/>
                </a:lnTo>
                <a:lnTo>
                  <a:pt x="139619" y="32254"/>
                </a:lnTo>
                <a:lnTo>
                  <a:pt x="134048" y="37512"/>
                </a:lnTo>
                <a:lnTo>
                  <a:pt x="131228" y="39296"/>
                </a:lnTo>
                <a:lnTo>
                  <a:pt x="125556" y="41277"/>
                </a:lnTo>
                <a:lnTo>
                  <a:pt x="121758" y="42758"/>
                </a:lnTo>
                <a:lnTo>
                  <a:pt x="117320" y="44697"/>
                </a:lnTo>
                <a:lnTo>
                  <a:pt x="112457" y="46943"/>
                </a:lnTo>
                <a:lnTo>
                  <a:pt x="108262" y="49393"/>
                </a:lnTo>
                <a:lnTo>
                  <a:pt x="104513" y="51978"/>
                </a:lnTo>
                <a:lnTo>
                  <a:pt x="101061" y="54655"/>
                </a:lnTo>
                <a:lnTo>
                  <a:pt x="96855" y="57391"/>
                </a:lnTo>
                <a:lnTo>
                  <a:pt x="92146" y="60168"/>
                </a:lnTo>
                <a:lnTo>
                  <a:pt x="87101" y="62972"/>
                </a:lnTo>
                <a:lnTo>
                  <a:pt x="82786" y="64841"/>
                </a:lnTo>
                <a:lnTo>
                  <a:pt x="78957" y="66087"/>
                </a:lnTo>
                <a:lnTo>
                  <a:pt x="75451" y="66918"/>
                </a:lnTo>
                <a:lnTo>
                  <a:pt x="72162" y="68424"/>
                </a:lnTo>
                <a:lnTo>
                  <a:pt x="62028" y="75095"/>
                </a:lnTo>
                <a:lnTo>
                  <a:pt x="57498" y="77686"/>
                </a:lnTo>
                <a:lnTo>
                  <a:pt x="52573" y="80365"/>
                </a:lnTo>
                <a:lnTo>
                  <a:pt x="48337" y="82152"/>
                </a:lnTo>
                <a:lnTo>
                  <a:pt x="44560" y="83343"/>
                </a:lnTo>
                <a:lnTo>
                  <a:pt x="41091" y="84137"/>
                </a:lnTo>
                <a:lnTo>
                  <a:pt x="34695" y="87559"/>
                </a:lnTo>
                <a:lnTo>
                  <a:pt x="31656" y="89805"/>
                </a:lnTo>
                <a:lnTo>
                  <a:pt x="25739" y="92301"/>
                </a:lnTo>
                <a:lnTo>
                  <a:pt x="18730" y="93903"/>
                </a:lnTo>
                <a:lnTo>
                  <a:pt x="12965" y="98731"/>
                </a:lnTo>
                <a:lnTo>
                  <a:pt x="10502" y="100111"/>
                </a:lnTo>
                <a:lnTo>
                  <a:pt x="5224" y="101643"/>
                </a:lnTo>
                <a:lnTo>
                  <a:pt x="1450" y="102506"/>
                </a:lnTo>
                <a:lnTo>
                  <a:pt x="920" y="103580"/>
                </a:lnTo>
                <a:lnTo>
                  <a:pt x="0" y="110218"/>
                </a:lnTo>
                <a:lnTo>
                  <a:pt x="905" y="110626"/>
                </a:lnTo>
                <a:lnTo>
                  <a:pt x="4452" y="111080"/>
                </a:lnTo>
                <a:lnTo>
                  <a:pt x="5779" y="112153"/>
                </a:lnTo>
                <a:lnTo>
                  <a:pt x="6664" y="113821"/>
                </a:lnTo>
                <a:lnTo>
                  <a:pt x="7253" y="115886"/>
                </a:lnTo>
                <a:lnTo>
                  <a:pt x="8599" y="117262"/>
                </a:lnTo>
                <a:lnTo>
                  <a:pt x="10449" y="118179"/>
                </a:lnTo>
                <a:lnTo>
                  <a:pt x="12634" y="118791"/>
                </a:lnTo>
                <a:lnTo>
                  <a:pt x="17602" y="122011"/>
                </a:lnTo>
                <a:lnTo>
                  <a:pt x="20261" y="124203"/>
                </a:lnTo>
                <a:lnTo>
                  <a:pt x="22985" y="125664"/>
                </a:lnTo>
                <a:lnTo>
                  <a:pt x="28553" y="127288"/>
                </a:lnTo>
                <a:lnTo>
                  <a:pt x="34203" y="130550"/>
                </a:lnTo>
                <a:lnTo>
                  <a:pt x="39888" y="135174"/>
                </a:lnTo>
                <a:lnTo>
                  <a:pt x="45591" y="140405"/>
                </a:lnTo>
                <a:lnTo>
                  <a:pt x="49397" y="142181"/>
                </a:lnTo>
                <a:lnTo>
                  <a:pt x="53840" y="143364"/>
                </a:lnTo>
                <a:lnTo>
                  <a:pt x="58706" y="144154"/>
                </a:lnTo>
                <a:lnTo>
                  <a:pt x="62904" y="145632"/>
                </a:lnTo>
                <a:lnTo>
                  <a:pt x="66654" y="147571"/>
                </a:lnTo>
                <a:lnTo>
                  <a:pt x="70107" y="149815"/>
                </a:lnTo>
                <a:lnTo>
                  <a:pt x="74314" y="152264"/>
                </a:lnTo>
                <a:lnTo>
                  <a:pt x="79023" y="154849"/>
                </a:lnTo>
                <a:lnTo>
                  <a:pt x="94754" y="163038"/>
                </a:lnTo>
                <a:lnTo>
                  <a:pt x="100270" y="165842"/>
                </a:lnTo>
                <a:lnTo>
                  <a:pt x="104900" y="168664"/>
                </a:lnTo>
                <a:lnTo>
                  <a:pt x="108939" y="171497"/>
                </a:lnTo>
                <a:lnTo>
                  <a:pt x="112584" y="174339"/>
                </a:lnTo>
                <a:lnTo>
                  <a:pt x="116920" y="176233"/>
                </a:lnTo>
                <a:lnTo>
                  <a:pt x="121715" y="177496"/>
                </a:lnTo>
                <a:lnTo>
                  <a:pt x="126817" y="178338"/>
                </a:lnTo>
                <a:lnTo>
                  <a:pt x="132123" y="179852"/>
                </a:lnTo>
                <a:lnTo>
                  <a:pt x="137565" y="181813"/>
                </a:lnTo>
                <a:lnTo>
                  <a:pt x="143098" y="184074"/>
                </a:lnTo>
                <a:lnTo>
                  <a:pt x="147740" y="186533"/>
                </a:lnTo>
                <a:lnTo>
                  <a:pt x="151786" y="189125"/>
                </a:lnTo>
                <a:lnTo>
                  <a:pt x="155437" y="191806"/>
                </a:lnTo>
                <a:lnTo>
                  <a:pt x="159776" y="194545"/>
                </a:lnTo>
                <a:lnTo>
                  <a:pt x="164573" y="197324"/>
                </a:lnTo>
                <a:lnTo>
                  <a:pt x="169676" y="200130"/>
                </a:lnTo>
                <a:lnTo>
                  <a:pt x="174031" y="201999"/>
                </a:lnTo>
                <a:lnTo>
                  <a:pt x="177886" y="203246"/>
                </a:lnTo>
                <a:lnTo>
                  <a:pt x="181409" y="204077"/>
                </a:lnTo>
                <a:lnTo>
                  <a:pt x="184710" y="205584"/>
                </a:lnTo>
                <a:lnTo>
                  <a:pt x="190918" y="209798"/>
                </a:lnTo>
                <a:lnTo>
                  <a:pt x="195218" y="212975"/>
                </a:lnTo>
                <a:lnTo>
                  <a:pt x="198763" y="213718"/>
                </a:lnTo>
                <a:lnTo>
                  <a:pt x="205577" y="214310"/>
                </a:lnTo>
                <a:lnTo>
                  <a:pt x="205598" y="214312"/>
                </a:lnTo>
                <a:lnTo>
                  <a:pt x="205600" y="214312"/>
                </a:lnTo>
                <a:lnTo>
                  <a:pt x="20560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8"/>
          <p:cNvSpPr/>
          <p:nvPr/>
        </p:nvSpPr>
        <p:spPr>
          <a:xfrm>
            <a:off x="6226492" y="3103245"/>
            <a:ext cx="205741" cy="22085"/>
          </a:xfrm>
          <a:custGeom>
            <a:avLst/>
            <a:gdLst/>
            <a:ahLst/>
            <a:cxnLst/>
            <a:rect l="0" t="0" r="0" b="0"/>
            <a:pathLst>
              <a:path w="205741" h="22085">
                <a:moveTo>
                  <a:pt x="0" y="17144"/>
                </a:moveTo>
                <a:lnTo>
                  <a:pt x="15601" y="17144"/>
                </a:lnTo>
                <a:lnTo>
                  <a:pt x="17067" y="18097"/>
                </a:lnTo>
                <a:lnTo>
                  <a:pt x="18999" y="19685"/>
                </a:lnTo>
                <a:lnTo>
                  <a:pt x="21238" y="21696"/>
                </a:lnTo>
                <a:lnTo>
                  <a:pt x="23684" y="22084"/>
                </a:lnTo>
                <a:lnTo>
                  <a:pt x="26267" y="21390"/>
                </a:lnTo>
                <a:lnTo>
                  <a:pt x="28941" y="19975"/>
                </a:lnTo>
                <a:lnTo>
                  <a:pt x="32629" y="19031"/>
                </a:lnTo>
                <a:lnTo>
                  <a:pt x="36993" y="18402"/>
                </a:lnTo>
                <a:lnTo>
                  <a:pt x="41807" y="17983"/>
                </a:lnTo>
                <a:lnTo>
                  <a:pt x="45969" y="17704"/>
                </a:lnTo>
                <a:lnTo>
                  <a:pt x="53134" y="17393"/>
                </a:lnTo>
                <a:lnTo>
                  <a:pt x="67073" y="17218"/>
                </a:lnTo>
                <a:lnTo>
                  <a:pt x="73290" y="16241"/>
                </a:lnTo>
                <a:lnTo>
                  <a:pt x="80292" y="14637"/>
                </a:lnTo>
                <a:lnTo>
                  <a:pt x="87819" y="12615"/>
                </a:lnTo>
                <a:lnTo>
                  <a:pt x="94741" y="11268"/>
                </a:lnTo>
                <a:lnTo>
                  <a:pt x="101260" y="10369"/>
                </a:lnTo>
                <a:lnTo>
                  <a:pt x="107512" y="9770"/>
                </a:lnTo>
                <a:lnTo>
                  <a:pt x="113584" y="9371"/>
                </a:lnTo>
                <a:lnTo>
                  <a:pt x="119538" y="9105"/>
                </a:lnTo>
                <a:lnTo>
                  <a:pt x="125412" y="8927"/>
                </a:lnTo>
                <a:lnTo>
                  <a:pt x="131233" y="7856"/>
                </a:lnTo>
                <a:lnTo>
                  <a:pt x="137019" y="6190"/>
                </a:lnTo>
                <a:lnTo>
                  <a:pt x="142781" y="4126"/>
                </a:lnTo>
                <a:lnTo>
                  <a:pt x="148527" y="2751"/>
                </a:lnTo>
                <a:lnTo>
                  <a:pt x="154263" y="1834"/>
                </a:lnTo>
                <a:lnTo>
                  <a:pt x="159992" y="1222"/>
                </a:lnTo>
                <a:lnTo>
                  <a:pt x="164764" y="815"/>
                </a:lnTo>
                <a:lnTo>
                  <a:pt x="168898" y="543"/>
                </a:lnTo>
                <a:lnTo>
                  <a:pt x="172606" y="362"/>
                </a:lnTo>
                <a:lnTo>
                  <a:pt x="181806" y="161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9"/>
          <p:cNvSpPr/>
          <p:nvPr/>
        </p:nvSpPr>
        <p:spPr>
          <a:xfrm>
            <a:off x="6526530" y="2974689"/>
            <a:ext cx="239875" cy="274171"/>
          </a:xfrm>
          <a:custGeom>
            <a:avLst/>
            <a:gdLst/>
            <a:ahLst/>
            <a:cxnLst/>
            <a:rect l="0" t="0" r="0" b="0"/>
            <a:pathLst>
              <a:path w="239875" h="274171">
                <a:moveTo>
                  <a:pt x="0" y="34258"/>
                </a:moveTo>
                <a:lnTo>
                  <a:pt x="0" y="26038"/>
                </a:lnTo>
                <a:lnTo>
                  <a:pt x="4551" y="25790"/>
                </a:lnTo>
                <a:lnTo>
                  <a:pt x="6844" y="24803"/>
                </a:lnTo>
                <a:lnTo>
                  <a:pt x="11931" y="21166"/>
                </a:lnTo>
                <a:lnTo>
                  <a:pt x="17368" y="16374"/>
                </a:lnTo>
                <a:lnTo>
                  <a:pt x="20151" y="13763"/>
                </a:lnTo>
                <a:lnTo>
                  <a:pt x="23912" y="12022"/>
                </a:lnTo>
                <a:lnTo>
                  <a:pt x="28323" y="10862"/>
                </a:lnTo>
                <a:lnTo>
                  <a:pt x="33170" y="10088"/>
                </a:lnTo>
                <a:lnTo>
                  <a:pt x="38305" y="9572"/>
                </a:lnTo>
                <a:lnTo>
                  <a:pt x="43634" y="9228"/>
                </a:lnTo>
                <a:lnTo>
                  <a:pt x="49092" y="8999"/>
                </a:lnTo>
                <a:lnTo>
                  <a:pt x="54635" y="7894"/>
                </a:lnTo>
                <a:lnTo>
                  <a:pt x="60236" y="6204"/>
                </a:lnTo>
                <a:lnTo>
                  <a:pt x="65874" y="4126"/>
                </a:lnTo>
                <a:lnTo>
                  <a:pt x="71539" y="2740"/>
                </a:lnTo>
                <a:lnTo>
                  <a:pt x="77220" y="1816"/>
                </a:lnTo>
                <a:lnTo>
                  <a:pt x="82912" y="1200"/>
                </a:lnTo>
                <a:lnTo>
                  <a:pt x="88612" y="789"/>
                </a:lnTo>
                <a:lnTo>
                  <a:pt x="94317" y="516"/>
                </a:lnTo>
                <a:lnTo>
                  <a:pt x="105736" y="211"/>
                </a:lnTo>
                <a:lnTo>
                  <a:pt x="134303" y="0"/>
                </a:lnTo>
                <a:lnTo>
                  <a:pt x="139066" y="942"/>
                </a:lnTo>
                <a:lnTo>
                  <a:pt x="143193" y="2522"/>
                </a:lnTo>
                <a:lnTo>
                  <a:pt x="150319" y="6818"/>
                </a:lnTo>
                <a:lnTo>
                  <a:pt x="156661" y="11903"/>
                </a:lnTo>
                <a:lnTo>
                  <a:pt x="158733" y="14592"/>
                </a:lnTo>
                <a:lnTo>
                  <a:pt x="162602" y="22928"/>
                </a:lnTo>
                <a:lnTo>
                  <a:pt x="166883" y="28587"/>
                </a:lnTo>
                <a:lnTo>
                  <a:pt x="167452" y="31430"/>
                </a:lnTo>
                <a:lnTo>
                  <a:pt x="166880" y="34278"/>
                </a:lnTo>
                <a:lnTo>
                  <a:pt x="164656" y="39982"/>
                </a:lnTo>
                <a:lnTo>
                  <a:pt x="163667" y="45692"/>
                </a:lnTo>
                <a:lnTo>
                  <a:pt x="158148" y="53945"/>
                </a:lnTo>
                <a:lnTo>
                  <a:pt x="154010" y="58812"/>
                </a:lnTo>
                <a:lnTo>
                  <a:pt x="146871" y="66761"/>
                </a:lnTo>
                <a:lnTo>
                  <a:pt x="140523" y="74421"/>
                </a:lnTo>
                <a:lnTo>
                  <a:pt x="137497" y="79131"/>
                </a:lnTo>
                <a:lnTo>
                  <a:pt x="134527" y="84176"/>
                </a:lnTo>
                <a:lnTo>
                  <a:pt x="130642" y="88492"/>
                </a:lnTo>
                <a:lnTo>
                  <a:pt x="126147" y="92321"/>
                </a:lnTo>
                <a:lnTo>
                  <a:pt x="121246" y="95827"/>
                </a:lnTo>
                <a:lnTo>
                  <a:pt x="116073" y="99116"/>
                </a:lnTo>
                <a:lnTo>
                  <a:pt x="110719" y="102262"/>
                </a:lnTo>
                <a:lnTo>
                  <a:pt x="105245" y="105312"/>
                </a:lnTo>
                <a:lnTo>
                  <a:pt x="94083" y="111240"/>
                </a:lnTo>
                <a:lnTo>
                  <a:pt x="71395" y="122807"/>
                </a:lnTo>
                <a:lnTo>
                  <a:pt x="65694" y="124723"/>
                </a:lnTo>
                <a:lnTo>
                  <a:pt x="59988" y="126001"/>
                </a:lnTo>
                <a:lnTo>
                  <a:pt x="54279" y="126852"/>
                </a:lnTo>
                <a:lnTo>
                  <a:pt x="49521" y="128372"/>
                </a:lnTo>
                <a:lnTo>
                  <a:pt x="45396" y="130339"/>
                </a:lnTo>
                <a:lnTo>
                  <a:pt x="38274" y="134110"/>
                </a:lnTo>
                <a:lnTo>
                  <a:pt x="31933" y="135787"/>
                </a:lnTo>
                <a:lnTo>
                  <a:pt x="25879" y="137093"/>
                </a:lnTo>
                <a:lnTo>
                  <a:pt x="25731" y="129744"/>
                </a:lnTo>
                <a:lnTo>
                  <a:pt x="26680" y="129348"/>
                </a:lnTo>
                <a:lnTo>
                  <a:pt x="30272" y="128908"/>
                </a:lnTo>
                <a:lnTo>
                  <a:pt x="32564" y="127838"/>
                </a:lnTo>
                <a:lnTo>
                  <a:pt x="37650" y="124109"/>
                </a:lnTo>
                <a:lnTo>
                  <a:pt x="41293" y="122734"/>
                </a:lnTo>
                <a:lnTo>
                  <a:pt x="45626" y="121817"/>
                </a:lnTo>
                <a:lnTo>
                  <a:pt x="50419" y="121206"/>
                </a:lnTo>
                <a:lnTo>
                  <a:pt x="56472" y="120798"/>
                </a:lnTo>
                <a:lnTo>
                  <a:pt x="63366" y="120526"/>
                </a:lnTo>
                <a:lnTo>
                  <a:pt x="70819" y="120345"/>
                </a:lnTo>
                <a:lnTo>
                  <a:pt x="77693" y="119272"/>
                </a:lnTo>
                <a:lnTo>
                  <a:pt x="84180" y="117604"/>
                </a:lnTo>
                <a:lnTo>
                  <a:pt x="90410" y="115540"/>
                </a:lnTo>
                <a:lnTo>
                  <a:pt x="97421" y="115116"/>
                </a:lnTo>
                <a:lnTo>
                  <a:pt x="104952" y="115786"/>
                </a:lnTo>
                <a:lnTo>
                  <a:pt x="112830" y="117185"/>
                </a:lnTo>
                <a:lnTo>
                  <a:pt x="119987" y="118117"/>
                </a:lnTo>
                <a:lnTo>
                  <a:pt x="126664" y="118739"/>
                </a:lnTo>
                <a:lnTo>
                  <a:pt x="133020" y="119154"/>
                </a:lnTo>
                <a:lnTo>
                  <a:pt x="140115" y="120383"/>
                </a:lnTo>
                <a:lnTo>
                  <a:pt x="147702" y="122155"/>
                </a:lnTo>
                <a:lnTo>
                  <a:pt x="155617" y="124288"/>
                </a:lnTo>
                <a:lnTo>
                  <a:pt x="162800" y="126663"/>
                </a:lnTo>
                <a:lnTo>
                  <a:pt x="169493" y="129199"/>
                </a:lnTo>
                <a:lnTo>
                  <a:pt x="175860" y="131842"/>
                </a:lnTo>
                <a:lnTo>
                  <a:pt x="182962" y="134557"/>
                </a:lnTo>
                <a:lnTo>
                  <a:pt x="198474" y="140113"/>
                </a:lnTo>
                <a:lnTo>
                  <a:pt x="204706" y="142928"/>
                </a:lnTo>
                <a:lnTo>
                  <a:pt x="209813" y="145757"/>
                </a:lnTo>
                <a:lnTo>
                  <a:pt x="214170" y="148596"/>
                </a:lnTo>
                <a:lnTo>
                  <a:pt x="221551" y="154290"/>
                </a:lnTo>
                <a:lnTo>
                  <a:pt x="224854" y="157142"/>
                </a:lnTo>
                <a:lnTo>
                  <a:pt x="231062" y="165391"/>
                </a:lnTo>
                <a:lnTo>
                  <a:pt x="234051" y="170257"/>
                </a:lnTo>
                <a:lnTo>
                  <a:pt x="237373" y="178205"/>
                </a:lnTo>
                <a:lnTo>
                  <a:pt x="238849" y="185864"/>
                </a:lnTo>
                <a:lnTo>
                  <a:pt x="239243" y="190574"/>
                </a:lnTo>
                <a:lnTo>
                  <a:pt x="239680" y="199934"/>
                </a:lnTo>
                <a:lnTo>
                  <a:pt x="239874" y="207270"/>
                </a:lnTo>
                <a:lnTo>
                  <a:pt x="238973" y="210559"/>
                </a:lnTo>
                <a:lnTo>
                  <a:pt x="235433" y="216754"/>
                </a:lnTo>
                <a:lnTo>
                  <a:pt x="230684" y="225223"/>
                </a:lnTo>
                <a:lnTo>
                  <a:pt x="228084" y="230148"/>
                </a:lnTo>
                <a:lnTo>
                  <a:pt x="224446" y="234384"/>
                </a:lnTo>
                <a:lnTo>
                  <a:pt x="220116" y="238160"/>
                </a:lnTo>
                <a:lnTo>
                  <a:pt x="215323" y="241630"/>
                </a:lnTo>
                <a:lnTo>
                  <a:pt x="210224" y="244896"/>
                </a:lnTo>
                <a:lnTo>
                  <a:pt x="204919" y="248026"/>
                </a:lnTo>
                <a:lnTo>
                  <a:pt x="199478" y="251065"/>
                </a:lnTo>
                <a:lnTo>
                  <a:pt x="188352" y="256982"/>
                </a:lnTo>
                <a:lnTo>
                  <a:pt x="182717" y="259893"/>
                </a:lnTo>
                <a:lnTo>
                  <a:pt x="177056" y="261834"/>
                </a:lnTo>
                <a:lnTo>
                  <a:pt x="171377" y="263128"/>
                </a:lnTo>
                <a:lnTo>
                  <a:pt x="165687" y="263991"/>
                </a:lnTo>
                <a:lnTo>
                  <a:pt x="159035" y="265518"/>
                </a:lnTo>
                <a:lnTo>
                  <a:pt x="151743" y="267489"/>
                </a:lnTo>
                <a:lnTo>
                  <a:pt x="144024" y="269755"/>
                </a:lnTo>
                <a:lnTo>
                  <a:pt x="136022" y="271266"/>
                </a:lnTo>
                <a:lnTo>
                  <a:pt x="127828" y="272274"/>
                </a:lnTo>
                <a:lnTo>
                  <a:pt x="119509" y="272945"/>
                </a:lnTo>
                <a:lnTo>
                  <a:pt x="112057" y="273393"/>
                </a:lnTo>
                <a:lnTo>
                  <a:pt x="98698" y="273890"/>
                </a:lnTo>
                <a:lnTo>
                  <a:pt x="80467" y="274170"/>
                </a:lnTo>
                <a:lnTo>
                  <a:pt x="75552" y="273257"/>
                </a:lnTo>
                <a:lnTo>
                  <a:pt x="71323" y="271696"/>
                </a:lnTo>
                <a:lnTo>
                  <a:pt x="67551" y="269702"/>
                </a:lnTo>
                <a:lnTo>
                  <a:pt x="63131" y="268373"/>
                </a:lnTo>
                <a:lnTo>
                  <a:pt x="58280" y="267487"/>
                </a:lnTo>
                <a:lnTo>
                  <a:pt x="53141" y="266897"/>
                </a:lnTo>
                <a:lnTo>
                  <a:pt x="48762" y="266503"/>
                </a:lnTo>
                <a:lnTo>
                  <a:pt x="41357" y="266066"/>
                </a:lnTo>
                <a:lnTo>
                  <a:pt x="34891" y="265871"/>
                </a:lnTo>
                <a:lnTo>
                  <a:pt x="25717" y="26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2163127" y="1748789"/>
            <a:ext cx="4697731" cy="4736960"/>
            <a:chOff x="2163127" y="1748789"/>
            <a:chExt cx="4697731" cy="4736960"/>
          </a:xfrm>
        </p:grpSpPr>
        <p:sp>
          <p:nvSpPr>
            <p:cNvPr id="69" name="SMARTPenAnnotation140"/>
            <p:cNvSpPr/>
            <p:nvPr/>
          </p:nvSpPr>
          <p:spPr>
            <a:xfrm>
              <a:off x="2214562" y="5932170"/>
              <a:ext cx="848678" cy="553579"/>
            </a:xfrm>
            <a:custGeom>
              <a:avLst/>
              <a:gdLst/>
              <a:ahLst/>
              <a:cxnLst/>
              <a:rect l="0" t="0" r="0" b="0"/>
              <a:pathLst>
                <a:path w="848678" h="553579">
                  <a:moveTo>
                    <a:pt x="848677" y="548640"/>
                  </a:moveTo>
                  <a:lnTo>
                    <a:pt x="844127" y="553191"/>
                  </a:lnTo>
                  <a:lnTo>
                    <a:pt x="841834" y="553578"/>
                  </a:lnTo>
                  <a:lnTo>
                    <a:pt x="839353" y="552884"/>
                  </a:lnTo>
                  <a:lnTo>
                    <a:pt x="836746" y="551470"/>
                  </a:lnTo>
                  <a:lnTo>
                    <a:pt x="831310" y="549897"/>
                  </a:lnTo>
                  <a:lnTo>
                    <a:pt x="809288" y="546210"/>
                  </a:lnTo>
                  <a:lnTo>
                    <a:pt x="787159" y="539347"/>
                  </a:lnTo>
                  <a:lnTo>
                    <a:pt x="768948" y="533079"/>
                  </a:lnTo>
                  <a:lnTo>
                    <a:pt x="744980" y="523944"/>
                  </a:lnTo>
                  <a:lnTo>
                    <a:pt x="731921" y="517889"/>
                  </a:lnTo>
                  <a:lnTo>
                    <a:pt x="718452" y="510994"/>
                  </a:lnTo>
                  <a:lnTo>
                    <a:pt x="689834" y="495714"/>
                  </a:lnTo>
                  <a:lnTo>
                    <a:pt x="640641" y="470093"/>
                  </a:lnTo>
                  <a:lnTo>
                    <a:pt x="603499" y="449595"/>
                  </a:lnTo>
                  <a:lnTo>
                    <a:pt x="585213" y="438795"/>
                  </a:lnTo>
                  <a:lnTo>
                    <a:pt x="512261" y="394086"/>
                  </a:lnTo>
                  <a:lnTo>
                    <a:pt x="492955" y="382739"/>
                  </a:lnTo>
                  <a:lnTo>
                    <a:pt x="456263" y="359971"/>
                  </a:lnTo>
                  <a:lnTo>
                    <a:pt x="438478" y="348566"/>
                  </a:lnTo>
                  <a:lnTo>
                    <a:pt x="400937" y="323193"/>
                  </a:lnTo>
                  <a:lnTo>
                    <a:pt x="215619" y="195605"/>
                  </a:lnTo>
                  <a:lnTo>
                    <a:pt x="198991" y="182791"/>
                  </a:lnTo>
                  <a:lnTo>
                    <a:pt x="183143" y="169485"/>
                  </a:lnTo>
                  <a:lnTo>
                    <a:pt x="167815" y="155853"/>
                  </a:lnTo>
                  <a:lnTo>
                    <a:pt x="138084" y="130545"/>
                  </a:lnTo>
                  <a:lnTo>
                    <a:pt x="123489" y="118463"/>
                  </a:lnTo>
                  <a:lnTo>
                    <a:pt x="109948" y="106598"/>
                  </a:lnTo>
                  <a:lnTo>
                    <a:pt x="97111" y="94878"/>
                  </a:lnTo>
                  <a:lnTo>
                    <a:pt x="84743" y="83254"/>
                  </a:lnTo>
                  <a:lnTo>
                    <a:pt x="72688" y="72648"/>
                  </a:lnTo>
                  <a:lnTo>
                    <a:pt x="60841" y="62719"/>
                  </a:lnTo>
                  <a:lnTo>
                    <a:pt x="49133" y="53242"/>
                  </a:lnTo>
                  <a:lnTo>
                    <a:pt x="39423" y="44067"/>
                  </a:lnTo>
                  <a:lnTo>
                    <a:pt x="31045" y="35093"/>
                  </a:lnTo>
                  <a:lnTo>
                    <a:pt x="17607" y="19407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41"/>
            <p:cNvSpPr/>
            <p:nvPr/>
          </p:nvSpPr>
          <p:spPr>
            <a:xfrm>
              <a:off x="2163127" y="5237797"/>
              <a:ext cx="960121" cy="934404"/>
            </a:xfrm>
            <a:custGeom>
              <a:avLst/>
              <a:gdLst/>
              <a:ahLst/>
              <a:cxnLst/>
              <a:rect l="0" t="0" r="0" b="0"/>
              <a:pathLst>
                <a:path w="960121" h="934404">
                  <a:moveTo>
                    <a:pt x="960120" y="934403"/>
                  </a:moveTo>
                  <a:lnTo>
                    <a:pt x="951652" y="934403"/>
                  </a:lnTo>
                  <a:lnTo>
                    <a:pt x="942477" y="929852"/>
                  </a:lnTo>
                  <a:lnTo>
                    <a:pt x="906697" y="902320"/>
                  </a:lnTo>
                  <a:lnTo>
                    <a:pt x="885577" y="886171"/>
                  </a:lnTo>
                  <a:lnTo>
                    <a:pt x="833212" y="844760"/>
                  </a:lnTo>
                  <a:lnTo>
                    <a:pt x="786628" y="806665"/>
                  </a:lnTo>
                  <a:lnTo>
                    <a:pt x="673689" y="710839"/>
                  </a:lnTo>
                  <a:lnTo>
                    <a:pt x="542363" y="596656"/>
                  </a:lnTo>
                  <a:lnTo>
                    <a:pt x="520643" y="576841"/>
                  </a:lnTo>
                  <a:lnTo>
                    <a:pt x="478729" y="537044"/>
                  </a:lnTo>
                  <a:lnTo>
                    <a:pt x="349941" y="409800"/>
                  </a:lnTo>
                  <a:lnTo>
                    <a:pt x="329496" y="388452"/>
                  </a:lnTo>
                  <a:lnTo>
                    <a:pt x="289000" y="344413"/>
                  </a:lnTo>
                  <a:lnTo>
                    <a:pt x="233267" y="281330"/>
                  </a:lnTo>
                  <a:lnTo>
                    <a:pt x="155296" y="189519"/>
                  </a:lnTo>
                  <a:lnTo>
                    <a:pt x="140678" y="172065"/>
                  </a:lnTo>
                  <a:lnTo>
                    <a:pt x="127123" y="154715"/>
                  </a:lnTo>
                  <a:lnTo>
                    <a:pt x="114276" y="137434"/>
                  </a:lnTo>
                  <a:lnTo>
                    <a:pt x="70833" y="77736"/>
                  </a:lnTo>
                  <a:lnTo>
                    <a:pt x="52436" y="55504"/>
                  </a:lnTo>
                  <a:lnTo>
                    <a:pt x="28554" y="2946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42"/>
            <p:cNvSpPr/>
            <p:nvPr/>
          </p:nvSpPr>
          <p:spPr>
            <a:xfrm>
              <a:off x="2188844" y="4474845"/>
              <a:ext cx="1018906" cy="1303021"/>
            </a:xfrm>
            <a:custGeom>
              <a:avLst/>
              <a:gdLst/>
              <a:ahLst/>
              <a:cxnLst/>
              <a:rect l="0" t="0" r="0" b="0"/>
              <a:pathLst>
                <a:path w="1018906" h="1303021">
                  <a:moveTo>
                    <a:pt x="1002983" y="1303020"/>
                  </a:moveTo>
                  <a:lnTo>
                    <a:pt x="1011202" y="1303020"/>
                  </a:lnTo>
                  <a:lnTo>
                    <a:pt x="1016002" y="1298469"/>
                  </a:lnTo>
                  <a:lnTo>
                    <a:pt x="1017377" y="1296176"/>
                  </a:lnTo>
                  <a:lnTo>
                    <a:pt x="1018905" y="1291088"/>
                  </a:lnTo>
                  <a:lnTo>
                    <a:pt x="1018361" y="1288398"/>
                  </a:lnTo>
                  <a:lnTo>
                    <a:pt x="1015215" y="1282869"/>
                  </a:lnTo>
                  <a:lnTo>
                    <a:pt x="984062" y="1250060"/>
                  </a:lnTo>
                  <a:lnTo>
                    <a:pt x="942096" y="1207892"/>
                  </a:lnTo>
                  <a:lnTo>
                    <a:pt x="913057" y="1181366"/>
                  </a:lnTo>
                  <a:lnTo>
                    <a:pt x="897312" y="1167624"/>
                  </a:lnTo>
                  <a:lnTo>
                    <a:pt x="881101" y="1151796"/>
                  </a:lnTo>
                  <a:lnTo>
                    <a:pt x="864578" y="1134576"/>
                  </a:lnTo>
                  <a:lnTo>
                    <a:pt x="847848" y="1116429"/>
                  </a:lnTo>
                  <a:lnTo>
                    <a:pt x="829075" y="1097664"/>
                  </a:lnTo>
                  <a:lnTo>
                    <a:pt x="808939" y="1078485"/>
                  </a:lnTo>
                  <a:lnTo>
                    <a:pt x="787896" y="1059033"/>
                  </a:lnTo>
                  <a:lnTo>
                    <a:pt x="744194" y="1017099"/>
                  </a:lnTo>
                  <a:lnTo>
                    <a:pt x="649498" y="923538"/>
                  </a:lnTo>
                  <a:lnTo>
                    <a:pt x="599181" y="870836"/>
                  </a:lnTo>
                  <a:lnTo>
                    <a:pt x="525198" y="790156"/>
                  </a:lnTo>
                  <a:lnTo>
                    <a:pt x="501580" y="763942"/>
                  </a:lnTo>
                  <a:lnTo>
                    <a:pt x="452477" y="706877"/>
                  </a:lnTo>
                  <a:lnTo>
                    <a:pt x="379178" y="618385"/>
                  </a:lnTo>
                  <a:lnTo>
                    <a:pt x="355655" y="589422"/>
                  </a:lnTo>
                  <a:lnTo>
                    <a:pt x="309199" y="529300"/>
                  </a:lnTo>
                  <a:lnTo>
                    <a:pt x="286143" y="498599"/>
                  </a:lnTo>
                  <a:lnTo>
                    <a:pt x="265057" y="468607"/>
                  </a:lnTo>
                  <a:lnTo>
                    <a:pt x="245285" y="439087"/>
                  </a:lnTo>
                  <a:lnTo>
                    <a:pt x="208076" y="380887"/>
                  </a:lnTo>
                  <a:lnTo>
                    <a:pt x="172488" y="323270"/>
                  </a:lnTo>
                  <a:lnTo>
                    <a:pt x="140162" y="268453"/>
                  </a:lnTo>
                  <a:lnTo>
                    <a:pt x="124874" y="241834"/>
                  </a:lnTo>
                  <a:lnTo>
                    <a:pt x="97727" y="191936"/>
                  </a:lnTo>
                  <a:lnTo>
                    <a:pt x="85154" y="167962"/>
                  </a:lnTo>
                  <a:lnTo>
                    <a:pt x="72962" y="146265"/>
                  </a:lnTo>
                  <a:lnTo>
                    <a:pt x="49255" y="106917"/>
                  </a:lnTo>
                  <a:lnTo>
                    <a:pt x="31099" y="72918"/>
                  </a:lnTo>
                  <a:lnTo>
                    <a:pt x="17632" y="43838"/>
                  </a:lnTo>
                  <a:lnTo>
                    <a:pt x="12707" y="3208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43"/>
            <p:cNvSpPr/>
            <p:nvPr/>
          </p:nvSpPr>
          <p:spPr>
            <a:xfrm>
              <a:off x="2326004" y="3754754"/>
              <a:ext cx="1114426" cy="1560197"/>
            </a:xfrm>
            <a:custGeom>
              <a:avLst/>
              <a:gdLst/>
              <a:ahLst/>
              <a:cxnLst/>
              <a:rect l="0" t="0" r="0" b="0"/>
              <a:pathLst>
                <a:path w="1114426" h="1560197">
                  <a:moveTo>
                    <a:pt x="1114425" y="1560196"/>
                  </a:moveTo>
                  <a:lnTo>
                    <a:pt x="1114425" y="1555645"/>
                  </a:lnTo>
                  <a:lnTo>
                    <a:pt x="1109875" y="1543713"/>
                  </a:lnTo>
                  <a:lnTo>
                    <a:pt x="1100020" y="1533503"/>
                  </a:lnTo>
                  <a:lnTo>
                    <a:pt x="1065860" y="1502324"/>
                  </a:lnTo>
                  <a:lnTo>
                    <a:pt x="1029022" y="1466002"/>
                  </a:lnTo>
                  <a:lnTo>
                    <a:pt x="996776" y="1436417"/>
                  </a:lnTo>
                  <a:lnTo>
                    <a:pt x="978843" y="1420526"/>
                  </a:lnTo>
                  <a:lnTo>
                    <a:pt x="941136" y="1385090"/>
                  </a:lnTo>
                  <a:lnTo>
                    <a:pt x="834924" y="1280456"/>
                  </a:lnTo>
                  <a:lnTo>
                    <a:pt x="710836" y="1156574"/>
                  </a:lnTo>
                  <a:lnTo>
                    <a:pt x="659780" y="1102996"/>
                  </a:lnTo>
                  <a:lnTo>
                    <a:pt x="634163" y="1075373"/>
                  </a:lnTo>
                  <a:lnTo>
                    <a:pt x="609466" y="1046481"/>
                  </a:lnTo>
                  <a:lnTo>
                    <a:pt x="585381" y="1016742"/>
                  </a:lnTo>
                  <a:lnTo>
                    <a:pt x="561704" y="986438"/>
                  </a:lnTo>
                  <a:lnTo>
                    <a:pt x="536394" y="956711"/>
                  </a:lnTo>
                  <a:lnTo>
                    <a:pt x="509996" y="927367"/>
                  </a:lnTo>
                  <a:lnTo>
                    <a:pt x="482873" y="898280"/>
                  </a:lnTo>
                  <a:lnTo>
                    <a:pt x="457170" y="868411"/>
                  </a:lnTo>
                  <a:lnTo>
                    <a:pt x="432416" y="838021"/>
                  </a:lnTo>
                  <a:lnTo>
                    <a:pt x="408292" y="807283"/>
                  </a:lnTo>
                  <a:lnTo>
                    <a:pt x="384590" y="775362"/>
                  </a:lnTo>
                  <a:lnTo>
                    <a:pt x="337934" y="709413"/>
                  </a:lnTo>
                  <a:lnTo>
                    <a:pt x="294338" y="644543"/>
                  </a:lnTo>
                  <a:lnTo>
                    <a:pt x="273378" y="612575"/>
                  </a:lnTo>
                  <a:lnTo>
                    <a:pt x="232309" y="546576"/>
                  </a:lnTo>
                  <a:lnTo>
                    <a:pt x="212023" y="512974"/>
                  </a:lnTo>
                  <a:lnTo>
                    <a:pt x="193736" y="480096"/>
                  </a:lnTo>
                  <a:lnTo>
                    <a:pt x="176783" y="447699"/>
                  </a:lnTo>
                  <a:lnTo>
                    <a:pt x="145245" y="383763"/>
                  </a:lnTo>
                  <a:lnTo>
                    <a:pt x="115354" y="320422"/>
                  </a:lnTo>
                  <a:lnTo>
                    <a:pt x="88734" y="259885"/>
                  </a:lnTo>
                  <a:lnTo>
                    <a:pt x="76301" y="230407"/>
                  </a:lnTo>
                  <a:lnTo>
                    <a:pt x="65155" y="202182"/>
                  </a:lnTo>
                  <a:lnTo>
                    <a:pt x="45150" y="147962"/>
                  </a:lnTo>
                  <a:lnTo>
                    <a:pt x="29275" y="100369"/>
                  </a:lnTo>
                  <a:lnTo>
                    <a:pt x="16821" y="5984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44"/>
            <p:cNvSpPr/>
            <p:nvPr/>
          </p:nvSpPr>
          <p:spPr>
            <a:xfrm>
              <a:off x="2628583" y="2683192"/>
              <a:ext cx="1129030" cy="2134554"/>
            </a:xfrm>
            <a:custGeom>
              <a:avLst/>
              <a:gdLst/>
              <a:ahLst/>
              <a:cxnLst/>
              <a:rect l="0" t="0" r="0" b="0"/>
              <a:pathLst>
                <a:path w="1129030" h="2134554">
                  <a:moveTo>
                    <a:pt x="1129029" y="2134553"/>
                  </a:moveTo>
                  <a:lnTo>
                    <a:pt x="1129029" y="2130002"/>
                  </a:lnTo>
                  <a:lnTo>
                    <a:pt x="1127124" y="2127709"/>
                  </a:lnTo>
                  <a:lnTo>
                    <a:pt x="1096108" y="2101383"/>
                  </a:lnTo>
                  <a:lnTo>
                    <a:pt x="1066358" y="2076358"/>
                  </a:lnTo>
                  <a:lnTo>
                    <a:pt x="1004889" y="2025021"/>
                  </a:lnTo>
                  <a:lnTo>
                    <a:pt x="894582" y="1928723"/>
                  </a:lnTo>
                  <a:lnTo>
                    <a:pt x="842268" y="1879560"/>
                  </a:lnTo>
                  <a:lnTo>
                    <a:pt x="814982" y="1853115"/>
                  </a:lnTo>
                  <a:lnTo>
                    <a:pt x="756725" y="1793252"/>
                  </a:lnTo>
                  <a:lnTo>
                    <a:pt x="726521" y="1761286"/>
                  </a:lnTo>
                  <a:lnTo>
                    <a:pt x="665022" y="1692749"/>
                  </a:lnTo>
                  <a:lnTo>
                    <a:pt x="633953" y="1657137"/>
                  </a:lnTo>
                  <a:lnTo>
                    <a:pt x="568953" y="1579468"/>
                  </a:lnTo>
                  <a:lnTo>
                    <a:pt x="535618" y="1538754"/>
                  </a:lnTo>
                  <a:lnTo>
                    <a:pt x="501964" y="1495418"/>
                  </a:lnTo>
                  <a:lnTo>
                    <a:pt x="434091" y="1404088"/>
                  </a:lnTo>
                  <a:lnTo>
                    <a:pt x="401895" y="1358016"/>
                  </a:lnTo>
                  <a:lnTo>
                    <a:pt x="340721" y="1266185"/>
                  </a:lnTo>
                  <a:lnTo>
                    <a:pt x="312025" y="1219409"/>
                  </a:lnTo>
                  <a:lnTo>
                    <a:pt x="257281" y="1124254"/>
                  </a:lnTo>
                  <a:lnTo>
                    <a:pt x="231634" y="1075258"/>
                  </a:lnTo>
                  <a:lnTo>
                    <a:pt x="206915" y="1025449"/>
                  </a:lnTo>
                  <a:lnTo>
                    <a:pt x="182817" y="975097"/>
                  </a:lnTo>
                  <a:lnTo>
                    <a:pt x="162941" y="925338"/>
                  </a:lnTo>
                  <a:lnTo>
                    <a:pt x="145880" y="875972"/>
                  </a:lnTo>
                  <a:lnTo>
                    <a:pt x="86573" y="684948"/>
                  </a:lnTo>
                  <a:lnTo>
                    <a:pt x="60243" y="592394"/>
                  </a:lnTo>
                  <a:lnTo>
                    <a:pt x="47887" y="546377"/>
                  </a:lnTo>
                  <a:lnTo>
                    <a:pt x="37745" y="503316"/>
                  </a:lnTo>
                  <a:lnTo>
                    <a:pt x="29079" y="462227"/>
                  </a:lnTo>
                  <a:lnTo>
                    <a:pt x="21397" y="422451"/>
                  </a:lnTo>
                  <a:lnTo>
                    <a:pt x="15322" y="384504"/>
                  </a:lnTo>
                  <a:lnTo>
                    <a:pt x="10320" y="347776"/>
                  </a:lnTo>
                  <a:lnTo>
                    <a:pt x="6033" y="311861"/>
                  </a:lnTo>
                  <a:lnTo>
                    <a:pt x="3175" y="277440"/>
                  </a:lnTo>
                  <a:lnTo>
                    <a:pt x="0" y="211254"/>
                  </a:lnTo>
                  <a:lnTo>
                    <a:pt x="1128" y="154533"/>
                  </a:lnTo>
                  <a:lnTo>
                    <a:pt x="4805" y="105829"/>
                  </a:lnTo>
                  <a:lnTo>
                    <a:pt x="12230" y="49137"/>
                  </a:lnTo>
                  <a:lnTo>
                    <a:pt x="2317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45"/>
            <p:cNvSpPr/>
            <p:nvPr/>
          </p:nvSpPr>
          <p:spPr>
            <a:xfrm>
              <a:off x="3182707" y="1860232"/>
              <a:ext cx="806364" cy="2451736"/>
            </a:xfrm>
            <a:custGeom>
              <a:avLst/>
              <a:gdLst/>
              <a:ahLst/>
              <a:cxnLst/>
              <a:rect l="0" t="0" r="0" b="0"/>
              <a:pathLst>
                <a:path w="806364" h="2451736">
                  <a:moveTo>
                    <a:pt x="806363" y="2451735"/>
                  </a:moveTo>
                  <a:lnTo>
                    <a:pt x="778831" y="2424203"/>
                  </a:lnTo>
                  <a:lnTo>
                    <a:pt x="760422" y="2401244"/>
                  </a:lnTo>
                  <a:lnTo>
                    <a:pt x="727769" y="2361210"/>
                  </a:lnTo>
                  <a:lnTo>
                    <a:pt x="638874" y="2255923"/>
                  </a:lnTo>
                  <a:lnTo>
                    <a:pt x="546583" y="2142864"/>
                  </a:lnTo>
                  <a:lnTo>
                    <a:pt x="521734" y="2110566"/>
                  </a:lnTo>
                  <a:lnTo>
                    <a:pt x="471263" y="2041660"/>
                  </a:lnTo>
                  <a:lnTo>
                    <a:pt x="444850" y="2003091"/>
                  </a:lnTo>
                  <a:lnTo>
                    <a:pt x="390103" y="1919598"/>
                  </a:lnTo>
                  <a:lnTo>
                    <a:pt x="334020" y="1829150"/>
                  </a:lnTo>
                  <a:lnTo>
                    <a:pt x="305730" y="1782361"/>
                  </a:lnTo>
                  <a:lnTo>
                    <a:pt x="280203" y="1734023"/>
                  </a:lnTo>
                  <a:lnTo>
                    <a:pt x="256517" y="1684653"/>
                  </a:lnTo>
                  <a:lnTo>
                    <a:pt x="186245" y="1530714"/>
                  </a:lnTo>
                  <a:lnTo>
                    <a:pt x="161494" y="1477676"/>
                  </a:lnTo>
                  <a:lnTo>
                    <a:pt x="139277" y="1423267"/>
                  </a:lnTo>
                  <a:lnTo>
                    <a:pt x="118751" y="1367945"/>
                  </a:lnTo>
                  <a:lnTo>
                    <a:pt x="99353" y="1312013"/>
                  </a:lnTo>
                  <a:lnTo>
                    <a:pt x="81658" y="1254723"/>
                  </a:lnTo>
                  <a:lnTo>
                    <a:pt x="65098" y="1196527"/>
                  </a:lnTo>
                  <a:lnTo>
                    <a:pt x="49296" y="1137727"/>
                  </a:lnTo>
                  <a:lnTo>
                    <a:pt x="36857" y="1079477"/>
                  </a:lnTo>
                  <a:lnTo>
                    <a:pt x="26659" y="1021594"/>
                  </a:lnTo>
                  <a:lnTo>
                    <a:pt x="17955" y="963955"/>
                  </a:lnTo>
                  <a:lnTo>
                    <a:pt x="11200" y="906479"/>
                  </a:lnTo>
                  <a:lnTo>
                    <a:pt x="5744" y="849112"/>
                  </a:lnTo>
                  <a:lnTo>
                    <a:pt x="1155" y="791817"/>
                  </a:lnTo>
                  <a:lnTo>
                    <a:pt x="0" y="736476"/>
                  </a:lnTo>
                  <a:lnTo>
                    <a:pt x="1135" y="682436"/>
                  </a:lnTo>
                  <a:lnTo>
                    <a:pt x="3797" y="629265"/>
                  </a:lnTo>
                  <a:lnTo>
                    <a:pt x="8429" y="578578"/>
                  </a:lnTo>
                  <a:lnTo>
                    <a:pt x="14374" y="529546"/>
                  </a:lnTo>
                  <a:lnTo>
                    <a:pt x="21195" y="481618"/>
                  </a:lnTo>
                  <a:lnTo>
                    <a:pt x="29553" y="436331"/>
                  </a:lnTo>
                  <a:lnTo>
                    <a:pt x="38934" y="392805"/>
                  </a:lnTo>
                  <a:lnTo>
                    <a:pt x="48999" y="350453"/>
                  </a:lnTo>
                  <a:lnTo>
                    <a:pt x="61423" y="311740"/>
                  </a:lnTo>
                  <a:lnTo>
                    <a:pt x="75421" y="275454"/>
                  </a:lnTo>
                  <a:lnTo>
                    <a:pt x="90468" y="240786"/>
                  </a:lnTo>
                  <a:lnTo>
                    <a:pt x="119887" y="176866"/>
                  </a:lnTo>
                  <a:lnTo>
                    <a:pt x="134400" y="146486"/>
                  </a:lnTo>
                  <a:lnTo>
                    <a:pt x="147885" y="120517"/>
                  </a:lnTo>
                  <a:lnTo>
                    <a:pt x="173028" y="76423"/>
                  </a:lnTo>
                  <a:lnTo>
                    <a:pt x="194363" y="42856"/>
                  </a:lnTo>
                  <a:lnTo>
                    <a:pt x="2234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46"/>
            <p:cNvSpPr/>
            <p:nvPr/>
          </p:nvSpPr>
          <p:spPr>
            <a:xfrm>
              <a:off x="3907828" y="1748789"/>
              <a:ext cx="364135" cy="2083119"/>
            </a:xfrm>
            <a:custGeom>
              <a:avLst/>
              <a:gdLst/>
              <a:ahLst/>
              <a:cxnLst/>
              <a:rect l="0" t="0" r="0" b="0"/>
              <a:pathLst>
                <a:path w="364135" h="2083119">
                  <a:moveTo>
                    <a:pt x="364134" y="2083118"/>
                  </a:moveTo>
                  <a:lnTo>
                    <a:pt x="355033" y="2074017"/>
                  </a:lnTo>
                  <a:lnTo>
                    <a:pt x="345484" y="2061928"/>
                  </a:lnTo>
                  <a:lnTo>
                    <a:pt x="335843" y="2048935"/>
                  </a:lnTo>
                  <a:lnTo>
                    <a:pt x="328383" y="2039985"/>
                  </a:lnTo>
                  <a:lnTo>
                    <a:pt x="323155" y="2031503"/>
                  </a:lnTo>
                  <a:lnTo>
                    <a:pt x="316812" y="2020133"/>
                  </a:lnTo>
                  <a:lnTo>
                    <a:pt x="309726" y="2006838"/>
                  </a:lnTo>
                  <a:lnTo>
                    <a:pt x="300239" y="1991307"/>
                  </a:lnTo>
                  <a:lnTo>
                    <a:pt x="289153" y="1974286"/>
                  </a:lnTo>
                  <a:lnTo>
                    <a:pt x="276999" y="1956271"/>
                  </a:lnTo>
                  <a:lnTo>
                    <a:pt x="265087" y="1935688"/>
                  </a:lnTo>
                  <a:lnTo>
                    <a:pt x="253335" y="1913394"/>
                  </a:lnTo>
                  <a:lnTo>
                    <a:pt x="241690" y="1889959"/>
                  </a:lnTo>
                  <a:lnTo>
                    <a:pt x="197997" y="1806917"/>
                  </a:lnTo>
                  <a:lnTo>
                    <a:pt x="183843" y="1775159"/>
                  </a:lnTo>
                  <a:lnTo>
                    <a:pt x="170598" y="1741604"/>
                  </a:lnTo>
                  <a:lnTo>
                    <a:pt x="157957" y="1706852"/>
                  </a:lnTo>
                  <a:lnTo>
                    <a:pt x="128673" y="1632679"/>
                  </a:lnTo>
                  <a:lnTo>
                    <a:pt x="112862" y="1594230"/>
                  </a:lnTo>
                  <a:lnTo>
                    <a:pt x="98512" y="1553358"/>
                  </a:lnTo>
                  <a:lnTo>
                    <a:pt x="85135" y="1510870"/>
                  </a:lnTo>
                  <a:lnTo>
                    <a:pt x="72407" y="1467304"/>
                  </a:lnTo>
                  <a:lnTo>
                    <a:pt x="61065" y="1422068"/>
                  </a:lnTo>
                  <a:lnTo>
                    <a:pt x="50645" y="1375718"/>
                  </a:lnTo>
                  <a:lnTo>
                    <a:pt x="31448" y="1280086"/>
                  </a:lnTo>
                  <a:lnTo>
                    <a:pt x="13391" y="1180432"/>
                  </a:lnTo>
                  <a:lnTo>
                    <a:pt x="7433" y="1129855"/>
                  </a:lnTo>
                  <a:lnTo>
                    <a:pt x="3461" y="1078992"/>
                  </a:lnTo>
                  <a:lnTo>
                    <a:pt x="812" y="1027938"/>
                  </a:lnTo>
                  <a:lnTo>
                    <a:pt x="0" y="975805"/>
                  </a:lnTo>
                  <a:lnTo>
                    <a:pt x="410" y="922952"/>
                  </a:lnTo>
                  <a:lnTo>
                    <a:pt x="1637" y="869619"/>
                  </a:lnTo>
                  <a:lnTo>
                    <a:pt x="5311" y="816919"/>
                  </a:lnTo>
                  <a:lnTo>
                    <a:pt x="10619" y="764640"/>
                  </a:lnTo>
                  <a:lnTo>
                    <a:pt x="17014" y="712643"/>
                  </a:lnTo>
                  <a:lnTo>
                    <a:pt x="26041" y="661785"/>
                  </a:lnTo>
                  <a:lnTo>
                    <a:pt x="36821" y="611688"/>
                  </a:lnTo>
                  <a:lnTo>
                    <a:pt x="48771" y="562097"/>
                  </a:lnTo>
                  <a:lnTo>
                    <a:pt x="63404" y="514749"/>
                  </a:lnTo>
                  <a:lnTo>
                    <a:pt x="79828" y="468896"/>
                  </a:lnTo>
                  <a:lnTo>
                    <a:pt x="97444" y="424040"/>
                  </a:lnTo>
                  <a:lnTo>
                    <a:pt x="116808" y="380801"/>
                  </a:lnTo>
                  <a:lnTo>
                    <a:pt x="137338" y="338640"/>
                  </a:lnTo>
                  <a:lnTo>
                    <a:pt x="158644" y="297198"/>
                  </a:lnTo>
                  <a:lnTo>
                    <a:pt x="181420" y="259092"/>
                  </a:lnTo>
                  <a:lnTo>
                    <a:pt x="205177" y="223211"/>
                  </a:lnTo>
                  <a:lnTo>
                    <a:pt x="36413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47"/>
            <p:cNvSpPr/>
            <p:nvPr/>
          </p:nvSpPr>
          <p:spPr>
            <a:xfrm>
              <a:off x="4486397" y="1843087"/>
              <a:ext cx="728541" cy="1585914"/>
            </a:xfrm>
            <a:custGeom>
              <a:avLst/>
              <a:gdLst/>
              <a:ahLst/>
              <a:cxnLst/>
              <a:rect l="0" t="0" r="0" b="0"/>
              <a:pathLst>
                <a:path w="728541" h="1585914">
                  <a:moveTo>
                    <a:pt x="25595" y="1585913"/>
                  </a:moveTo>
                  <a:lnTo>
                    <a:pt x="16494" y="1576811"/>
                  </a:lnTo>
                  <a:lnTo>
                    <a:pt x="13812" y="1568415"/>
                  </a:lnTo>
                  <a:lnTo>
                    <a:pt x="6969" y="1524036"/>
                  </a:lnTo>
                  <a:lnTo>
                    <a:pt x="4606" y="1516087"/>
                  </a:lnTo>
                  <a:lnTo>
                    <a:pt x="1979" y="1484394"/>
                  </a:lnTo>
                  <a:lnTo>
                    <a:pt x="812" y="1440781"/>
                  </a:lnTo>
                  <a:lnTo>
                    <a:pt x="0" y="1302758"/>
                  </a:lnTo>
                  <a:lnTo>
                    <a:pt x="1865" y="1271413"/>
                  </a:lnTo>
                  <a:lnTo>
                    <a:pt x="5012" y="1239086"/>
                  </a:lnTo>
                  <a:lnTo>
                    <a:pt x="9016" y="1206105"/>
                  </a:lnTo>
                  <a:lnTo>
                    <a:pt x="14542" y="1170783"/>
                  </a:lnTo>
                  <a:lnTo>
                    <a:pt x="28303" y="1095975"/>
                  </a:lnTo>
                  <a:lnTo>
                    <a:pt x="36925" y="1057358"/>
                  </a:lnTo>
                  <a:lnTo>
                    <a:pt x="56666" y="978889"/>
                  </a:lnTo>
                  <a:lnTo>
                    <a:pt x="89200" y="855191"/>
                  </a:lnTo>
                  <a:lnTo>
                    <a:pt x="103240" y="813015"/>
                  </a:lnTo>
                  <a:lnTo>
                    <a:pt x="119269" y="770610"/>
                  </a:lnTo>
                  <a:lnTo>
                    <a:pt x="136621" y="728052"/>
                  </a:lnTo>
                  <a:lnTo>
                    <a:pt x="154858" y="686346"/>
                  </a:lnTo>
                  <a:lnTo>
                    <a:pt x="192900" y="604445"/>
                  </a:lnTo>
                  <a:lnTo>
                    <a:pt x="213332" y="565841"/>
                  </a:lnTo>
                  <a:lnTo>
                    <a:pt x="234573" y="528675"/>
                  </a:lnTo>
                  <a:lnTo>
                    <a:pt x="256353" y="492467"/>
                  </a:lnTo>
                  <a:lnTo>
                    <a:pt x="280399" y="456899"/>
                  </a:lnTo>
                  <a:lnTo>
                    <a:pt x="305955" y="421757"/>
                  </a:lnTo>
                  <a:lnTo>
                    <a:pt x="358797" y="353183"/>
                  </a:lnTo>
                  <a:lnTo>
                    <a:pt x="410857" y="287780"/>
                  </a:lnTo>
                  <a:lnTo>
                    <a:pt x="436741" y="257576"/>
                  </a:lnTo>
                  <a:lnTo>
                    <a:pt x="462570" y="228867"/>
                  </a:lnTo>
                  <a:lnTo>
                    <a:pt x="488362" y="201156"/>
                  </a:lnTo>
                  <a:lnTo>
                    <a:pt x="515081" y="175061"/>
                  </a:lnTo>
                  <a:lnTo>
                    <a:pt x="542419" y="150045"/>
                  </a:lnTo>
                  <a:lnTo>
                    <a:pt x="641081" y="64246"/>
                  </a:lnTo>
                  <a:lnTo>
                    <a:pt x="660709" y="48546"/>
                  </a:lnTo>
                  <a:lnTo>
                    <a:pt x="678557" y="35221"/>
                  </a:lnTo>
                  <a:lnTo>
                    <a:pt x="7285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48"/>
            <p:cNvSpPr/>
            <p:nvPr/>
          </p:nvSpPr>
          <p:spPr>
            <a:xfrm>
              <a:off x="4692368" y="2717482"/>
              <a:ext cx="385410" cy="711519"/>
            </a:xfrm>
            <a:custGeom>
              <a:avLst/>
              <a:gdLst/>
              <a:ahLst/>
              <a:cxnLst/>
              <a:rect l="0" t="0" r="0" b="0"/>
              <a:pathLst>
                <a:path w="385410" h="711519">
                  <a:moveTo>
                    <a:pt x="8219" y="711518"/>
                  </a:moveTo>
                  <a:lnTo>
                    <a:pt x="8219" y="706967"/>
                  </a:lnTo>
                  <a:lnTo>
                    <a:pt x="7267" y="705626"/>
                  </a:lnTo>
                  <a:lnTo>
                    <a:pt x="5679" y="704732"/>
                  </a:lnTo>
                  <a:lnTo>
                    <a:pt x="3669" y="704137"/>
                  </a:lnTo>
                  <a:lnTo>
                    <a:pt x="2327" y="702787"/>
                  </a:lnTo>
                  <a:lnTo>
                    <a:pt x="1434" y="700934"/>
                  </a:lnTo>
                  <a:lnTo>
                    <a:pt x="838" y="698747"/>
                  </a:lnTo>
                  <a:lnTo>
                    <a:pt x="0" y="682016"/>
                  </a:lnTo>
                  <a:lnTo>
                    <a:pt x="2344" y="666973"/>
                  </a:lnTo>
                  <a:lnTo>
                    <a:pt x="5608" y="648858"/>
                  </a:lnTo>
                  <a:lnTo>
                    <a:pt x="6478" y="637359"/>
                  </a:lnTo>
                  <a:lnTo>
                    <a:pt x="7059" y="624931"/>
                  </a:lnTo>
                  <a:lnTo>
                    <a:pt x="9350" y="610931"/>
                  </a:lnTo>
                  <a:lnTo>
                    <a:pt x="12783" y="595882"/>
                  </a:lnTo>
                  <a:lnTo>
                    <a:pt x="31981" y="526116"/>
                  </a:lnTo>
                  <a:lnTo>
                    <a:pt x="38348" y="506002"/>
                  </a:lnTo>
                  <a:lnTo>
                    <a:pt x="53042" y="463332"/>
                  </a:lnTo>
                  <a:lnTo>
                    <a:pt x="61914" y="441286"/>
                  </a:lnTo>
                  <a:lnTo>
                    <a:pt x="71638" y="418968"/>
                  </a:lnTo>
                  <a:lnTo>
                    <a:pt x="92603" y="373851"/>
                  </a:lnTo>
                  <a:lnTo>
                    <a:pt x="114620" y="328398"/>
                  </a:lnTo>
                  <a:lnTo>
                    <a:pt x="127731" y="305610"/>
                  </a:lnTo>
                  <a:lnTo>
                    <a:pt x="142186" y="282797"/>
                  </a:lnTo>
                  <a:lnTo>
                    <a:pt x="172535" y="238083"/>
                  </a:lnTo>
                  <a:lnTo>
                    <a:pt x="201898" y="195985"/>
                  </a:lnTo>
                  <a:lnTo>
                    <a:pt x="217348" y="175424"/>
                  </a:lnTo>
                  <a:lnTo>
                    <a:pt x="233364" y="155049"/>
                  </a:lnTo>
                  <a:lnTo>
                    <a:pt x="249755" y="134799"/>
                  </a:lnTo>
                  <a:lnTo>
                    <a:pt x="265446" y="116536"/>
                  </a:lnTo>
                  <a:lnTo>
                    <a:pt x="280668" y="99598"/>
                  </a:lnTo>
                  <a:lnTo>
                    <a:pt x="309330" y="69031"/>
                  </a:lnTo>
                  <a:lnTo>
                    <a:pt x="334769" y="42746"/>
                  </a:lnTo>
                  <a:lnTo>
                    <a:pt x="345934" y="32307"/>
                  </a:lnTo>
                  <a:lnTo>
                    <a:pt x="356235" y="23443"/>
                  </a:lnTo>
                  <a:lnTo>
                    <a:pt x="38540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49"/>
            <p:cNvSpPr/>
            <p:nvPr/>
          </p:nvSpPr>
          <p:spPr>
            <a:xfrm>
              <a:off x="4914900" y="3240405"/>
              <a:ext cx="540068" cy="437198"/>
            </a:xfrm>
            <a:custGeom>
              <a:avLst/>
              <a:gdLst/>
              <a:ahLst/>
              <a:cxnLst/>
              <a:rect l="0" t="0" r="0" b="0"/>
              <a:pathLst>
                <a:path w="540068" h="437198">
                  <a:moveTo>
                    <a:pt x="0" y="437197"/>
                  </a:moveTo>
                  <a:lnTo>
                    <a:pt x="0" y="425265"/>
                  </a:lnTo>
                  <a:lnTo>
                    <a:pt x="1904" y="421623"/>
                  </a:lnTo>
                  <a:lnTo>
                    <a:pt x="12735" y="407394"/>
                  </a:lnTo>
                  <a:lnTo>
                    <a:pt x="19312" y="396647"/>
                  </a:lnTo>
                  <a:lnTo>
                    <a:pt x="24305" y="389208"/>
                  </a:lnTo>
                  <a:lnTo>
                    <a:pt x="37472" y="370784"/>
                  </a:lnTo>
                  <a:lnTo>
                    <a:pt x="45936" y="360537"/>
                  </a:lnTo>
                  <a:lnTo>
                    <a:pt x="55389" y="349895"/>
                  </a:lnTo>
                  <a:lnTo>
                    <a:pt x="65501" y="338991"/>
                  </a:lnTo>
                  <a:lnTo>
                    <a:pt x="76052" y="326959"/>
                  </a:lnTo>
                  <a:lnTo>
                    <a:pt x="97936" y="300890"/>
                  </a:lnTo>
                  <a:lnTo>
                    <a:pt x="111010" y="287270"/>
                  </a:lnTo>
                  <a:lnTo>
                    <a:pt x="125442" y="273428"/>
                  </a:lnTo>
                  <a:lnTo>
                    <a:pt x="140778" y="259438"/>
                  </a:lnTo>
                  <a:lnTo>
                    <a:pt x="170518" y="231193"/>
                  </a:lnTo>
                  <a:lnTo>
                    <a:pt x="185116" y="216994"/>
                  </a:lnTo>
                  <a:lnTo>
                    <a:pt x="201515" y="202765"/>
                  </a:lnTo>
                  <a:lnTo>
                    <a:pt x="219116" y="188516"/>
                  </a:lnTo>
                  <a:lnTo>
                    <a:pt x="256452" y="159985"/>
                  </a:lnTo>
                  <a:lnTo>
                    <a:pt x="295271" y="131429"/>
                  </a:lnTo>
                  <a:lnTo>
                    <a:pt x="315910" y="117147"/>
                  </a:lnTo>
                  <a:lnTo>
                    <a:pt x="359161" y="88578"/>
                  </a:lnTo>
                  <a:lnTo>
                    <a:pt x="380411" y="76197"/>
                  </a:lnTo>
                  <a:lnTo>
                    <a:pt x="401245" y="65085"/>
                  </a:lnTo>
                  <a:lnTo>
                    <a:pt x="421801" y="54820"/>
                  </a:lnTo>
                  <a:lnTo>
                    <a:pt x="467502" y="33254"/>
                  </a:lnTo>
                  <a:lnTo>
                    <a:pt x="5400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50"/>
            <p:cNvSpPr/>
            <p:nvPr/>
          </p:nvSpPr>
          <p:spPr>
            <a:xfrm>
              <a:off x="4992052" y="3506152"/>
              <a:ext cx="788671" cy="428626"/>
            </a:xfrm>
            <a:custGeom>
              <a:avLst/>
              <a:gdLst/>
              <a:ahLst/>
              <a:cxnLst/>
              <a:rect l="0" t="0" r="0" b="0"/>
              <a:pathLst>
                <a:path w="788671" h="428626">
                  <a:moveTo>
                    <a:pt x="0" y="428625"/>
                  </a:moveTo>
                  <a:lnTo>
                    <a:pt x="8749" y="418924"/>
                  </a:lnTo>
                  <a:lnTo>
                    <a:pt x="26405" y="396329"/>
                  </a:lnTo>
                  <a:lnTo>
                    <a:pt x="34913" y="386331"/>
                  </a:lnTo>
                  <a:lnTo>
                    <a:pt x="52030" y="368553"/>
                  </a:lnTo>
                  <a:lnTo>
                    <a:pt x="63261" y="357145"/>
                  </a:lnTo>
                  <a:lnTo>
                    <a:pt x="76464" y="344776"/>
                  </a:lnTo>
                  <a:lnTo>
                    <a:pt x="106374" y="318334"/>
                  </a:lnTo>
                  <a:lnTo>
                    <a:pt x="123303" y="304615"/>
                  </a:lnTo>
                  <a:lnTo>
                    <a:pt x="159894" y="276672"/>
                  </a:lnTo>
                  <a:lnTo>
                    <a:pt x="179939" y="262553"/>
                  </a:lnTo>
                  <a:lnTo>
                    <a:pt x="222530" y="234165"/>
                  </a:lnTo>
                  <a:lnTo>
                    <a:pt x="289349" y="191408"/>
                  </a:lnTo>
                  <a:lnTo>
                    <a:pt x="311962" y="178088"/>
                  </a:lnTo>
                  <a:lnTo>
                    <a:pt x="334657" y="165398"/>
                  </a:lnTo>
                  <a:lnTo>
                    <a:pt x="380194" y="141138"/>
                  </a:lnTo>
                  <a:lnTo>
                    <a:pt x="425833" y="117655"/>
                  </a:lnTo>
                  <a:lnTo>
                    <a:pt x="448671" y="107012"/>
                  </a:lnTo>
                  <a:lnTo>
                    <a:pt x="471516" y="97059"/>
                  </a:lnTo>
                  <a:lnTo>
                    <a:pt x="517221" y="78380"/>
                  </a:lnTo>
                  <a:lnTo>
                    <a:pt x="562933" y="60553"/>
                  </a:lnTo>
                  <a:lnTo>
                    <a:pt x="584839" y="52751"/>
                  </a:lnTo>
                  <a:lnTo>
                    <a:pt x="626958" y="39002"/>
                  </a:lnTo>
                  <a:lnTo>
                    <a:pt x="647525" y="33622"/>
                  </a:lnTo>
                  <a:lnTo>
                    <a:pt x="667903" y="29082"/>
                  </a:lnTo>
                  <a:lnTo>
                    <a:pt x="705468" y="21498"/>
                  </a:lnTo>
                  <a:lnTo>
                    <a:pt x="734864" y="14952"/>
                  </a:lnTo>
                  <a:lnTo>
                    <a:pt x="758089" y="8868"/>
                  </a:lnTo>
                  <a:lnTo>
                    <a:pt x="78867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51"/>
            <p:cNvSpPr/>
            <p:nvPr/>
          </p:nvSpPr>
          <p:spPr>
            <a:xfrm>
              <a:off x="5129212" y="3626167"/>
              <a:ext cx="1200151" cy="720091"/>
            </a:xfrm>
            <a:custGeom>
              <a:avLst/>
              <a:gdLst/>
              <a:ahLst/>
              <a:cxnLst/>
              <a:rect l="0" t="0" r="0" b="0"/>
              <a:pathLst>
                <a:path w="1200151" h="720091">
                  <a:moveTo>
                    <a:pt x="0" y="720090"/>
                  </a:moveTo>
                  <a:lnTo>
                    <a:pt x="0" y="715539"/>
                  </a:lnTo>
                  <a:lnTo>
                    <a:pt x="953" y="713246"/>
                  </a:lnTo>
                  <a:lnTo>
                    <a:pt x="4551" y="708159"/>
                  </a:lnTo>
                  <a:lnTo>
                    <a:pt x="6844" y="706421"/>
                  </a:lnTo>
                  <a:lnTo>
                    <a:pt x="9325" y="705262"/>
                  </a:lnTo>
                  <a:lnTo>
                    <a:pt x="11931" y="704490"/>
                  </a:lnTo>
                  <a:lnTo>
                    <a:pt x="29253" y="689750"/>
                  </a:lnTo>
                  <a:lnTo>
                    <a:pt x="57033" y="662735"/>
                  </a:lnTo>
                  <a:lnTo>
                    <a:pt x="132215" y="587847"/>
                  </a:lnTo>
                  <a:lnTo>
                    <a:pt x="149103" y="571921"/>
                  </a:lnTo>
                  <a:lnTo>
                    <a:pt x="185648" y="538984"/>
                  </a:lnTo>
                  <a:lnTo>
                    <a:pt x="248259" y="483761"/>
                  </a:lnTo>
                  <a:lnTo>
                    <a:pt x="295122" y="444875"/>
                  </a:lnTo>
                  <a:lnTo>
                    <a:pt x="395058" y="365583"/>
                  </a:lnTo>
                  <a:lnTo>
                    <a:pt x="448631" y="325677"/>
                  </a:lnTo>
                  <a:lnTo>
                    <a:pt x="476252" y="305700"/>
                  </a:lnTo>
                  <a:lnTo>
                    <a:pt x="505144" y="286668"/>
                  </a:lnTo>
                  <a:lnTo>
                    <a:pt x="534883" y="268264"/>
                  </a:lnTo>
                  <a:lnTo>
                    <a:pt x="595866" y="232576"/>
                  </a:lnTo>
                  <a:lnTo>
                    <a:pt x="657894" y="197665"/>
                  </a:lnTo>
                  <a:lnTo>
                    <a:pt x="689104" y="181307"/>
                  </a:lnTo>
                  <a:lnTo>
                    <a:pt x="841328" y="106273"/>
                  </a:lnTo>
                  <a:lnTo>
                    <a:pt x="870448" y="93709"/>
                  </a:lnTo>
                  <a:lnTo>
                    <a:pt x="899386" y="82475"/>
                  </a:lnTo>
                  <a:lnTo>
                    <a:pt x="983082" y="53012"/>
                  </a:lnTo>
                  <a:lnTo>
                    <a:pt x="1009719" y="43914"/>
                  </a:lnTo>
                  <a:lnTo>
                    <a:pt x="1035095" y="35943"/>
                  </a:lnTo>
                  <a:lnTo>
                    <a:pt x="1083613" y="22007"/>
                  </a:lnTo>
                  <a:lnTo>
                    <a:pt x="1107218" y="16576"/>
                  </a:lnTo>
                  <a:lnTo>
                    <a:pt x="1130576" y="12003"/>
                  </a:lnTo>
                  <a:lnTo>
                    <a:pt x="12001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52"/>
            <p:cNvSpPr/>
            <p:nvPr/>
          </p:nvSpPr>
          <p:spPr>
            <a:xfrm>
              <a:off x="5352097" y="4003357"/>
              <a:ext cx="1311594" cy="711519"/>
            </a:xfrm>
            <a:custGeom>
              <a:avLst/>
              <a:gdLst/>
              <a:ahLst/>
              <a:cxnLst/>
              <a:rect l="0" t="0" r="0" b="0"/>
              <a:pathLst>
                <a:path w="1311594" h="711519">
                  <a:moveTo>
                    <a:pt x="0" y="711518"/>
                  </a:moveTo>
                  <a:lnTo>
                    <a:pt x="9102" y="711518"/>
                  </a:lnTo>
                  <a:lnTo>
                    <a:pt x="13688" y="709613"/>
                  </a:lnTo>
                  <a:lnTo>
                    <a:pt x="32196" y="695408"/>
                  </a:lnTo>
                  <a:lnTo>
                    <a:pt x="58959" y="674045"/>
                  </a:lnTo>
                  <a:lnTo>
                    <a:pt x="81766" y="653588"/>
                  </a:lnTo>
                  <a:lnTo>
                    <a:pt x="94516" y="641466"/>
                  </a:lnTo>
                  <a:lnTo>
                    <a:pt x="108731" y="628621"/>
                  </a:lnTo>
                  <a:lnTo>
                    <a:pt x="139765" y="601650"/>
                  </a:lnTo>
                  <a:lnTo>
                    <a:pt x="156994" y="585885"/>
                  </a:lnTo>
                  <a:lnTo>
                    <a:pt x="193918" y="550589"/>
                  </a:lnTo>
                  <a:lnTo>
                    <a:pt x="215004" y="532794"/>
                  </a:lnTo>
                  <a:lnTo>
                    <a:pt x="237633" y="515216"/>
                  </a:lnTo>
                  <a:lnTo>
                    <a:pt x="285637" y="479493"/>
                  </a:lnTo>
                  <a:lnTo>
                    <a:pt x="335548" y="441390"/>
                  </a:lnTo>
                  <a:lnTo>
                    <a:pt x="362764" y="421895"/>
                  </a:lnTo>
                  <a:lnTo>
                    <a:pt x="420944" y="382454"/>
                  </a:lnTo>
                  <a:lnTo>
                    <a:pt x="512603" y="322764"/>
                  </a:lnTo>
                  <a:lnTo>
                    <a:pt x="577391" y="282833"/>
                  </a:lnTo>
                  <a:lnTo>
                    <a:pt x="610670" y="262850"/>
                  </a:lnTo>
                  <a:lnTo>
                    <a:pt x="644286" y="243814"/>
                  </a:lnTo>
                  <a:lnTo>
                    <a:pt x="712117" y="207422"/>
                  </a:lnTo>
                  <a:lnTo>
                    <a:pt x="746207" y="190669"/>
                  </a:lnTo>
                  <a:lnTo>
                    <a:pt x="912759" y="114950"/>
                  </a:lnTo>
                  <a:lnTo>
                    <a:pt x="944739" y="102350"/>
                  </a:lnTo>
                  <a:lnTo>
                    <a:pt x="976536" y="91094"/>
                  </a:lnTo>
                  <a:lnTo>
                    <a:pt x="1068807" y="61598"/>
                  </a:lnTo>
                  <a:lnTo>
                    <a:pt x="1098300" y="52495"/>
                  </a:lnTo>
                  <a:lnTo>
                    <a:pt x="1126535" y="44522"/>
                  </a:lnTo>
                  <a:lnTo>
                    <a:pt x="1180767" y="30583"/>
                  </a:lnTo>
                  <a:lnTo>
                    <a:pt x="1204374" y="25151"/>
                  </a:lnTo>
                  <a:lnTo>
                    <a:pt x="1262044" y="12955"/>
                  </a:lnTo>
                  <a:lnTo>
                    <a:pt x="1275703" y="9590"/>
                  </a:lnTo>
                  <a:lnTo>
                    <a:pt x="13115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53"/>
            <p:cNvSpPr/>
            <p:nvPr/>
          </p:nvSpPr>
          <p:spPr>
            <a:xfrm>
              <a:off x="5557837" y="4517707"/>
              <a:ext cx="1148716" cy="574359"/>
            </a:xfrm>
            <a:custGeom>
              <a:avLst/>
              <a:gdLst/>
              <a:ahLst/>
              <a:cxnLst/>
              <a:rect l="0" t="0" r="0" b="0"/>
              <a:pathLst>
                <a:path w="1148716" h="574359">
                  <a:moveTo>
                    <a:pt x="0" y="574358"/>
                  </a:moveTo>
                  <a:lnTo>
                    <a:pt x="4551" y="574358"/>
                  </a:lnTo>
                  <a:lnTo>
                    <a:pt x="16483" y="569807"/>
                  </a:lnTo>
                  <a:lnTo>
                    <a:pt x="38907" y="554450"/>
                  </a:lnTo>
                  <a:lnTo>
                    <a:pt x="63915" y="536709"/>
                  </a:lnTo>
                  <a:lnTo>
                    <a:pt x="85557" y="520477"/>
                  </a:lnTo>
                  <a:lnTo>
                    <a:pt x="126421" y="488966"/>
                  </a:lnTo>
                  <a:lnTo>
                    <a:pt x="282090" y="375287"/>
                  </a:lnTo>
                  <a:lnTo>
                    <a:pt x="329208" y="342054"/>
                  </a:lnTo>
                  <a:lnTo>
                    <a:pt x="353775" y="325191"/>
                  </a:lnTo>
                  <a:lnTo>
                    <a:pt x="406471" y="291214"/>
                  </a:lnTo>
                  <a:lnTo>
                    <a:pt x="433858" y="274153"/>
                  </a:lnTo>
                  <a:lnTo>
                    <a:pt x="463546" y="257063"/>
                  </a:lnTo>
                  <a:lnTo>
                    <a:pt x="622454" y="171435"/>
                  </a:lnTo>
                  <a:lnTo>
                    <a:pt x="654047" y="156200"/>
                  </a:lnTo>
                  <a:lnTo>
                    <a:pt x="685586" y="142234"/>
                  </a:lnTo>
                  <a:lnTo>
                    <a:pt x="717090" y="129112"/>
                  </a:lnTo>
                  <a:lnTo>
                    <a:pt x="780034" y="104373"/>
                  </a:lnTo>
                  <a:lnTo>
                    <a:pt x="905815" y="57447"/>
                  </a:lnTo>
                  <a:lnTo>
                    <a:pt x="936299" y="47823"/>
                  </a:lnTo>
                  <a:lnTo>
                    <a:pt x="966147" y="39502"/>
                  </a:lnTo>
                  <a:lnTo>
                    <a:pt x="995570" y="32050"/>
                  </a:lnTo>
                  <a:lnTo>
                    <a:pt x="1025664" y="25176"/>
                  </a:lnTo>
                  <a:lnTo>
                    <a:pt x="11487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54"/>
            <p:cNvSpPr/>
            <p:nvPr/>
          </p:nvSpPr>
          <p:spPr>
            <a:xfrm>
              <a:off x="5875020" y="5006340"/>
              <a:ext cx="840106" cy="420053"/>
            </a:xfrm>
            <a:custGeom>
              <a:avLst/>
              <a:gdLst/>
              <a:ahLst/>
              <a:cxnLst/>
              <a:rect l="0" t="0" r="0" b="0"/>
              <a:pathLst>
                <a:path w="840106" h="420053">
                  <a:moveTo>
                    <a:pt x="0" y="420052"/>
                  </a:moveTo>
                  <a:lnTo>
                    <a:pt x="12770" y="420052"/>
                  </a:lnTo>
                  <a:lnTo>
                    <a:pt x="29501" y="415501"/>
                  </a:lnTo>
                  <a:lnTo>
                    <a:pt x="44544" y="405647"/>
                  </a:lnTo>
                  <a:lnTo>
                    <a:pt x="52556" y="399018"/>
                  </a:lnTo>
                  <a:lnTo>
                    <a:pt x="62660" y="391742"/>
                  </a:lnTo>
                  <a:lnTo>
                    <a:pt x="74158" y="384034"/>
                  </a:lnTo>
                  <a:lnTo>
                    <a:pt x="99634" y="367849"/>
                  </a:lnTo>
                  <a:lnTo>
                    <a:pt x="126832" y="351131"/>
                  </a:lnTo>
                  <a:lnTo>
                    <a:pt x="142656" y="340767"/>
                  </a:lnTo>
                  <a:lnTo>
                    <a:pt x="197737" y="303427"/>
                  </a:lnTo>
                  <a:lnTo>
                    <a:pt x="284134" y="248143"/>
                  </a:lnTo>
                  <a:lnTo>
                    <a:pt x="306580" y="234009"/>
                  </a:lnTo>
                  <a:lnTo>
                    <a:pt x="354380" y="205603"/>
                  </a:lnTo>
                  <a:lnTo>
                    <a:pt x="379129" y="191361"/>
                  </a:lnTo>
                  <a:lnTo>
                    <a:pt x="426946" y="165377"/>
                  </a:lnTo>
                  <a:lnTo>
                    <a:pt x="474551" y="140176"/>
                  </a:lnTo>
                  <a:lnTo>
                    <a:pt x="524284" y="113100"/>
                  </a:lnTo>
                  <a:lnTo>
                    <a:pt x="548595" y="101117"/>
                  </a:lnTo>
                  <a:lnTo>
                    <a:pt x="572422" y="90271"/>
                  </a:lnTo>
                  <a:lnTo>
                    <a:pt x="595928" y="80183"/>
                  </a:lnTo>
                  <a:lnTo>
                    <a:pt x="642364" y="61354"/>
                  </a:lnTo>
                  <a:lnTo>
                    <a:pt x="665415" y="52333"/>
                  </a:lnTo>
                  <a:lnTo>
                    <a:pt x="687449" y="44414"/>
                  </a:lnTo>
                  <a:lnTo>
                    <a:pt x="708807" y="37229"/>
                  </a:lnTo>
                  <a:lnTo>
                    <a:pt x="729713" y="30534"/>
                  </a:lnTo>
                  <a:lnTo>
                    <a:pt x="748412" y="25119"/>
                  </a:lnTo>
                  <a:lnTo>
                    <a:pt x="765642" y="20555"/>
                  </a:lnTo>
                  <a:lnTo>
                    <a:pt x="781890" y="16561"/>
                  </a:lnTo>
                  <a:lnTo>
                    <a:pt x="807564" y="9583"/>
                  </a:lnTo>
                  <a:lnTo>
                    <a:pt x="8401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55"/>
            <p:cNvSpPr/>
            <p:nvPr/>
          </p:nvSpPr>
          <p:spPr>
            <a:xfrm>
              <a:off x="5977890" y="5349240"/>
              <a:ext cx="822961" cy="420053"/>
            </a:xfrm>
            <a:custGeom>
              <a:avLst/>
              <a:gdLst/>
              <a:ahLst/>
              <a:cxnLst/>
              <a:rect l="0" t="0" r="0" b="0"/>
              <a:pathLst>
                <a:path w="822961" h="420053">
                  <a:moveTo>
                    <a:pt x="0" y="420052"/>
                  </a:moveTo>
                  <a:lnTo>
                    <a:pt x="0" y="415502"/>
                  </a:lnTo>
                  <a:lnTo>
                    <a:pt x="952" y="414160"/>
                  </a:lnTo>
                  <a:lnTo>
                    <a:pt x="2540" y="413267"/>
                  </a:lnTo>
                  <a:lnTo>
                    <a:pt x="6843" y="412274"/>
                  </a:lnTo>
                  <a:lnTo>
                    <a:pt x="11931" y="411833"/>
                  </a:lnTo>
                  <a:lnTo>
                    <a:pt x="19908" y="406557"/>
                  </a:lnTo>
                  <a:lnTo>
                    <a:pt x="30755" y="397862"/>
                  </a:lnTo>
                  <a:lnTo>
                    <a:pt x="45102" y="387647"/>
                  </a:lnTo>
                  <a:lnTo>
                    <a:pt x="66082" y="376757"/>
                  </a:lnTo>
                  <a:lnTo>
                    <a:pt x="90330" y="364615"/>
                  </a:lnTo>
                  <a:lnTo>
                    <a:pt x="102129" y="357377"/>
                  </a:lnTo>
                  <a:lnTo>
                    <a:pt x="157545" y="320677"/>
                  </a:lnTo>
                  <a:lnTo>
                    <a:pt x="174562" y="309987"/>
                  </a:lnTo>
                  <a:lnTo>
                    <a:pt x="211251" y="287949"/>
                  </a:lnTo>
                  <a:lnTo>
                    <a:pt x="328845" y="219970"/>
                  </a:lnTo>
                  <a:lnTo>
                    <a:pt x="371261" y="197141"/>
                  </a:lnTo>
                  <a:lnTo>
                    <a:pt x="414560" y="174296"/>
                  </a:lnTo>
                  <a:lnTo>
                    <a:pt x="477374" y="140014"/>
                  </a:lnTo>
                  <a:lnTo>
                    <a:pt x="521411" y="117156"/>
                  </a:lnTo>
                  <a:lnTo>
                    <a:pt x="542870" y="106679"/>
                  </a:lnTo>
                  <a:lnTo>
                    <a:pt x="584493" y="87418"/>
                  </a:lnTo>
                  <a:lnTo>
                    <a:pt x="605879" y="78281"/>
                  </a:lnTo>
                  <a:lnTo>
                    <a:pt x="649962" y="60509"/>
                  </a:lnTo>
                  <a:lnTo>
                    <a:pt x="689875" y="45625"/>
                  </a:lnTo>
                  <a:lnTo>
                    <a:pt x="725710" y="32660"/>
                  </a:lnTo>
                  <a:lnTo>
                    <a:pt x="757512" y="20548"/>
                  </a:lnTo>
                  <a:lnTo>
                    <a:pt x="771708" y="15603"/>
                  </a:lnTo>
                  <a:lnTo>
                    <a:pt x="784982" y="11355"/>
                  </a:lnTo>
                  <a:lnTo>
                    <a:pt x="8229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56"/>
            <p:cNvSpPr/>
            <p:nvPr/>
          </p:nvSpPr>
          <p:spPr>
            <a:xfrm>
              <a:off x="6287691" y="5786437"/>
              <a:ext cx="573167" cy="265749"/>
            </a:xfrm>
            <a:custGeom>
              <a:avLst/>
              <a:gdLst/>
              <a:ahLst/>
              <a:cxnLst/>
              <a:rect l="0" t="0" r="0" b="0"/>
              <a:pathLst>
                <a:path w="573167" h="265749">
                  <a:moveTo>
                    <a:pt x="7381" y="265748"/>
                  </a:moveTo>
                  <a:lnTo>
                    <a:pt x="0" y="265748"/>
                  </a:lnTo>
                  <a:lnTo>
                    <a:pt x="3713" y="265748"/>
                  </a:lnTo>
                  <a:lnTo>
                    <a:pt x="5888" y="264795"/>
                  </a:lnTo>
                  <a:lnTo>
                    <a:pt x="13501" y="259856"/>
                  </a:lnTo>
                  <a:lnTo>
                    <a:pt x="27146" y="255165"/>
                  </a:lnTo>
                  <a:lnTo>
                    <a:pt x="31988" y="252977"/>
                  </a:lnTo>
                  <a:lnTo>
                    <a:pt x="42447" y="245467"/>
                  </a:lnTo>
                  <a:lnTo>
                    <a:pt x="47904" y="240797"/>
                  </a:lnTo>
                  <a:lnTo>
                    <a:pt x="54399" y="234827"/>
                  </a:lnTo>
                  <a:lnTo>
                    <a:pt x="69236" y="220573"/>
                  </a:lnTo>
                  <a:lnTo>
                    <a:pt x="79097" y="213723"/>
                  </a:lnTo>
                  <a:lnTo>
                    <a:pt x="90434" y="207252"/>
                  </a:lnTo>
                  <a:lnTo>
                    <a:pt x="102755" y="201033"/>
                  </a:lnTo>
                  <a:lnTo>
                    <a:pt x="115731" y="194030"/>
                  </a:lnTo>
                  <a:lnTo>
                    <a:pt x="142849" y="178628"/>
                  </a:lnTo>
                  <a:lnTo>
                    <a:pt x="184891" y="153892"/>
                  </a:lnTo>
                  <a:lnTo>
                    <a:pt x="200016" y="145457"/>
                  </a:lnTo>
                  <a:lnTo>
                    <a:pt x="232062" y="128465"/>
                  </a:lnTo>
                  <a:lnTo>
                    <a:pt x="282233" y="102834"/>
                  </a:lnTo>
                  <a:lnTo>
                    <a:pt x="300153" y="94274"/>
                  </a:lnTo>
                  <a:lnTo>
                    <a:pt x="337844" y="77142"/>
                  </a:lnTo>
                  <a:lnTo>
                    <a:pt x="357230" y="69526"/>
                  </a:lnTo>
                  <a:lnTo>
                    <a:pt x="376822" y="62543"/>
                  </a:lnTo>
                  <a:lnTo>
                    <a:pt x="396549" y="55983"/>
                  </a:lnTo>
                  <a:lnTo>
                    <a:pt x="436250" y="43614"/>
                  </a:lnTo>
                  <a:lnTo>
                    <a:pt x="456171" y="37648"/>
                  </a:lnTo>
                  <a:lnTo>
                    <a:pt x="474214" y="31767"/>
                  </a:lnTo>
                  <a:lnTo>
                    <a:pt x="521410" y="15339"/>
                  </a:lnTo>
                  <a:lnTo>
                    <a:pt x="534853" y="11179"/>
                  </a:lnTo>
                  <a:lnTo>
                    <a:pt x="57316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8191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960" y="1629216"/>
            <a:ext cx="5212080" cy="5228784"/>
          </a:xfrm>
        </p:spPr>
      </p:pic>
      <p:sp>
        <p:nvSpPr>
          <p:cNvPr id="3" name="SMARTPenAnnotation0"/>
          <p:cNvSpPr/>
          <p:nvPr/>
        </p:nvSpPr>
        <p:spPr>
          <a:xfrm>
            <a:off x="3611882" y="1080135"/>
            <a:ext cx="334282" cy="522516"/>
          </a:xfrm>
          <a:custGeom>
            <a:avLst/>
            <a:gdLst/>
            <a:ahLst/>
            <a:cxnLst/>
            <a:rect l="0" t="0" r="0" b="0"/>
            <a:pathLst>
              <a:path w="334282" h="522516">
                <a:moveTo>
                  <a:pt x="17143" y="0"/>
                </a:moveTo>
                <a:lnTo>
                  <a:pt x="17143" y="41711"/>
                </a:lnTo>
                <a:lnTo>
                  <a:pt x="16190" y="45905"/>
                </a:lnTo>
                <a:lnTo>
                  <a:pt x="11251" y="57310"/>
                </a:lnTo>
                <a:lnTo>
                  <a:pt x="9364" y="71379"/>
                </a:lnTo>
                <a:lnTo>
                  <a:pt x="8923" y="78714"/>
                </a:lnTo>
                <a:lnTo>
                  <a:pt x="4124" y="92749"/>
                </a:lnTo>
                <a:lnTo>
                  <a:pt x="1220" y="104422"/>
                </a:lnTo>
                <a:lnTo>
                  <a:pt x="359" y="118464"/>
                </a:lnTo>
                <a:lnTo>
                  <a:pt x="69" y="134384"/>
                </a:lnTo>
                <a:lnTo>
                  <a:pt x="0" y="177279"/>
                </a:lnTo>
                <a:lnTo>
                  <a:pt x="2539" y="188646"/>
                </a:lnTo>
                <a:lnTo>
                  <a:pt x="5889" y="200047"/>
                </a:lnTo>
                <a:lnTo>
                  <a:pt x="8729" y="216224"/>
                </a:lnTo>
                <a:lnTo>
                  <a:pt x="14226" y="228425"/>
                </a:lnTo>
                <a:lnTo>
                  <a:pt x="17231" y="242729"/>
                </a:lnTo>
                <a:lnTo>
                  <a:pt x="21309" y="250120"/>
                </a:lnTo>
                <a:lnTo>
                  <a:pt x="31689" y="262625"/>
                </a:lnTo>
                <a:lnTo>
                  <a:pt x="37260" y="268487"/>
                </a:lnTo>
                <a:lnTo>
                  <a:pt x="45451" y="274267"/>
                </a:lnTo>
                <a:lnTo>
                  <a:pt x="54489" y="279059"/>
                </a:lnTo>
                <a:lnTo>
                  <a:pt x="64932" y="282709"/>
                </a:lnTo>
                <a:lnTo>
                  <a:pt x="74059" y="288447"/>
                </a:lnTo>
                <a:lnTo>
                  <a:pt x="79904" y="290123"/>
                </a:lnTo>
                <a:lnTo>
                  <a:pt x="88549" y="291067"/>
                </a:lnTo>
                <a:lnTo>
                  <a:pt x="97143" y="291347"/>
                </a:lnTo>
                <a:lnTo>
                  <a:pt x="110273" y="291430"/>
                </a:lnTo>
                <a:lnTo>
                  <a:pt x="115425" y="290489"/>
                </a:lnTo>
                <a:lnTo>
                  <a:pt x="120764" y="288909"/>
                </a:lnTo>
                <a:lnTo>
                  <a:pt x="130824" y="285566"/>
                </a:lnTo>
                <a:lnTo>
                  <a:pt x="138470" y="284081"/>
                </a:lnTo>
                <a:lnTo>
                  <a:pt x="145044" y="280880"/>
                </a:lnTo>
                <a:lnTo>
                  <a:pt x="152092" y="276283"/>
                </a:lnTo>
                <a:lnTo>
                  <a:pt x="161575" y="271065"/>
                </a:lnTo>
                <a:lnTo>
                  <a:pt x="183185" y="259954"/>
                </a:lnTo>
                <a:lnTo>
                  <a:pt x="194444" y="254282"/>
                </a:lnTo>
                <a:lnTo>
                  <a:pt x="203258" y="246047"/>
                </a:lnTo>
                <a:lnTo>
                  <a:pt x="213575" y="233240"/>
                </a:lnTo>
                <a:lnTo>
                  <a:pt x="222665" y="223413"/>
                </a:lnTo>
                <a:lnTo>
                  <a:pt x="234270" y="211559"/>
                </a:lnTo>
                <a:lnTo>
                  <a:pt x="242872" y="198362"/>
                </a:lnTo>
                <a:lnTo>
                  <a:pt x="246054" y="190396"/>
                </a:lnTo>
                <a:lnTo>
                  <a:pt x="247469" y="182728"/>
                </a:lnTo>
                <a:lnTo>
                  <a:pt x="248264" y="167700"/>
                </a:lnTo>
                <a:lnTo>
                  <a:pt x="248533" y="148096"/>
                </a:lnTo>
                <a:lnTo>
                  <a:pt x="248599" y="101598"/>
                </a:lnTo>
                <a:lnTo>
                  <a:pt x="246060" y="92462"/>
                </a:lnTo>
                <a:lnTo>
                  <a:pt x="242709" y="83004"/>
                </a:lnTo>
                <a:lnTo>
                  <a:pt x="241219" y="75625"/>
                </a:lnTo>
                <a:lnTo>
                  <a:pt x="239870" y="73277"/>
                </a:lnTo>
                <a:lnTo>
                  <a:pt x="238017" y="71711"/>
                </a:lnTo>
                <a:lnTo>
                  <a:pt x="235830" y="70667"/>
                </a:lnTo>
                <a:lnTo>
                  <a:pt x="234371" y="69019"/>
                </a:lnTo>
                <a:lnTo>
                  <a:pt x="233399" y="66967"/>
                </a:lnTo>
                <a:lnTo>
                  <a:pt x="232319" y="62148"/>
                </a:lnTo>
                <a:lnTo>
                  <a:pt x="231839" y="56831"/>
                </a:lnTo>
                <a:lnTo>
                  <a:pt x="230759" y="55032"/>
                </a:lnTo>
                <a:lnTo>
                  <a:pt x="229086" y="53833"/>
                </a:lnTo>
                <a:lnTo>
                  <a:pt x="222914" y="51447"/>
                </a:lnTo>
                <a:lnTo>
                  <a:pt x="222885" y="63367"/>
                </a:lnTo>
                <a:lnTo>
                  <a:pt x="223837" y="66057"/>
                </a:lnTo>
                <a:lnTo>
                  <a:pt x="228775" y="74394"/>
                </a:lnTo>
                <a:lnTo>
                  <a:pt x="230264" y="80054"/>
                </a:lnTo>
                <a:lnTo>
                  <a:pt x="232172" y="92401"/>
                </a:lnTo>
                <a:lnTo>
                  <a:pt x="238229" y="106858"/>
                </a:lnTo>
                <a:lnTo>
                  <a:pt x="243356" y="117660"/>
                </a:lnTo>
                <a:lnTo>
                  <a:pt x="251597" y="134451"/>
                </a:lnTo>
                <a:lnTo>
                  <a:pt x="254694" y="145798"/>
                </a:lnTo>
                <a:lnTo>
                  <a:pt x="257024" y="157191"/>
                </a:lnTo>
                <a:lnTo>
                  <a:pt x="261234" y="168605"/>
                </a:lnTo>
                <a:lnTo>
                  <a:pt x="266280" y="180028"/>
                </a:lnTo>
                <a:lnTo>
                  <a:pt x="274476" y="197169"/>
                </a:lnTo>
                <a:lnTo>
                  <a:pt x="285779" y="220027"/>
                </a:lnTo>
                <a:lnTo>
                  <a:pt x="291477" y="233997"/>
                </a:lnTo>
                <a:lnTo>
                  <a:pt x="297184" y="248778"/>
                </a:lnTo>
                <a:lnTo>
                  <a:pt x="302896" y="261698"/>
                </a:lnTo>
                <a:lnTo>
                  <a:pt x="308609" y="273790"/>
                </a:lnTo>
                <a:lnTo>
                  <a:pt x="328610" y="314294"/>
                </a:lnTo>
                <a:lnTo>
                  <a:pt x="331785" y="328281"/>
                </a:lnTo>
                <a:lnTo>
                  <a:pt x="333196" y="343070"/>
                </a:lnTo>
                <a:lnTo>
                  <a:pt x="333823" y="355993"/>
                </a:lnTo>
                <a:lnTo>
                  <a:pt x="334102" y="368086"/>
                </a:lnTo>
                <a:lnTo>
                  <a:pt x="334281" y="391372"/>
                </a:lnTo>
                <a:lnTo>
                  <a:pt x="331765" y="402860"/>
                </a:lnTo>
                <a:lnTo>
                  <a:pt x="327472" y="414316"/>
                </a:lnTo>
                <a:lnTo>
                  <a:pt x="322390" y="425758"/>
                </a:lnTo>
                <a:lnTo>
                  <a:pt x="314173" y="442909"/>
                </a:lnTo>
                <a:lnTo>
                  <a:pt x="309460" y="447673"/>
                </a:lnTo>
                <a:lnTo>
                  <a:pt x="303461" y="451801"/>
                </a:lnTo>
                <a:lnTo>
                  <a:pt x="296604" y="455505"/>
                </a:lnTo>
                <a:lnTo>
                  <a:pt x="286445" y="464702"/>
                </a:lnTo>
                <a:lnTo>
                  <a:pt x="277803" y="474186"/>
                </a:lnTo>
                <a:lnTo>
                  <a:pt x="267611" y="481577"/>
                </a:lnTo>
                <a:lnTo>
                  <a:pt x="246613" y="495643"/>
                </a:lnTo>
                <a:lnTo>
                  <a:pt x="239655" y="499974"/>
                </a:lnTo>
                <a:lnTo>
                  <a:pt x="233112" y="503813"/>
                </a:lnTo>
                <a:lnTo>
                  <a:pt x="226845" y="507325"/>
                </a:lnTo>
                <a:lnTo>
                  <a:pt x="219809" y="509667"/>
                </a:lnTo>
                <a:lnTo>
                  <a:pt x="212261" y="511228"/>
                </a:lnTo>
                <a:lnTo>
                  <a:pt x="204371" y="512268"/>
                </a:lnTo>
                <a:lnTo>
                  <a:pt x="197207" y="513914"/>
                </a:lnTo>
                <a:lnTo>
                  <a:pt x="190525" y="515965"/>
                </a:lnTo>
                <a:lnTo>
                  <a:pt x="184166" y="518284"/>
                </a:lnTo>
                <a:lnTo>
                  <a:pt x="178022" y="519830"/>
                </a:lnTo>
                <a:lnTo>
                  <a:pt x="172020" y="520860"/>
                </a:lnTo>
                <a:lnTo>
                  <a:pt x="166114" y="521548"/>
                </a:lnTo>
                <a:lnTo>
                  <a:pt x="160272" y="522006"/>
                </a:lnTo>
                <a:lnTo>
                  <a:pt x="154472" y="522311"/>
                </a:lnTo>
                <a:lnTo>
                  <a:pt x="148701" y="522515"/>
                </a:lnTo>
                <a:lnTo>
                  <a:pt x="142948" y="521698"/>
                </a:lnTo>
                <a:lnTo>
                  <a:pt x="137208" y="520201"/>
                </a:lnTo>
                <a:lnTo>
                  <a:pt x="131476" y="518251"/>
                </a:lnTo>
                <a:lnTo>
                  <a:pt x="122567" y="516083"/>
                </a:lnTo>
                <a:lnTo>
                  <a:pt x="118858" y="515505"/>
                </a:lnTo>
                <a:lnTo>
                  <a:pt x="112197" y="512323"/>
                </a:lnTo>
                <a:lnTo>
                  <a:pt x="109087" y="510141"/>
                </a:lnTo>
                <a:lnTo>
                  <a:pt x="103092" y="507717"/>
                </a:lnTo>
                <a:lnTo>
                  <a:pt x="100159" y="507070"/>
                </a:lnTo>
                <a:lnTo>
                  <a:pt x="94361" y="503812"/>
                </a:lnTo>
                <a:lnTo>
                  <a:pt x="85742" y="496622"/>
                </a:lnTo>
                <a:lnTo>
                  <a:pt x="82878" y="493959"/>
                </a:lnTo>
                <a:lnTo>
                  <a:pt x="80016" y="492183"/>
                </a:lnTo>
                <a:lnTo>
                  <a:pt x="71438" y="488732"/>
                </a:lnTo>
                <a:lnTo>
                  <a:pt x="62863" y="482100"/>
                </a:lnTo>
                <a:lnTo>
                  <a:pt x="54290" y="474102"/>
                </a:lnTo>
                <a:lnTo>
                  <a:pt x="40003" y="460025"/>
                </a:lnTo>
                <a:lnTo>
                  <a:pt x="38097" y="457178"/>
                </a:lnTo>
                <a:lnTo>
                  <a:pt x="35980" y="451475"/>
                </a:lnTo>
                <a:lnTo>
                  <a:pt x="34622" y="440053"/>
                </a:lnTo>
                <a:lnTo>
                  <a:pt x="34353" y="428624"/>
                </a:lnTo>
                <a:lnTo>
                  <a:pt x="34288" y="420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169092" y="1174432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0"/>
                </a:moveTo>
                <a:lnTo>
                  <a:pt x="12770" y="0"/>
                </a:lnTo>
                <a:lnTo>
                  <a:pt x="14229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7233" y="5891"/>
                </a:lnTo>
                <a:lnTo>
                  <a:pt x="19109" y="6785"/>
                </a:lnTo>
                <a:lnTo>
                  <a:pt x="21312" y="7381"/>
                </a:lnTo>
                <a:lnTo>
                  <a:pt x="24686" y="7778"/>
                </a:lnTo>
                <a:lnTo>
                  <a:pt x="33514" y="8219"/>
                </a:lnTo>
                <a:lnTo>
                  <a:pt x="44644" y="8468"/>
                </a:lnTo>
                <a:lnTo>
                  <a:pt x="48812" y="9455"/>
                </a:lnTo>
                <a:lnTo>
                  <a:pt x="53497" y="11066"/>
                </a:lnTo>
                <a:lnTo>
                  <a:pt x="58525" y="13092"/>
                </a:lnTo>
                <a:lnTo>
                  <a:pt x="63781" y="14443"/>
                </a:lnTo>
                <a:lnTo>
                  <a:pt x="69191" y="15344"/>
                </a:lnTo>
                <a:lnTo>
                  <a:pt x="74702" y="15944"/>
                </a:lnTo>
                <a:lnTo>
                  <a:pt x="80282" y="16345"/>
                </a:lnTo>
                <a:lnTo>
                  <a:pt x="85906" y="16611"/>
                </a:lnTo>
                <a:lnTo>
                  <a:pt x="91561" y="16789"/>
                </a:lnTo>
                <a:lnTo>
                  <a:pt x="98188" y="15955"/>
                </a:lnTo>
                <a:lnTo>
                  <a:pt x="105464" y="14447"/>
                </a:lnTo>
                <a:lnTo>
                  <a:pt x="113172" y="12489"/>
                </a:lnTo>
                <a:lnTo>
                  <a:pt x="120215" y="11183"/>
                </a:lnTo>
                <a:lnTo>
                  <a:pt x="126816" y="10313"/>
                </a:lnTo>
                <a:lnTo>
                  <a:pt x="133122" y="9733"/>
                </a:lnTo>
                <a:lnTo>
                  <a:pt x="140182" y="9346"/>
                </a:lnTo>
                <a:lnTo>
                  <a:pt x="155649" y="8916"/>
                </a:lnTo>
                <a:lnTo>
                  <a:pt x="198477" y="8603"/>
                </a:lnTo>
                <a:lnTo>
                  <a:pt x="223273" y="8581"/>
                </a:lnTo>
                <a:lnTo>
                  <a:pt x="230764" y="7626"/>
                </a:lnTo>
                <a:lnTo>
                  <a:pt x="237663" y="6036"/>
                </a:lnTo>
                <a:lnTo>
                  <a:pt x="244166" y="4024"/>
                </a:lnTo>
                <a:lnTo>
                  <a:pt x="250408" y="2683"/>
                </a:lnTo>
                <a:lnTo>
                  <a:pt x="256474" y="1789"/>
                </a:lnTo>
                <a:lnTo>
                  <a:pt x="262422" y="1192"/>
                </a:lnTo>
                <a:lnTo>
                  <a:pt x="267341" y="795"/>
                </a:lnTo>
                <a:lnTo>
                  <a:pt x="275346" y="353"/>
                </a:lnTo>
                <a:lnTo>
                  <a:pt x="282078" y="157"/>
                </a:lnTo>
                <a:lnTo>
                  <a:pt x="285207" y="105"/>
                </a:lnTo>
                <a:lnTo>
                  <a:pt x="287293" y="1022"/>
                </a:lnTo>
                <a:lnTo>
                  <a:pt x="288684" y="2587"/>
                </a:lnTo>
                <a:lnTo>
                  <a:pt x="289611" y="4582"/>
                </a:lnTo>
                <a:lnTo>
                  <a:pt x="291181" y="5912"/>
                </a:lnTo>
                <a:lnTo>
                  <a:pt x="293181" y="6799"/>
                </a:lnTo>
                <a:lnTo>
                  <a:pt x="298683" y="8222"/>
                </a:lnTo>
                <a:lnTo>
                  <a:pt x="299134" y="9291"/>
                </a:lnTo>
                <a:lnTo>
                  <a:pt x="299436" y="10957"/>
                </a:lnTo>
                <a:lnTo>
                  <a:pt x="30003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4186237" y="1320165"/>
            <a:ext cx="300039" cy="8573"/>
          </a:xfrm>
          <a:custGeom>
            <a:avLst/>
            <a:gdLst/>
            <a:ahLst/>
            <a:cxnLst/>
            <a:rect l="0" t="0" r="0" b="0"/>
            <a:pathLst>
              <a:path w="300039" h="8573">
                <a:moveTo>
                  <a:pt x="0" y="0"/>
                </a:moveTo>
                <a:lnTo>
                  <a:pt x="0" y="8219"/>
                </a:lnTo>
                <a:lnTo>
                  <a:pt x="9102" y="8467"/>
                </a:lnTo>
                <a:lnTo>
                  <a:pt x="268100" y="8572"/>
                </a:lnTo>
                <a:lnTo>
                  <a:pt x="272078" y="7620"/>
                </a:lnTo>
                <a:lnTo>
                  <a:pt x="276635" y="6032"/>
                </a:lnTo>
                <a:lnTo>
                  <a:pt x="288535" y="1191"/>
                </a:lnTo>
                <a:lnTo>
                  <a:pt x="290464" y="794"/>
                </a:lnTo>
                <a:lnTo>
                  <a:pt x="292703" y="529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4914900" y="908685"/>
            <a:ext cx="77153" cy="651510"/>
          </a:xfrm>
          <a:custGeom>
            <a:avLst/>
            <a:gdLst/>
            <a:ahLst/>
            <a:cxnLst/>
            <a:rect l="0" t="0" r="0" b="0"/>
            <a:pathLst>
              <a:path w="77153" h="651510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0"/>
                </a:lnTo>
                <a:lnTo>
                  <a:pt x="8525" y="34342"/>
                </a:lnTo>
                <a:lnTo>
                  <a:pt x="8571" y="67416"/>
                </a:lnTo>
                <a:lnTo>
                  <a:pt x="9524" y="71614"/>
                </a:lnTo>
                <a:lnTo>
                  <a:pt x="11112" y="75365"/>
                </a:lnTo>
                <a:lnTo>
                  <a:pt x="13123" y="78818"/>
                </a:lnTo>
                <a:lnTo>
                  <a:pt x="15357" y="87735"/>
                </a:lnTo>
                <a:lnTo>
                  <a:pt x="16615" y="103465"/>
                </a:lnTo>
                <a:lnTo>
                  <a:pt x="16988" y="120191"/>
                </a:lnTo>
                <a:lnTo>
                  <a:pt x="17144" y="219674"/>
                </a:lnTo>
                <a:lnTo>
                  <a:pt x="18097" y="226459"/>
                </a:lnTo>
                <a:lnTo>
                  <a:pt x="19684" y="233840"/>
                </a:lnTo>
                <a:lnTo>
                  <a:pt x="21695" y="241618"/>
                </a:lnTo>
                <a:lnTo>
                  <a:pt x="23930" y="255341"/>
                </a:lnTo>
                <a:lnTo>
                  <a:pt x="25187" y="273776"/>
                </a:lnTo>
                <a:lnTo>
                  <a:pt x="25560" y="291303"/>
                </a:lnTo>
                <a:lnTo>
                  <a:pt x="25612" y="297072"/>
                </a:lnTo>
                <a:lnTo>
                  <a:pt x="26600" y="302823"/>
                </a:lnTo>
                <a:lnTo>
                  <a:pt x="28211" y="308562"/>
                </a:lnTo>
                <a:lnTo>
                  <a:pt x="30237" y="314293"/>
                </a:lnTo>
                <a:lnTo>
                  <a:pt x="32489" y="325740"/>
                </a:lnTo>
                <a:lnTo>
                  <a:pt x="33756" y="342895"/>
                </a:lnTo>
                <a:lnTo>
                  <a:pt x="33934" y="348612"/>
                </a:lnTo>
                <a:lnTo>
                  <a:pt x="35005" y="354328"/>
                </a:lnTo>
                <a:lnTo>
                  <a:pt x="36672" y="360043"/>
                </a:lnTo>
                <a:lnTo>
                  <a:pt x="38735" y="365759"/>
                </a:lnTo>
                <a:lnTo>
                  <a:pt x="41028" y="377189"/>
                </a:lnTo>
                <a:lnTo>
                  <a:pt x="42318" y="394334"/>
                </a:lnTo>
                <a:lnTo>
                  <a:pt x="42500" y="400049"/>
                </a:lnTo>
                <a:lnTo>
                  <a:pt x="43573" y="405765"/>
                </a:lnTo>
                <a:lnTo>
                  <a:pt x="45241" y="411480"/>
                </a:lnTo>
                <a:lnTo>
                  <a:pt x="47306" y="417195"/>
                </a:lnTo>
                <a:lnTo>
                  <a:pt x="49600" y="428625"/>
                </a:lnTo>
                <a:lnTo>
                  <a:pt x="51572" y="440054"/>
                </a:lnTo>
                <a:lnTo>
                  <a:pt x="53431" y="445770"/>
                </a:lnTo>
                <a:lnTo>
                  <a:pt x="55623" y="451485"/>
                </a:lnTo>
                <a:lnTo>
                  <a:pt x="57084" y="456247"/>
                </a:lnTo>
                <a:lnTo>
                  <a:pt x="58708" y="464079"/>
                </a:lnTo>
                <a:lnTo>
                  <a:pt x="59622" y="482944"/>
                </a:lnTo>
                <a:lnTo>
                  <a:pt x="60703" y="489603"/>
                </a:lnTo>
                <a:lnTo>
                  <a:pt x="62376" y="495947"/>
                </a:lnTo>
                <a:lnTo>
                  <a:pt x="64444" y="502081"/>
                </a:lnTo>
                <a:lnTo>
                  <a:pt x="66742" y="511437"/>
                </a:lnTo>
                <a:lnTo>
                  <a:pt x="68216" y="529755"/>
                </a:lnTo>
                <a:lnTo>
                  <a:pt x="68472" y="546113"/>
                </a:lnTo>
                <a:lnTo>
                  <a:pt x="69460" y="551718"/>
                </a:lnTo>
                <a:lnTo>
                  <a:pt x="71072" y="557359"/>
                </a:lnTo>
                <a:lnTo>
                  <a:pt x="73099" y="563025"/>
                </a:lnTo>
                <a:lnTo>
                  <a:pt x="75350" y="571861"/>
                </a:lnTo>
                <a:lnTo>
                  <a:pt x="76796" y="589845"/>
                </a:lnTo>
                <a:lnTo>
                  <a:pt x="77105" y="608053"/>
                </a:lnTo>
                <a:lnTo>
                  <a:pt x="77152" y="6515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206365" y="1054808"/>
            <a:ext cx="332977" cy="458554"/>
          </a:xfrm>
          <a:custGeom>
            <a:avLst/>
            <a:gdLst/>
            <a:ahLst/>
            <a:cxnLst/>
            <a:rect l="0" t="0" r="0" b="0"/>
            <a:pathLst>
              <a:path w="332977" h="458554">
                <a:moveTo>
                  <a:pt x="0" y="68189"/>
                </a:moveTo>
                <a:lnTo>
                  <a:pt x="0" y="63638"/>
                </a:lnTo>
                <a:lnTo>
                  <a:pt x="952" y="62298"/>
                </a:lnTo>
                <a:lnTo>
                  <a:pt x="2540" y="61404"/>
                </a:lnTo>
                <a:lnTo>
                  <a:pt x="4551" y="60808"/>
                </a:lnTo>
                <a:lnTo>
                  <a:pt x="5891" y="59458"/>
                </a:lnTo>
                <a:lnTo>
                  <a:pt x="6785" y="57606"/>
                </a:lnTo>
                <a:lnTo>
                  <a:pt x="7381" y="55419"/>
                </a:lnTo>
                <a:lnTo>
                  <a:pt x="10583" y="50448"/>
                </a:lnTo>
                <a:lnTo>
                  <a:pt x="12770" y="47789"/>
                </a:lnTo>
                <a:lnTo>
                  <a:pt x="20280" y="42295"/>
                </a:lnTo>
                <a:lnTo>
                  <a:pt x="29968" y="35726"/>
                </a:lnTo>
                <a:lnTo>
                  <a:pt x="35219" y="31307"/>
                </a:lnTo>
                <a:lnTo>
                  <a:pt x="40624" y="26456"/>
                </a:lnTo>
                <a:lnTo>
                  <a:pt x="46132" y="23222"/>
                </a:lnTo>
                <a:lnTo>
                  <a:pt x="51710" y="21066"/>
                </a:lnTo>
                <a:lnTo>
                  <a:pt x="57333" y="19629"/>
                </a:lnTo>
                <a:lnTo>
                  <a:pt x="62987" y="17718"/>
                </a:lnTo>
                <a:lnTo>
                  <a:pt x="68661" y="15492"/>
                </a:lnTo>
                <a:lnTo>
                  <a:pt x="74349" y="13055"/>
                </a:lnTo>
                <a:lnTo>
                  <a:pt x="80046" y="11430"/>
                </a:lnTo>
                <a:lnTo>
                  <a:pt x="85749" y="10348"/>
                </a:lnTo>
                <a:lnTo>
                  <a:pt x="91456" y="9626"/>
                </a:lnTo>
                <a:lnTo>
                  <a:pt x="97165" y="8192"/>
                </a:lnTo>
                <a:lnTo>
                  <a:pt x="102877" y="6283"/>
                </a:lnTo>
                <a:lnTo>
                  <a:pt x="108590" y="4059"/>
                </a:lnTo>
                <a:lnTo>
                  <a:pt x="117477" y="1587"/>
                </a:lnTo>
                <a:lnTo>
                  <a:pt x="125554" y="488"/>
                </a:lnTo>
                <a:lnTo>
                  <a:pt x="135494" y="0"/>
                </a:lnTo>
                <a:lnTo>
                  <a:pt x="139859" y="822"/>
                </a:lnTo>
                <a:lnTo>
                  <a:pt x="147249" y="4276"/>
                </a:lnTo>
                <a:lnTo>
                  <a:pt x="156249" y="6446"/>
                </a:lnTo>
                <a:lnTo>
                  <a:pt x="161316" y="7024"/>
                </a:lnTo>
                <a:lnTo>
                  <a:pt x="165647" y="8362"/>
                </a:lnTo>
                <a:lnTo>
                  <a:pt x="172998" y="12389"/>
                </a:lnTo>
                <a:lnTo>
                  <a:pt x="175339" y="15749"/>
                </a:lnTo>
                <a:lnTo>
                  <a:pt x="181637" y="34829"/>
                </a:lnTo>
                <a:lnTo>
                  <a:pt x="185502" y="45743"/>
                </a:lnTo>
                <a:lnTo>
                  <a:pt x="187220" y="56943"/>
                </a:lnTo>
                <a:lnTo>
                  <a:pt x="185444" y="68271"/>
                </a:lnTo>
                <a:lnTo>
                  <a:pt x="182432" y="79655"/>
                </a:lnTo>
                <a:lnTo>
                  <a:pt x="181093" y="91065"/>
                </a:lnTo>
                <a:lnTo>
                  <a:pt x="180498" y="102486"/>
                </a:lnTo>
                <a:lnTo>
                  <a:pt x="179281" y="114865"/>
                </a:lnTo>
                <a:lnTo>
                  <a:pt x="177623" y="122166"/>
                </a:lnTo>
                <a:lnTo>
                  <a:pt x="175565" y="129891"/>
                </a:lnTo>
                <a:lnTo>
                  <a:pt x="168199" y="143555"/>
                </a:lnTo>
                <a:lnTo>
                  <a:pt x="159527" y="155977"/>
                </a:lnTo>
                <a:lnTo>
                  <a:pt x="152498" y="167849"/>
                </a:lnTo>
                <a:lnTo>
                  <a:pt x="143659" y="179475"/>
                </a:lnTo>
                <a:lnTo>
                  <a:pt x="133381" y="190039"/>
                </a:lnTo>
                <a:lnTo>
                  <a:pt x="127973" y="194190"/>
                </a:lnTo>
                <a:lnTo>
                  <a:pt x="122463" y="197910"/>
                </a:lnTo>
                <a:lnTo>
                  <a:pt x="116884" y="202294"/>
                </a:lnTo>
                <a:lnTo>
                  <a:pt x="111260" y="207123"/>
                </a:lnTo>
                <a:lnTo>
                  <a:pt x="105606" y="212246"/>
                </a:lnTo>
                <a:lnTo>
                  <a:pt x="99931" y="216615"/>
                </a:lnTo>
                <a:lnTo>
                  <a:pt x="94243" y="220480"/>
                </a:lnTo>
                <a:lnTo>
                  <a:pt x="88546" y="224009"/>
                </a:lnTo>
                <a:lnTo>
                  <a:pt x="79676" y="227930"/>
                </a:lnTo>
                <a:lnTo>
                  <a:pt x="71607" y="230625"/>
                </a:lnTo>
                <a:lnTo>
                  <a:pt x="61670" y="234998"/>
                </a:lnTo>
                <a:lnTo>
                  <a:pt x="54467" y="238264"/>
                </a:lnTo>
                <a:lnTo>
                  <a:pt x="47782" y="239232"/>
                </a:lnTo>
                <a:lnTo>
                  <a:pt x="39769" y="239518"/>
                </a:lnTo>
                <a:lnTo>
                  <a:pt x="37943" y="238606"/>
                </a:lnTo>
                <a:lnTo>
                  <a:pt x="36725" y="237045"/>
                </a:lnTo>
                <a:lnTo>
                  <a:pt x="34332" y="231170"/>
                </a:lnTo>
                <a:lnTo>
                  <a:pt x="41674" y="223695"/>
                </a:lnTo>
                <a:lnTo>
                  <a:pt x="51612" y="218299"/>
                </a:lnTo>
                <a:lnTo>
                  <a:pt x="58816" y="213327"/>
                </a:lnTo>
                <a:lnTo>
                  <a:pt x="66145" y="207942"/>
                </a:lnTo>
                <a:lnTo>
                  <a:pt x="75753" y="202374"/>
                </a:lnTo>
                <a:lnTo>
                  <a:pt x="80982" y="200508"/>
                </a:lnTo>
                <a:lnTo>
                  <a:pt x="86373" y="199264"/>
                </a:lnTo>
                <a:lnTo>
                  <a:pt x="91872" y="198435"/>
                </a:lnTo>
                <a:lnTo>
                  <a:pt x="98396" y="197882"/>
                </a:lnTo>
                <a:lnTo>
                  <a:pt x="105602" y="197514"/>
                </a:lnTo>
                <a:lnTo>
                  <a:pt x="121229" y="197104"/>
                </a:lnTo>
                <a:lnTo>
                  <a:pt x="184091" y="196789"/>
                </a:lnTo>
                <a:lnTo>
                  <a:pt x="191307" y="197738"/>
                </a:lnTo>
                <a:lnTo>
                  <a:pt x="198976" y="199322"/>
                </a:lnTo>
                <a:lnTo>
                  <a:pt x="206946" y="201331"/>
                </a:lnTo>
                <a:lnTo>
                  <a:pt x="214163" y="202670"/>
                </a:lnTo>
                <a:lnTo>
                  <a:pt x="220880" y="203563"/>
                </a:lnTo>
                <a:lnTo>
                  <a:pt x="227263" y="204159"/>
                </a:lnTo>
                <a:lnTo>
                  <a:pt x="234376" y="205508"/>
                </a:lnTo>
                <a:lnTo>
                  <a:pt x="241976" y="207360"/>
                </a:lnTo>
                <a:lnTo>
                  <a:pt x="249900" y="209547"/>
                </a:lnTo>
                <a:lnTo>
                  <a:pt x="257087" y="211958"/>
                </a:lnTo>
                <a:lnTo>
                  <a:pt x="263784" y="214517"/>
                </a:lnTo>
                <a:lnTo>
                  <a:pt x="270153" y="217176"/>
                </a:lnTo>
                <a:lnTo>
                  <a:pt x="279771" y="222671"/>
                </a:lnTo>
                <a:lnTo>
                  <a:pt x="288172" y="229240"/>
                </a:lnTo>
                <a:lnTo>
                  <a:pt x="298257" y="238510"/>
                </a:lnTo>
                <a:lnTo>
                  <a:pt x="310093" y="249888"/>
                </a:lnTo>
                <a:lnTo>
                  <a:pt x="319632" y="263842"/>
                </a:lnTo>
                <a:lnTo>
                  <a:pt x="323034" y="274526"/>
                </a:lnTo>
                <a:lnTo>
                  <a:pt x="323940" y="280042"/>
                </a:lnTo>
                <a:lnTo>
                  <a:pt x="327489" y="288711"/>
                </a:lnTo>
                <a:lnTo>
                  <a:pt x="329768" y="292356"/>
                </a:lnTo>
                <a:lnTo>
                  <a:pt x="332301" y="301486"/>
                </a:lnTo>
                <a:lnTo>
                  <a:pt x="332976" y="306588"/>
                </a:lnTo>
                <a:lnTo>
                  <a:pt x="331186" y="317337"/>
                </a:lnTo>
                <a:lnTo>
                  <a:pt x="327217" y="328464"/>
                </a:lnTo>
                <a:lnTo>
                  <a:pt x="322277" y="339759"/>
                </a:lnTo>
                <a:lnTo>
                  <a:pt x="316906" y="351129"/>
                </a:lnTo>
                <a:lnTo>
                  <a:pt x="310392" y="362533"/>
                </a:lnTo>
                <a:lnTo>
                  <a:pt x="301147" y="373951"/>
                </a:lnTo>
                <a:lnTo>
                  <a:pt x="295061" y="379663"/>
                </a:lnTo>
                <a:lnTo>
                  <a:pt x="288148" y="385376"/>
                </a:lnTo>
                <a:lnTo>
                  <a:pt x="280681" y="391089"/>
                </a:lnTo>
                <a:lnTo>
                  <a:pt x="273798" y="396803"/>
                </a:lnTo>
                <a:lnTo>
                  <a:pt x="267305" y="402518"/>
                </a:lnTo>
                <a:lnTo>
                  <a:pt x="261071" y="408232"/>
                </a:lnTo>
                <a:lnTo>
                  <a:pt x="254057" y="412995"/>
                </a:lnTo>
                <a:lnTo>
                  <a:pt x="246524" y="417122"/>
                </a:lnTo>
                <a:lnTo>
                  <a:pt x="224809" y="427482"/>
                </a:lnTo>
                <a:lnTo>
                  <a:pt x="182992" y="448192"/>
                </a:lnTo>
                <a:lnTo>
                  <a:pt x="176287" y="450112"/>
                </a:lnTo>
                <a:lnTo>
                  <a:pt x="168959" y="451392"/>
                </a:lnTo>
                <a:lnTo>
                  <a:pt x="161217" y="452245"/>
                </a:lnTo>
                <a:lnTo>
                  <a:pt x="154150" y="453766"/>
                </a:lnTo>
                <a:lnTo>
                  <a:pt x="147534" y="455733"/>
                </a:lnTo>
                <a:lnTo>
                  <a:pt x="141219" y="457997"/>
                </a:lnTo>
                <a:lnTo>
                  <a:pt x="135103" y="458553"/>
                </a:lnTo>
                <a:lnTo>
                  <a:pt x="129121" y="457972"/>
                </a:lnTo>
                <a:lnTo>
                  <a:pt x="123228" y="456632"/>
                </a:lnTo>
                <a:lnTo>
                  <a:pt x="117394" y="455738"/>
                </a:lnTo>
                <a:lnTo>
                  <a:pt x="111601" y="455143"/>
                </a:lnTo>
                <a:lnTo>
                  <a:pt x="101035" y="454481"/>
                </a:lnTo>
                <a:lnTo>
                  <a:pt x="93164" y="454187"/>
                </a:lnTo>
                <a:lnTo>
                  <a:pt x="89732" y="453156"/>
                </a:lnTo>
                <a:lnTo>
                  <a:pt x="79398" y="448107"/>
                </a:lnTo>
                <a:lnTo>
                  <a:pt x="69895" y="446591"/>
                </a:lnTo>
                <a:lnTo>
                  <a:pt x="61862" y="445918"/>
                </a:lnTo>
                <a:lnTo>
                  <a:pt x="58386" y="445738"/>
                </a:lnTo>
                <a:lnTo>
                  <a:pt x="56069" y="444666"/>
                </a:lnTo>
                <a:lnTo>
                  <a:pt x="54524" y="442999"/>
                </a:lnTo>
                <a:lnTo>
                  <a:pt x="53494" y="440935"/>
                </a:lnTo>
                <a:lnTo>
                  <a:pt x="51855" y="439559"/>
                </a:lnTo>
                <a:lnTo>
                  <a:pt x="49810" y="438641"/>
                </a:lnTo>
                <a:lnTo>
                  <a:pt x="47494" y="438030"/>
                </a:lnTo>
                <a:lnTo>
                  <a:pt x="42381" y="434810"/>
                </a:lnTo>
                <a:lnTo>
                  <a:pt x="35888" y="429533"/>
                </a:lnTo>
                <a:lnTo>
                  <a:pt x="35355" y="428148"/>
                </a:lnTo>
                <a:lnTo>
                  <a:pt x="34430" y="420967"/>
                </a:lnTo>
                <a:lnTo>
                  <a:pt x="34331" y="415498"/>
                </a:lnTo>
                <a:lnTo>
                  <a:pt x="35270" y="414028"/>
                </a:lnTo>
                <a:lnTo>
                  <a:pt x="36848" y="413048"/>
                </a:lnTo>
                <a:lnTo>
                  <a:pt x="38853" y="412395"/>
                </a:lnTo>
                <a:lnTo>
                  <a:pt x="40189" y="411007"/>
                </a:lnTo>
                <a:lnTo>
                  <a:pt x="41080" y="409130"/>
                </a:lnTo>
                <a:lnTo>
                  <a:pt x="42862" y="4025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652134" y="1157287"/>
            <a:ext cx="265749" cy="281664"/>
          </a:xfrm>
          <a:custGeom>
            <a:avLst/>
            <a:gdLst/>
            <a:ahLst/>
            <a:cxnLst/>
            <a:rect l="0" t="0" r="0" b="0"/>
            <a:pathLst>
              <a:path w="265749" h="28166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7382" y="8468"/>
                </a:lnTo>
                <a:lnTo>
                  <a:pt x="15182" y="15396"/>
                </a:lnTo>
                <a:lnTo>
                  <a:pt x="29802" y="29810"/>
                </a:lnTo>
                <a:lnTo>
                  <a:pt x="31298" y="32256"/>
                </a:lnTo>
                <a:lnTo>
                  <a:pt x="34356" y="40249"/>
                </a:lnTo>
                <a:lnTo>
                  <a:pt x="38448" y="45828"/>
                </a:lnTo>
                <a:lnTo>
                  <a:pt x="43441" y="54023"/>
                </a:lnTo>
                <a:lnTo>
                  <a:pt x="46105" y="58876"/>
                </a:lnTo>
                <a:lnTo>
                  <a:pt x="54147" y="66807"/>
                </a:lnTo>
                <a:lnTo>
                  <a:pt x="58958" y="70255"/>
                </a:lnTo>
                <a:lnTo>
                  <a:pt x="63118" y="74460"/>
                </a:lnTo>
                <a:lnTo>
                  <a:pt x="66844" y="79167"/>
                </a:lnTo>
                <a:lnTo>
                  <a:pt x="70281" y="84211"/>
                </a:lnTo>
                <a:lnTo>
                  <a:pt x="73524" y="89478"/>
                </a:lnTo>
                <a:lnTo>
                  <a:pt x="76639" y="94894"/>
                </a:lnTo>
                <a:lnTo>
                  <a:pt x="79668" y="100410"/>
                </a:lnTo>
                <a:lnTo>
                  <a:pt x="83592" y="105040"/>
                </a:lnTo>
                <a:lnTo>
                  <a:pt x="88113" y="109079"/>
                </a:lnTo>
                <a:lnTo>
                  <a:pt x="93032" y="112725"/>
                </a:lnTo>
                <a:lnTo>
                  <a:pt x="98217" y="117060"/>
                </a:lnTo>
                <a:lnTo>
                  <a:pt x="103578" y="121855"/>
                </a:lnTo>
                <a:lnTo>
                  <a:pt x="114615" y="132263"/>
                </a:lnTo>
                <a:lnTo>
                  <a:pt x="125870" y="143238"/>
                </a:lnTo>
                <a:lnTo>
                  <a:pt x="130586" y="148832"/>
                </a:lnTo>
                <a:lnTo>
                  <a:pt x="134682" y="154467"/>
                </a:lnTo>
                <a:lnTo>
                  <a:pt x="138366" y="160128"/>
                </a:lnTo>
                <a:lnTo>
                  <a:pt x="142727" y="165807"/>
                </a:lnTo>
                <a:lnTo>
                  <a:pt x="147539" y="171498"/>
                </a:lnTo>
                <a:lnTo>
                  <a:pt x="152652" y="177197"/>
                </a:lnTo>
                <a:lnTo>
                  <a:pt x="157966" y="181949"/>
                </a:lnTo>
                <a:lnTo>
                  <a:pt x="163413" y="186069"/>
                </a:lnTo>
                <a:lnTo>
                  <a:pt x="168950" y="189769"/>
                </a:lnTo>
                <a:lnTo>
                  <a:pt x="174546" y="194140"/>
                </a:lnTo>
                <a:lnTo>
                  <a:pt x="180182" y="198959"/>
                </a:lnTo>
                <a:lnTo>
                  <a:pt x="190571" y="208441"/>
                </a:lnTo>
                <a:lnTo>
                  <a:pt x="198363" y="215831"/>
                </a:lnTo>
                <a:lnTo>
                  <a:pt x="224406" y="241578"/>
                </a:lnTo>
                <a:lnTo>
                  <a:pt x="227709" y="245825"/>
                </a:lnTo>
                <a:lnTo>
                  <a:pt x="230864" y="250561"/>
                </a:lnTo>
                <a:lnTo>
                  <a:pt x="233919" y="255623"/>
                </a:lnTo>
                <a:lnTo>
                  <a:pt x="236909" y="258998"/>
                </a:lnTo>
                <a:lnTo>
                  <a:pt x="239855" y="261248"/>
                </a:lnTo>
                <a:lnTo>
                  <a:pt x="242771" y="262748"/>
                </a:lnTo>
                <a:lnTo>
                  <a:pt x="244715" y="264700"/>
                </a:lnTo>
                <a:lnTo>
                  <a:pt x="246011" y="266954"/>
                </a:lnTo>
                <a:lnTo>
                  <a:pt x="246875" y="269409"/>
                </a:lnTo>
                <a:lnTo>
                  <a:pt x="248403" y="271046"/>
                </a:lnTo>
                <a:lnTo>
                  <a:pt x="250375" y="272138"/>
                </a:lnTo>
                <a:lnTo>
                  <a:pt x="255832" y="273889"/>
                </a:lnTo>
                <a:lnTo>
                  <a:pt x="263784" y="281048"/>
                </a:lnTo>
                <a:lnTo>
                  <a:pt x="264439" y="281663"/>
                </a:lnTo>
                <a:lnTo>
                  <a:pt x="264875" y="281120"/>
                </a:lnTo>
                <a:lnTo>
                  <a:pt x="265714" y="274641"/>
                </a:lnTo>
                <a:lnTo>
                  <a:pt x="265748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5643562" y="1148715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240030" y="0"/>
                </a:moveTo>
                <a:lnTo>
                  <a:pt x="240030" y="7380"/>
                </a:lnTo>
                <a:lnTo>
                  <a:pt x="234138" y="15181"/>
                </a:lnTo>
                <a:lnTo>
                  <a:pt x="231299" y="23124"/>
                </a:lnTo>
                <a:lnTo>
                  <a:pt x="224849" y="31510"/>
                </a:lnTo>
                <a:lnTo>
                  <a:pt x="219630" y="37182"/>
                </a:lnTo>
                <a:lnTo>
                  <a:pt x="214136" y="45418"/>
                </a:lnTo>
                <a:lnTo>
                  <a:pt x="211337" y="50281"/>
                </a:lnTo>
                <a:lnTo>
                  <a:pt x="207566" y="56380"/>
                </a:lnTo>
                <a:lnTo>
                  <a:pt x="198296" y="70778"/>
                </a:lnTo>
                <a:lnTo>
                  <a:pt x="193158" y="77665"/>
                </a:lnTo>
                <a:lnTo>
                  <a:pt x="187827" y="84161"/>
                </a:lnTo>
                <a:lnTo>
                  <a:pt x="182368" y="90398"/>
                </a:lnTo>
                <a:lnTo>
                  <a:pt x="176824" y="96460"/>
                </a:lnTo>
                <a:lnTo>
                  <a:pt x="165584" y="108276"/>
                </a:lnTo>
                <a:lnTo>
                  <a:pt x="160872" y="115046"/>
                </a:lnTo>
                <a:lnTo>
                  <a:pt x="156778" y="122417"/>
                </a:lnTo>
                <a:lnTo>
                  <a:pt x="153096" y="130189"/>
                </a:lnTo>
                <a:lnTo>
                  <a:pt x="148737" y="137275"/>
                </a:lnTo>
                <a:lnTo>
                  <a:pt x="143925" y="143904"/>
                </a:lnTo>
                <a:lnTo>
                  <a:pt x="138813" y="150228"/>
                </a:lnTo>
                <a:lnTo>
                  <a:pt x="132547" y="157302"/>
                </a:lnTo>
                <a:lnTo>
                  <a:pt x="117965" y="172782"/>
                </a:lnTo>
                <a:lnTo>
                  <a:pt x="86208" y="205162"/>
                </a:lnTo>
                <a:lnTo>
                  <a:pt x="80332" y="211070"/>
                </a:lnTo>
                <a:lnTo>
                  <a:pt x="75462" y="216913"/>
                </a:lnTo>
                <a:lnTo>
                  <a:pt x="71263" y="222714"/>
                </a:lnTo>
                <a:lnTo>
                  <a:pt x="67511" y="228486"/>
                </a:lnTo>
                <a:lnTo>
                  <a:pt x="63105" y="233286"/>
                </a:lnTo>
                <a:lnTo>
                  <a:pt x="58263" y="237439"/>
                </a:lnTo>
                <a:lnTo>
                  <a:pt x="53129" y="241160"/>
                </a:lnTo>
                <a:lnTo>
                  <a:pt x="48754" y="245546"/>
                </a:lnTo>
                <a:lnTo>
                  <a:pt x="44886" y="250374"/>
                </a:lnTo>
                <a:lnTo>
                  <a:pt x="41354" y="255499"/>
                </a:lnTo>
                <a:lnTo>
                  <a:pt x="37095" y="258915"/>
                </a:lnTo>
                <a:lnTo>
                  <a:pt x="32349" y="261192"/>
                </a:lnTo>
                <a:lnTo>
                  <a:pt x="27281" y="262710"/>
                </a:lnTo>
                <a:lnTo>
                  <a:pt x="22950" y="264675"/>
                </a:lnTo>
                <a:lnTo>
                  <a:pt x="15597" y="269398"/>
                </a:lnTo>
                <a:lnTo>
                  <a:pt x="9008" y="274300"/>
                </a:lnTo>
                <a:lnTo>
                  <a:pt x="2062" y="280913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080759" y="1277302"/>
            <a:ext cx="282894" cy="1"/>
          </a:xfrm>
          <a:custGeom>
            <a:avLst/>
            <a:gdLst/>
            <a:ahLst/>
            <a:cxnLst/>
            <a:rect l="0" t="0" r="0" b="0"/>
            <a:pathLst>
              <a:path w="282894" h="1">
                <a:moveTo>
                  <a:pt x="0" y="0"/>
                </a:move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226492" y="1122997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68" y="15849"/>
                </a:lnTo>
                <a:lnTo>
                  <a:pt x="9455" y="17233"/>
                </a:lnTo>
                <a:lnTo>
                  <a:pt x="11066" y="19109"/>
                </a:lnTo>
                <a:lnTo>
                  <a:pt x="13093" y="21312"/>
                </a:lnTo>
                <a:lnTo>
                  <a:pt x="14444" y="24685"/>
                </a:lnTo>
                <a:lnTo>
                  <a:pt x="15945" y="33514"/>
                </a:lnTo>
                <a:lnTo>
                  <a:pt x="16611" y="41248"/>
                </a:lnTo>
                <a:lnTo>
                  <a:pt x="16789" y="44643"/>
                </a:lnTo>
                <a:lnTo>
                  <a:pt x="17860" y="48812"/>
                </a:lnTo>
                <a:lnTo>
                  <a:pt x="19527" y="53496"/>
                </a:lnTo>
                <a:lnTo>
                  <a:pt x="21591" y="58524"/>
                </a:lnTo>
                <a:lnTo>
                  <a:pt x="22966" y="62829"/>
                </a:lnTo>
                <a:lnTo>
                  <a:pt x="24495" y="70151"/>
                </a:lnTo>
                <a:lnTo>
                  <a:pt x="25855" y="74390"/>
                </a:lnTo>
                <a:lnTo>
                  <a:pt x="27714" y="79121"/>
                </a:lnTo>
                <a:lnTo>
                  <a:pt x="29906" y="84180"/>
                </a:lnTo>
                <a:lnTo>
                  <a:pt x="31367" y="89457"/>
                </a:lnTo>
                <a:lnTo>
                  <a:pt x="32341" y="94881"/>
                </a:lnTo>
                <a:lnTo>
                  <a:pt x="32991" y="100401"/>
                </a:lnTo>
                <a:lnTo>
                  <a:pt x="33424" y="105987"/>
                </a:lnTo>
                <a:lnTo>
                  <a:pt x="33713" y="111615"/>
                </a:lnTo>
                <a:lnTo>
                  <a:pt x="34119" y="126099"/>
                </a:lnTo>
                <a:lnTo>
                  <a:pt x="34176" y="129786"/>
                </a:lnTo>
                <a:lnTo>
                  <a:pt x="35166" y="134149"/>
                </a:lnTo>
                <a:lnTo>
                  <a:pt x="36779" y="138963"/>
                </a:lnTo>
                <a:lnTo>
                  <a:pt x="38807" y="144077"/>
                </a:lnTo>
                <a:lnTo>
                  <a:pt x="40159" y="149391"/>
                </a:lnTo>
                <a:lnTo>
                  <a:pt x="41060" y="154839"/>
                </a:lnTo>
                <a:lnTo>
                  <a:pt x="41661" y="160376"/>
                </a:lnTo>
                <a:lnTo>
                  <a:pt x="42061" y="165972"/>
                </a:lnTo>
                <a:lnTo>
                  <a:pt x="42329" y="171608"/>
                </a:lnTo>
                <a:lnTo>
                  <a:pt x="42507" y="177271"/>
                </a:lnTo>
                <a:lnTo>
                  <a:pt x="43578" y="183903"/>
                </a:lnTo>
                <a:lnTo>
                  <a:pt x="45244" y="191182"/>
                </a:lnTo>
                <a:lnTo>
                  <a:pt x="47308" y="198892"/>
                </a:lnTo>
                <a:lnTo>
                  <a:pt x="48683" y="205937"/>
                </a:lnTo>
                <a:lnTo>
                  <a:pt x="49601" y="212539"/>
                </a:lnTo>
                <a:lnTo>
                  <a:pt x="50212" y="218845"/>
                </a:lnTo>
                <a:lnTo>
                  <a:pt x="50891" y="228392"/>
                </a:lnTo>
                <a:lnTo>
                  <a:pt x="51194" y="236763"/>
                </a:lnTo>
                <a:lnTo>
                  <a:pt x="51328" y="246833"/>
                </a:lnTo>
                <a:lnTo>
                  <a:pt x="52316" y="252185"/>
                </a:lnTo>
                <a:lnTo>
                  <a:pt x="53928" y="257658"/>
                </a:lnTo>
                <a:lnTo>
                  <a:pt x="55954" y="263212"/>
                </a:lnTo>
                <a:lnTo>
                  <a:pt x="57305" y="267867"/>
                </a:lnTo>
                <a:lnTo>
                  <a:pt x="58807" y="275580"/>
                </a:lnTo>
                <a:lnTo>
                  <a:pt x="59474" y="284722"/>
                </a:lnTo>
                <a:lnTo>
                  <a:pt x="59902" y="297012"/>
                </a:lnTo>
                <a:lnTo>
                  <a:pt x="59987" y="306284"/>
                </a:lnTo>
                <a:lnTo>
                  <a:pt x="60006" y="316702"/>
                </a:lnTo>
                <a:lnTo>
                  <a:pt x="60959" y="317814"/>
                </a:lnTo>
                <a:lnTo>
                  <a:pt x="62547" y="319509"/>
                </a:lnTo>
                <a:lnTo>
                  <a:pt x="68580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6569393" y="1020127"/>
            <a:ext cx="25717" cy="459204"/>
          </a:xfrm>
          <a:custGeom>
            <a:avLst/>
            <a:gdLst/>
            <a:ahLst/>
            <a:cxnLst/>
            <a:rect l="0" t="0" r="0" b="0"/>
            <a:pathLst>
              <a:path w="25717" h="459204">
                <a:moveTo>
                  <a:pt x="8572" y="0"/>
                </a:moveTo>
                <a:lnTo>
                  <a:pt x="8572" y="45650"/>
                </a:lnTo>
                <a:lnTo>
                  <a:pt x="9524" y="49484"/>
                </a:lnTo>
                <a:lnTo>
                  <a:pt x="11112" y="53944"/>
                </a:lnTo>
                <a:lnTo>
                  <a:pt x="13123" y="58823"/>
                </a:lnTo>
                <a:lnTo>
                  <a:pt x="14463" y="63980"/>
                </a:lnTo>
                <a:lnTo>
                  <a:pt x="15357" y="69323"/>
                </a:lnTo>
                <a:lnTo>
                  <a:pt x="15953" y="74791"/>
                </a:lnTo>
                <a:lnTo>
                  <a:pt x="16615" y="85945"/>
                </a:lnTo>
                <a:lnTo>
                  <a:pt x="16908" y="97253"/>
                </a:lnTo>
                <a:lnTo>
                  <a:pt x="17113" y="125743"/>
                </a:lnTo>
                <a:lnTo>
                  <a:pt x="16171" y="131454"/>
                </a:lnTo>
                <a:lnTo>
                  <a:pt x="14590" y="137166"/>
                </a:lnTo>
                <a:lnTo>
                  <a:pt x="12584" y="142879"/>
                </a:lnTo>
                <a:lnTo>
                  <a:pt x="11247" y="148593"/>
                </a:lnTo>
                <a:lnTo>
                  <a:pt x="10355" y="154307"/>
                </a:lnTo>
                <a:lnTo>
                  <a:pt x="9760" y="160021"/>
                </a:lnTo>
                <a:lnTo>
                  <a:pt x="9100" y="171451"/>
                </a:lnTo>
                <a:lnTo>
                  <a:pt x="8924" y="177166"/>
                </a:lnTo>
                <a:lnTo>
                  <a:pt x="7854" y="182880"/>
                </a:lnTo>
                <a:lnTo>
                  <a:pt x="6188" y="188595"/>
                </a:lnTo>
                <a:lnTo>
                  <a:pt x="4125" y="194310"/>
                </a:lnTo>
                <a:lnTo>
                  <a:pt x="2750" y="200978"/>
                </a:lnTo>
                <a:lnTo>
                  <a:pt x="1833" y="208280"/>
                </a:lnTo>
                <a:lnTo>
                  <a:pt x="1222" y="216006"/>
                </a:lnTo>
                <a:lnTo>
                  <a:pt x="814" y="224014"/>
                </a:lnTo>
                <a:lnTo>
                  <a:pt x="361" y="240532"/>
                </a:lnTo>
                <a:lnTo>
                  <a:pt x="47" y="276174"/>
                </a:lnTo>
                <a:lnTo>
                  <a:pt x="0" y="348145"/>
                </a:lnTo>
                <a:lnTo>
                  <a:pt x="952" y="354017"/>
                </a:lnTo>
                <a:lnTo>
                  <a:pt x="2539" y="359836"/>
                </a:lnTo>
                <a:lnTo>
                  <a:pt x="4550" y="365621"/>
                </a:lnTo>
                <a:lnTo>
                  <a:pt x="5890" y="371382"/>
                </a:lnTo>
                <a:lnTo>
                  <a:pt x="6784" y="377128"/>
                </a:lnTo>
                <a:lnTo>
                  <a:pt x="7380" y="382864"/>
                </a:lnTo>
                <a:lnTo>
                  <a:pt x="8042" y="391777"/>
                </a:lnTo>
                <a:lnTo>
                  <a:pt x="8218" y="395487"/>
                </a:lnTo>
                <a:lnTo>
                  <a:pt x="9289" y="399865"/>
                </a:lnTo>
                <a:lnTo>
                  <a:pt x="10954" y="404690"/>
                </a:lnTo>
                <a:lnTo>
                  <a:pt x="13018" y="409811"/>
                </a:lnTo>
                <a:lnTo>
                  <a:pt x="14394" y="414177"/>
                </a:lnTo>
                <a:lnTo>
                  <a:pt x="15310" y="418041"/>
                </a:lnTo>
                <a:lnTo>
                  <a:pt x="15922" y="421569"/>
                </a:lnTo>
                <a:lnTo>
                  <a:pt x="16601" y="428029"/>
                </a:lnTo>
                <a:lnTo>
                  <a:pt x="17037" y="439937"/>
                </a:lnTo>
                <a:lnTo>
                  <a:pt x="18025" y="441882"/>
                </a:lnTo>
                <a:lnTo>
                  <a:pt x="19637" y="443178"/>
                </a:lnTo>
                <a:lnTo>
                  <a:pt x="21663" y="444042"/>
                </a:lnTo>
                <a:lnTo>
                  <a:pt x="23014" y="445570"/>
                </a:lnTo>
                <a:lnTo>
                  <a:pt x="23915" y="447542"/>
                </a:lnTo>
                <a:lnTo>
                  <a:pt x="25612" y="453944"/>
                </a:lnTo>
                <a:lnTo>
                  <a:pt x="25695" y="459203"/>
                </a:lnTo>
                <a:lnTo>
                  <a:pt x="25716" y="454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6938009" y="840105"/>
            <a:ext cx="51436" cy="805408"/>
          </a:xfrm>
          <a:custGeom>
            <a:avLst/>
            <a:gdLst/>
            <a:ahLst/>
            <a:cxnLst/>
            <a:rect l="0" t="0" r="0" b="0"/>
            <a:pathLst>
              <a:path w="51436" h="80540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39"/>
                </a:lnTo>
                <a:lnTo>
                  <a:pt x="8220" y="7380"/>
                </a:lnTo>
                <a:lnTo>
                  <a:pt x="8571" y="31691"/>
                </a:lnTo>
                <a:lnTo>
                  <a:pt x="8573" y="50304"/>
                </a:lnTo>
                <a:lnTo>
                  <a:pt x="7621" y="54491"/>
                </a:lnTo>
                <a:lnTo>
                  <a:pt x="6033" y="58235"/>
                </a:lnTo>
                <a:lnTo>
                  <a:pt x="4022" y="61683"/>
                </a:lnTo>
                <a:lnTo>
                  <a:pt x="2682" y="65887"/>
                </a:lnTo>
                <a:lnTo>
                  <a:pt x="1193" y="75638"/>
                </a:lnTo>
                <a:lnTo>
                  <a:pt x="236" y="97420"/>
                </a:lnTo>
                <a:lnTo>
                  <a:pt x="0" y="267078"/>
                </a:lnTo>
                <a:lnTo>
                  <a:pt x="953" y="274254"/>
                </a:lnTo>
                <a:lnTo>
                  <a:pt x="2541" y="280944"/>
                </a:lnTo>
                <a:lnTo>
                  <a:pt x="4551" y="287308"/>
                </a:lnTo>
                <a:lnTo>
                  <a:pt x="5892" y="294409"/>
                </a:lnTo>
                <a:lnTo>
                  <a:pt x="7381" y="309918"/>
                </a:lnTo>
                <a:lnTo>
                  <a:pt x="8220" y="334715"/>
                </a:lnTo>
                <a:lnTo>
                  <a:pt x="8542" y="378415"/>
                </a:lnTo>
                <a:lnTo>
                  <a:pt x="8573" y="501229"/>
                </a:lnTo>
                <a:lnTo>
                  <a:pt x="9526" y="508460"/>
                </a:lnTo>
                <a:lnTo>
                  <a:pt x="11114" y="516138"/>
                </a:lnTo>
                <a:lnTo>
                  <a:pt x="13124" y="524114"/>
                </a:lnTo>
                <a:lnTo>
                  <a:pt x="14465" y="532289"/>
                </a:lnTo>
                <a:lnTo>
                  <a:pt x="15954" y="548993"/>
                </a:lnTo>
                <a:lnTo>
                  <a:pt x="17304" y="557448"/>
                </a:lnTo>
                <a:lnTo>
                  <a:pt x="19157" y="565942"/>
                </a:lnTo>
                <a:lnTo>
                  <a:pt x="21344" y="574462"/>
                </a:lnTo>
                <a:lnTo>
                  <a:pt x="22802" y="582999"/>
                </a:lnTo>
                <a:lnTo>
                  <a:pt x="23774" y="591549"/>
                </a:lnTo>
                <a:lnTo>
                  <a:pt x="24854" y="608668"/>
                </a:lnTo>
                <a:lnTo>
                  <a:pt x="25462" y="633418"/>
                </a:lnTo>
                <a:lnTo>
                  <a:pt x="25708" y="690175"/>
                </a:lnTo>
                <a:lnTo>
                  <a:pt x="26664" y="696336"/>
                </a:lnTo>
                <a:lnTo>
                  <a:pt x="28254" y="702349"/>
                </a:lnTo>
                <a:lnTo>
                  <a:pt x="30266" y="708262"/>
                </a:lnTo>
                <a:lnTo>
                  <a:pt x="31608" y="714110"/>
                </a:lnTo>
                <a:lnTo>
                  <a:pt x="33098" y="725687"/>
                </a:lnTo>
                <a:lnTo>
                  <a:pt x="33937" y="738364"/>
                </a:lnTo>
                <a:lnTo>
                  <a:pt x="35008" y="742750"/>
                </a:lnTo>
                <a:lnTo>
                  <a:pt x="36673" y="747579"/>
                </a:lnTo>
                <a:lnTo>
                  <a:pt x="38737" y="752703"/>
                </a:lnTo>
                <a:lnTo>
                  <a:pt x="40113" y="757072"/>
                </a:lnTo>
                <a:lnTo>
                  <a:pt x="41640" y="764466"/>
                </a:lnTo>
                <a:lnTo>
                  <a:pt x="43001" y="768724"/>
                </a:lnTo>
                <a:lnTo>
                  <a:pt x="44860" y="773468"/>
                </a:lnTo>
                <a:lnTo>
                  <a:pt x="47052" y="778535"/>
                </a:lnTo>
                <a:lnTo>
                  <a:pt x="48514" y="782866"/>
                </a:lnTo>
                <a:lnTo>
                  <a:pt x="49487" y="786705"/>
                </a:lnTo>
                <a:lnTo>
                  <a:pt x="51051" y="795161"/>
                </a:lnTo>
                <a:lnTo>
                  <a:pt x="51426" y="805407"/>
                </a:lnTo>
                <a:lnTo>
                  <a:pt x="51435" y="7972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6449377" y="1028731"/>
            <a:ext cx="128557" cy="137130"/>
          </a:xfrm>
          <a:custGeom>
            <a:avLst/>
            <a:gdLst/>
            <a:ahLst/>
            <a:cxnLst/>
            <a:rect l="0" t="0" r="0" b="0"/>
            <a:pathLst>
              <a:path w="128557" h="137130">
                <a:moveTo>
                  <a:pt x="111442" y="8541"/>
                </a:moveTo>
                <a:lnTo>
                  <a:pt x="119662" y="322"/>
                </a:lnTo>
                <a:lnTo>
                  <a:pt x="122398" y="125"/>
                </a:lnTo>
                <a:lnTo>
                  <a:pt x="127365" y="0"/>
                </a:lnTo>
                <a:lnTo>
                  <a:pt x="127772" y="942"/>
                </a:lnTo>
                <a:lnTo>
                  <a:pt x="128226" y="4529"/>
                </a:lnTo>
                <a:lnTo>
                  <a:pt x="128556" y="8189"/>
                </a:lnTo>
                <a:lnTo>
                  <a:pt x="126034" y="10925"/>
                </a:lnTo>
                <a:lnTo>
                  <a:pt x="107276" y="29852"/>
                </a:lnTo>
                <a:lnTo>
                  <a:pt x="104854" y="31321"/>
                </a:lnTo>
                <a:lnTo>
                  <a:pt x="102288" y="32300"/>
                </a:lnTo>
                <a:lnTo>
                  <a:pt x="99624" y="32953"/>
                </a:lnTo>
                <a:lnTo>
                  <a:pt x="97849" y="34341"/>
                </a:lnTo>
                <a:lnTo>
                  <a:pt x="96665" y="36218"/>
                </a:lnTo>
                <a:lnTo>
                  <a:pt x="95876" y="38423"/>
                </a:lnTo>
                <a:lnTo>
                  <a:pt x="94397" y="40844"/>
                </a:lnTo>
                <a:lnTo>
                  <a:pt x="92460" y="43412"/>
                </a:lnTo>
                <a:lnTo>
                  <a:pt x="90214" y="46076"/>
                </a:lnTo>
                <a:lnTo>
                  <a:pt x="87765" y="48804"/>
                </a:lnTo>
                <a:lnTo>
                  <a:pt x="82504" y="54376"/>
                </a:lnTo>
                <a:lnTo>
                  <a:pt x="59993" y="77126"/>
                </a:lnTo>
                <a:lnTo>
                  <a:pt x="8960" y="128168"/>
                </a:lnTo>
                <a:lnTo>
                  <a:pt x="8745" y="130924"/>
                </a:lnTo>
                <a:lnTo>
                  <a:pt x="8688" y="132992"/>
                </a:lnTo>
                <a:lnTo>
                  <a:pt x="7697" y="134371"/>
                </a:lnTo>
                <a:lnTo>
                  <a:pt x="6084" y="135290"/>
                </a:lnTo>
                <a:lnTo>
                  <a:pt x="0" y="13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6432232" y="1491615"/>
            <a:ext cx="351474" cy="25718"/>
          </a:xfrm>
          <a:custGeom>
            <a:avLst/>
            <a:gdLst/>
            <a:ahLst/>
            <a:cxnLst/>
            <a:rect l="0" t="0" r="0" b="0"/>
            <a:pathLst>
              <a:path w="351474" h="25718">
                <a:moveTo>
                  <a:pt x="0" y="25717"/>
                </a:moveTo>
                <a:lnTo>
                  <a:pt x="7381" y="25717"/>
                </a:lnTo>
                <a:lnTo>
                  <a:pt x="7778" y="24765"/>
                </a:lnTo>
                <a:lnTo>
                  <a:pt x="8043" y="23177"/>
                </a:lnTo>
                <a:lnTo>
                  <a:pt x="8219" y="21166"/>
                </a:lnTo>
                <a:lnTo>
                  <a:pt x="9290" y="19826"/>
                </a:lnTo>
                <a:lnTo>
                  <a:pt x="10956" y="18932"/>
                </a:lnTo>
                <a:lnTo>
                  <a:pt x="13019" y="18336"/>
                </a:lnTo>
                <a:lnTo>
                  <a:pt x="17851" y="17674"/>
                </a:lnTo>
                <a:lnTo>
                  <a:pt x="28715" y="17249"/>
                </a:lnTo>
                <a:lnTo>
                  <a:pt x="150269" y="17145"/>
                </a:lnTo>
                <a:lnTo>
                  <a:pt x="156377" y="16192"/>
                </a:lnTo>
                <a:lnTo>
                  <a:pt x="162354" y="14605"/>
                </a:lnTo>
                <a:lnTo>
                  <a:pt x="168244" y="12594"/>
                </a:lnTo>
                <a:lnTo>
                  <a:pt x="174075" y="11253"/>
                </a:lnTo>
                <a:lnTo>
                  <a:pt x="179868" y="10359"/>
                </a:lnTo>
                <a:lnTo>
                  <a:pt x="185634" y="9764"/>
                </a:lnTo>
                <a:lnTo>
                  <a:pt x="192336" y="9366"/>
                </a:lnTo>
                <a:lnTo>
                  <a:pt x="207403" y="8925"/>
                </a:lnTo>
                <a:lnTo>
                  <a:pt x="275555" y="8581"/>
                </a:lnTo>
                <a:lnTo>
                  <a:pt x="282763" y="7626"/>
                </a:lnTo>
                <a:lnTo>
                  <a:pt x="289474" y="6036"/>
                </a:lnTo>
                <a:lnTo>
                  <a:pt x="295853" y="4024"/>
                </a:lnTo>
                <a:lnTo>
                  <a:pt x="301058" y="2683"/>
                </a:lnTo>
                <a:lnTo>
                  <a:pt x="305480" y="1788"/>
                </a:lnTo>
                <a:lnTo>
                  <a:pt x="309381" y="1192"/>
                </a:lnTo>
                <a:lnTo>
                  <a:pt x="318795" y="530"/>
                </a:lnTo>
                <a:lnTo>
                  <a:pt x="332265" y="157"/>
                </a:lnTo>
                <a:lnTo>
                  <a:pt x="351392" y="0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7135177" y="1912030"/>
            <a:ext cx="229721" cy="248123"/>
          </a:xfrm>
          <a:custGeom>
            <a:avLst/>
            <a:gdLst/>
            <a:ahLst/>
            <a:cxnLst/>
            <a:rect l="0" t="0" r="0" b="0"/>
            <a:pathLst>
              <a:path w="229721" h="248123">
                <a:moveTo>
                  <a:pt x="0" y="25355"/>
                </a:moveTo>
                <a:lnTo>
                  <a:pt x="0" y="20804"/>
                </a:lnTo>
                <a:lnTo>
                  <a:pt x="953" y="19463"/>
                </a:lnTo>
                <a:lnTo>
                  <a:pt x="2540" y="18569"/>
                </a:lnTo>
                <a:lnTo>
                  <a:pt x="6844" y="17576"/>
                </a:lnTo>
                <a:lnTo>
                  <a:pt x="11932" y="17135"/>
                </a:lnTo>
                <a:lnTo>
                  <a:pt x="14622" y="16065"/>
                </a:lnTo>
                <a:lnTo>
                  <a:pt x="20152" y="12336"/>
                </a:lnTo>
                <a:lnTo>
                  <a:pt x="23912" y="10960"/>
                </a:lnTo>
                <a:lnTo>
                  <a:pt x="28324" y="10043"/>
                </a:lnTo>
                <a:lnTo>
                  <a:pt x="33170" y="9432"/>
                </a:lnTo>
                <a:lnTo>
                  <a:pt x="38306" y="9025"/>
                </a:lnTo>
                <a:lnTo>
                  <a:pt x="43635" y="8753"/>
                </a:lnTo>
                <a:lnTo>
                  <a:pt x="49092" y="8572"/>
                </a:lnTo>
                <a:lnTo>
                  <a:pt x="54636" y="7499"/>
                </a:lnTo>
                <a:lnTo>
                  <a:pt x="60236" y="5831"/>
                </a:lnTo>
                <a:lnTo>
                  <a:pt x="65875" y="3766"/>
                </a:lnTo>
                <a:lnTo>
                  <a:pt x="71539" y="2390"/>
                </a:lnTo>
                <a:lnTo>
                  <a:pt x="77220" y="1472"/>
                </a:lnTo>
                <a:lnTo>
                  <a:pt x="82913" y="860"/>
                </a:lnTo>
                <a:lnTo>
                  <a:pt x="88613" y="453"/>
                </a:lnTo>
                <a:lnTo>
                  <a:pt x="94318" y="181"/>
                </a:lnTo>
                <a:lnTo>
                  <a:pt x="100027" y="0"/>
                </a:lnTo>
                <a:lnTo>
                  <a:pt x="105737" y="831"/>
                </a:lnTo>
                <a:lnTo>
                  <a:pt x="111449" y="2338"/>
                </a:lnTo>
                <a:lnTo>
                  <a:pt x="117162" y="4295"/>
                </a:lnTo>
                <a:lnTo>
                  <a:pt x="121923" y="5600"/>
                </a:lnTo>
                <a:lnTo>
                  <a:pt x="126049" y="6470"/>
                </a:lnTo>
                <a:lnTo>
                  <a:pt x="129753" y="7050"/>
                </a:lnTo>
                <a:lnTo>
                  <a:pt x="136408" y="10234"/>
                </a:lnTo>
                <a:lnTo>
                  <a:pt x="142541" y="14824"/>
                </a:lnTo>
                <a:lnTo>
                  <a:pt x="148441" y="20040"/>
                </a:lnTo>
                <a:lnTo>
                  <a:pt x="150396" y="22764"/>
                </a:lnTo>
                <a:lnTo>
                  <a:pt x="152568" y="28331"/>
                </a:lnTo>
                <a:lnTo>
                  <a:pt x="152194" y="31149"/>
                </a:lnTo>
                <a:lnTo>
                  <a:pt x="150993" y="33980"/>
                </a:lnTo>
                <a:lnTo>
                  <a:pt x="149239" y="36820"/>
                </a:lnTo>
                <a:lnTo>
                  <a:pt x="148070" y="40618"/>
                </a:lnTo>
                <a:lnTo>
                  <a:pt x="147291" y="45055"/>
                </a:lnTo>
                <a:lnTo>
                  <a:pt x="146772" y="49918"/>
                </a:lnTo>
                <a:lnTo>
                  <a:pt x="145473" y="54113"/>
                </a:lnTo>
                <a:lnTo>
                  <a:pt x="141490" y="61314"/>
                </a:lnTo>
                <a:lnTo>
                  <a:pt x="138141" y="65520"/>
                </a:lnTo>
                <a:lnTo>
                  <a:pt x="134004" y="70229"/>
                </a:lnTo>
                <a:lnTo>
                  <a:pt x="129341" y="75273"/>
                </a:lnTo>
                <a:lnTo>
                  <a:pt x="124327" y="79589"/>
                </a:lnTo>
                <a:lnTo>
                  <a:pt x="119080" y="83418"/>
                </a:lnTo>
                <a:lnTo>
                  <a:pt x="113677" y="86924"/>
                </a:lnTo>
                <a:lnTo>
                  <a:pt x="108170" y="91166"/>
                </a:lnTo>
                <a:lnTo>
                  <a:pt x="102593" y="95899"/>
                </a:lnTo>
                <a:lnTo>
                  <a:pt x="96970" y="100959"/>
                </a:lnTo>
                <a:lnTo>
                  <a:pt x="92270" y="104332"/>
                </a:lnTo>
                <a:lnTo>
                  <a:pt x="88183" y="106582"/>
                </a:lnTo>
                <a:lnTo>
                  <a:pt x="84506" y="108081"/>
                </a:lnTo>
                <a:lnTo>
                  <a:pt x="82055" y="110033"/>
                </a:lnTo>
                <a:lnTo>
                  <a:pt x="80421" y="112287"/>
                </a:lnTo>
                <a:lnTo>
                  <a:pt x="79332" y="114742"/>
                </a:lnTo>
                <a:lnTo>
                  <a:pt x="77653" y="116379"/>
                </a:lnTo>
                <a:lnTo>
                  <a:pt x="75582" y="117470"/>
                </a:lnTo>
                <a:lnTo>
                  <a:pt x="69963" y="119221"/>
                </a:lnTo>
                <a:lnTo>
                  <a:pt x="70455" y="119365"/>
                </a:lnTo>
                <a:lnTo>
                  <a:pt x="76082" y="119614"/>
                </a:lnTo>
                <a:lnTo>
                  <a:pt x="81386" y="115090"/>
                </a:lnTo>
                <a:lnTo>
                  <a:pt x="84738" y="113753"/>
                </a:lnTo>
                <a:lnTo>
                  <a:pt x="88877" y="112862"/>
                </a:lnTo>
                <a:lnTo>
                  <a:pt x="93541" y="112268"/>
                </a:lnTo>
                <a:lnTo>
                  <a:pt x="98555" y="111872"/>
                </a:lnTo>
                <a:lnTo>
                  <a:pt x="103804" y="111608"/>
                </a:lnTo>
                <a:lnTo>
                  <a:pt x="109207" y="111432"/>
                </a:lnTo>
                <a:lnTo>
                  <a:pt x="114716" y="110362"/>
                </a:lnTo>
                <a:lnTo>
                  <a:pt x="120292" y="108696"/>
                </a:lnTo>
                <a:lnTo>
                  <a:pt x="125915" y="106633"/>
                </a:lnTo>
                <a:lnTo>
                  <a:pt x="131568" y="106210"/>
                </a:lnTo>
                <a:lnTo>
                  <a:pt x="137242" y="106881"/>
                </a:lnTo>
                <a:lnTo>
                  <a:pt x="142929" y="108280"/>
                </a:lnTo>
                <a:lnTo>
                  <a:pt x="148627" y="109213"/>
                </a:lnTo>
                <a:lnTo>
                  <a:pt x="154329" y="109835"/>
                </a:lnTo>
                <a:lnTo>
                  <a:pt x="160036" y="110250"/>
                </a:lnTo>
                <a:lnTo>
                  <a:pt x="165746" y="110527"/>
                </a:lnTo>
                <a:lnTo>
                  <a:pt x="177170" y="110834"/>
                </a:lnTo>
                <a:lnTo>
                  <a:pt x="182884" y="111868"/>
                </a:lnTo>
                <a:lnTo>
                  <a:pt x="188597" y="113510"/>
                </a:lnTo>
                <a:lnTo>
                  <a:pt x="194312" y="115558"/>
                </a:lnTo>
                <a:lnTo>
                  <a:pt x="199073" y="118828"/>
                </a:lnTo>
                <a:lnTo>
                  <a:pt x="203201" y="122912"/>
                </a:lnTo>
                <a:lnTo>
                  <a:pt x="206905" y="127541"/>
                </a:lnTo>
                <a:lnTo>
                  <a:pt x="213560" y="135223"/>
                </a:lnTo>
                <a:lnTo>
                  <a:pt x="219694" y="141812"/>
                </a:lnTo>
                <a:lnTo>
                  <a:pt x="225594" y="147916"/>
                </a:lnTo>
                <a:lnTo>
                  <a:pt x="227548" y="151830"/>
                </a:lnTo>
                <a:lnTo>
                  <a:pt x="228851" y="156344"/>
                </a:lnTo>
                <a:lnTo>
                  <a:pt x="229720" y="161258"/>
                </a:lnTo>
                <a:lnTo>
                  <a:pt x="229347" y="166440"/>
                </a:lnTo>
                <a:lnTo>
                  <a:pt x="228145" y="171799"/>
                </a:lnTo>
                <a:lnTo>
                  <a:pt x="226392" y="177276"/>
                </a:lnTo>
                <a:lnTo>
                  <a:pt x="224270" y="181881"/>
                </a:lnTo>
                <a:lnTo>
                  <a:pt x="219373" y="189537"/>
                </a:lnTo>
                <a:lnTo>
                  <a:pt x="215782" y="193864"/>
                </a:lnTo>
                <a:lnTo>
                  <a:pt x="211482" y="198654"/>
                </a:lnTo>
                <a:lnTo>
                  <a:pt x="206711" y="203753"/>
                </a:lnTo>
                <a:lnTo>
                  <a:pt x="201624" y="208104"/>
                </a:lnTo>
                <a:lnTo>
                  <a:pt x="196328" y="211958"/>
                </a:lnTo>
                <a:lnTo>
                  <a:pt x="190893" y="215479"/>
                </a:lnTo>
                <a:lnTo>
                  <a:pt x="184412" y="218779"/>
                </a:lnTo>
                <a:lnTo>
                  <a:pt x="177234" y="221932"/>
                </a:lnTo>
                <a:lnTo>
                  <a:pt x="169591" y="224986"/>
                </a:lnTo>
                <a:lnTo>
                  <a:pt x="162591" y="227975"/>
                </a:lnTo>
                <a:lnTo>
                  <a:pt x="149733" y="233835"/>
                </a:lnTo>
                <a:lnTo>
                  <a:pt x="143636" y="235779"/>
                </a:lnTo>
                <a:lnTo>
                  <a:pt x="137668" y="237075"/>
                </a:lnTo>
                <a:lnTo>
                  <a:pt x="131784" y="237939"/>
                </a:lnTo>
                <a:lnTo>
                  <a:pt x="125956" y="239468"/>
                </a:lnTo>
                <a:lnTo>
                  <a:pt x="120166" y="241439"/>
                </a:lnTo>
                <a:lnTo>
                  <a:pt x="114400" y="243706"/>
                </a:lnTo>
                <a:lnTo>
                  <a:pt x="109604" y="245217"/>
                </a:lnTo>
                <a:lnTo>
                  <a:pt x="105455" y="246225"/>
                </a:lnTo>
                <a:lnTo>
                  <a:pt x="101736" y="246896"/>
                </a:lnTo>
                <a:lnTo>
                  <a:pt x="97352" y="247344"/>
                </a:lnTo>
                <a:lnTo>
                  <a:pt x="92524" y="247643"/>
                </a:lnTo>
                <a:lnTo>
                  <a:pt x="83032" y="247974"/>
                </a:lnTo>
                <a:lnTo>
                  <a:pt x="75638" y="248122"/>
                </a:lnTo>
                <a:lnTo>
                  <a:pt x="73286" y="247208"/>
                </a:lnTo>
                <a:lnTo>
                  <a:pt x="71717" y="245647"/>
                </a:lnTo>
                <a:lnTo>
                  <a:pt x="70672" y="243654"/>
                </a:lnTo>
                <a:lnTo>
                  <a:pt x="69022" y="242325"/>
                </a:lnTo>
                <a:lnTo>
                  <a:pt x="66970" y="241439"/>
                </a:lnTo>
                <a:lnTo>
                  <a:pt x="64649" y="240848"/>
                </a:lnTo>
                <a:lnTo>
                  <a:pt x="59531" y="237652"/>
                </a:lnTo>
                <a:lnTo>
                  <a:pt x="56832" y="235466"/>
                </a:lnTo>
                <a:lnTo>
                  <a:pt x="55033" y="233057"/>
                </a:lnTo>
                <a:lnTo>
                  <a:pt x="52502" y="226067"/>
                </a:lnTo>
                <a:lnTo>
                  <a:pt x="51435" y="2225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7418069" y="1980247"/>
            <a:ext cx="240032" cy="171451"/>
          </a:xfrm>
          <a:custGeom>
            <a:avLst/>
            <a:gdLst/>
            <a:ahLst/>
            <a:cxnLst/>
            <a:rect l="0" t="0" r="0" b="0"/>
            <a:pathLst>
              <a:path w="240032" h="171451">
                <a:moveTo>
                  <a:pt x="0" y="0"/>
                </a:moveTo>
                <a:lnTo>
                  <a:pt x="12772" y="0"/>
                </a:lnTo>
                <a:lnTo>
                  <a:pt x="15182" y="953"/>
                </a:lnTo>
                <a:lnTo>
                  <a:pt x="20400" y="4551"/>
                </a:lnTo>
                <a:lnTo>
                  <a:pt x="25895" y="9325"/>
                </a:lnTo>
                <a:lnTo>
                  <a:pt x="32464" y="14622"/>
                </a:lnTo>
                <a:lnTo>
                  <a:pt x="36883" y="17368"/>
                </a:lnTo>
                <a:lnTo>
                  <a:pt x="41734" y="20151"/>
                </a:lnTo>
                <a:lnTo>
                  <a:pt x="45920" y="22959"/>
                </a:lnTo>
                <a:lnTo>
                  <a:pt x="49664" y="25784"/>
                </a:lnTo>
                <a:lnTo>
                  <a:pt x="53112" y="28619"/>
                </a:lnTo>
                <a:lnTo>
                  <a:pt x="57315" y="32414"/>
                </a:lnTo>
                <a:lnTo>
                  <a:pt x="67067" y="41711"/>
                </a:lnTo>
                <a:lnTo>
                  <a:pt x="72334" y="45905"/>
                </a:lnTo>
                <a:lnTo>
                  <a:pt x="77750" y="49653"/>
                </a:lnTo>
                <a:lnTo>
                  <a:pt x="83266" y="53105"/>
                </a:lnTo>
                <a:lnTo>
                  <a:pt x="88849" y="57311"/>
                </a:lnTo>
                <a:lnTo>
                  <a:pt x="94475" y="62020"/>
                </a:lnTo>
                <a:lnTo>
                  <a:pt x="104854" y="71379"/>
                </a:lnTo>
                <a:lnTo>
                  <a:pt x="112642" y="78714"/>
                </a:lnTo>
                <a:lnTo>
                  <a:pt x="143232" y="108973"/>
                </a:lnTo>
                <a:lnTo>
                  <a:pt x="148828" y="113606"/>
                </a:lnTo>
                <a:lnTo>
                  <a:pt x="154464" y="117648"/>
                </a:lnTo>
                <a:lnTo>
                  <a:pt x="160126" y="121294"/>
                </a:lnTo>
                <a:lnTo>
                  <a:pt x="164853" y="124678"/>
                </a:lnTo>
                <a:lnTo>
                  <a:pt x="168957" y="127886"/>
                </a:lnTo>
                <a:lnTo>
                  <a:pt x="172646" y="130977"/>
                </a:lnTo>
                <a:lnTo>
                  <a:pt x="177010" y="133991"/>
                </a:lnTo>
                <a:lnTo>
                  <a:pt x="181825" y="136952"/>
                </a:lnTo>
                <a:lnTo>
                  <a:pt x="186939" y="139879"/>
                </a:lnTo>
                <a:lnTo>
                  <a:pt x="191301" y="142783"/>
                </a:lnTo>
                <a:lnTo>
                  <a:pt x="195162" y="145671"/>
                </a:lnTo>
                <a:lnTo>
                  <a:pt x="198688" y="148549"/>
                </a:lnTo>
                <a:lnTo>
                  <a:pt x="201991" y="151420"/>
                </a:lnTo>
                <a:lnTo>
                  <a:pt x="205146" y="154287"/>
                </a:lnTo>
                <a:lnTo>
                  <a:pt x="208201" y="157151"/>
                </a:lnTo>
                <a:lnTo>
                  <a:pt x="212144" y="159060"/>
                </a:lnTo>
                <a:lnTo>
                  <a:pt x="216677" y="160332"/>
                </a:lnTo>
                <a:lnTo>
                  <a:pt x="221604" y="161181"/>
                </a:lnTo>
                <a:lnTo>
                  <a:pt x="224889" y="162699"/>
                </a:lnTo>
                <a:lnTo>
                  <a:pt x="227079" y="164663"/>
                </a:lnTo>
                <a:lnTo>
                  <a:pt x="228538" y="166926"/>
                </a:lnTo>
                <a:lnTo>
                  <a:pt x="230464" y="168434"/>
                </a:lnTo>
                <a:lnTo>
                  <a:pt x="232701" y="169439"/>
                </a:lnTo>
                <a:lnTo>
                  <a:pt x="24003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7478077" y="1988820"/>
            <a:ext cx="137161" cy="162878"/>
          </a:xfrm>
          <a:custGeom>
            <a:avLst/>
            <a:gdLst/>
            <a:ahLst/>
            <a:cxnLst/>
            <a:rect l="0" t="0" r="0" b="0"/>
            <a:pathLst>
              <a:path w="137161" h="162878">
                <a:moveTo>
                  <a:pt x="137160" y="0"/>
                </a:moveTo>
                <a:lnTo>
                  <a:pt x="116760" y="20399"/>
                </a:lnTo>
                <a:lnTo>
                  <a:pt x="113083" y="23124"/>
                </a:lnTo>
                <a:lnTo>
                  <a:pt x="108727" y="25894"/>
                </a:lnTo>
                <a:lnTo>
                  <a:pt x="103917" y="28692"/>
                </a:lnTo>
                <a:lnTo>
                  <a:pt x="99758" y="32463"/>
                </a:lnTo>
                <a:lnTo>
                  <a:pt x="96033" y="36882"/>
                </a:lnTo>
                <a:lnTo>
                  <a:pt x="92597" y="41733"/>
                </a:lnTo>
                <a:lnTo>
                  <a:pt x="87449" y="46872"/>
                </a:lnTo>
                <a:lnTo>
                  <a:pt x="81160" y="52203"/>
                </a:lnTo>
                <a:lnTo>
                  <a:pt x="74109" y="57662"/>
                </a:lnTo>
                <a:lnTo>
                  <a:pt x="68456" y="63206"/>
                </a:lnTo>
                <a:lnTo>
                  <a:pt x="63735" y="68807"/>
                </a:lnTo>
                <a:lnTo>
                  <a:pt x="59635" y="74446"/>
                </a:lnTo>
                <a:lnTo>
                  <a:pt x="54997" y="80111"/>
                </a:lnTo>
                <a:lnTo>
                  <a:pt x="49999" y="85792"/>
                </a:lnTo>
                <a:lnTo>
                  <a:pt x="44763" y="91484"/>
                </a:lnTo>
                <a:lnTo>
                  <a:pt x="33865" y="102890"/>
                </a:lnTo>
                <a:lnTo>
                  <a:pt x="6192" y="130944"/>
                </a:lnTo>
                <a:lnTo>
                  <a:pt x="4129" y="134921"/>
                </a:lnTo>
                <a:lnTo>
                  <a:pt x="2752" y="139477"/>
                </a:lnTo>
                <a:lnTo>
                  <a:pt x="161" y="153437"/>
                </a:lnTo>
                <a:lnTo>
                  <a:pt x="71" y="156459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7795259" y="205740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7829903" y="1963111"/>
            <a:ext cx="119663" cy="231450"/>
          </a:xfrm>
          <a:custGeom>
            <a:avLst/>
            <a:gdLst/>
            <a:ahLst/>
            <a:cxnLst/>
            <a:rect l="0" t="0" r="0" b="0"/>
            <a:pathLst>
              <a:path w="119663" h="231450">
                <a:moveTo>
                  <a:pt x="8219" y="8564"/>
                </a:moveTo>
                <a:lnTo>
                  <a:pt x="0" y="344"/>
                </a:lnTo>
                <a:lnTo>
                  <a:pt x="2344" y="148"/>
                </a:lnTo>
                <a:lnTo>
                  <a:pt x="7059" y="22"/>
                </a:lnTo>
                <a:lnTo>
                  <a:pt x="12426" y="0"/>
                </a:lnTo>
                <a:lnTo>
                  <a:pt x="13881" y="950"/>
                </a:lnTo>
                <a:lnTo>
                  <a:pt x="14852" y="2535"/>
                </a:lnTo>
                <a:lnTo>
                  <a:pt x="15498" y="4545"/>
                </a:lnTo>
                <a:lnTo>
                  <a:pt x="17835" y="6837"/>
                </a:lnTo>
                <a:lnTo>
                  <a:pt x="21296" y="9317"/>
                </a:lnTo>
                <a:lnTo>
                  <a:pt x="25510" y="11924"/>
                </a:lnTo>
                <a:lnTo>
                  <a:pt x="29272" y="14614"/>
                </a:lnTo>
                <a:lnTo>
                  <a:pt x="32731" y="17359"/>
                </a:lnTo>
                <a:lnTo>
                  <a:pt x="35991" y="20142"/>
                </a:lnTo>
                <a:lnTo>
                  <a:pt x="39115" y="23903"/>
                </a:lnTo>
                <a:lnTo>
                  <a:pt x="42152" y="28315"/>
                </a:lnTo>
                <a:lnTo>
                  <a:pt x="45128" y="33161"/>
                </a:lnTo>
                <a:lnTo>
                  <a:pt x="48066" y="37344"/>
                </a:lnTo>
                <a:lnTo>
                  <a:pt x="50976" y="41086"/>
                </a:lnTo>
                <a:lnTo>
                  <a:pt x="53868" y="44533"/>
                </a:lnTo>
                <a:lnTo>
                  <a:pt x="56749" y="48735"/>
                </a:lnTo>
                <a:lnTo>
                  <a:pt x="59623" y="53442"/>
                </a:lnTo>
                <a:lnTo>
                  <a:pt x="62491" y="58485"/>
                </a:lnTo>
                <a:lnTo>
                  <a:pt x="65355" y="64705"/>
                </a:lnTo>
                <a:lnTo>
                  <a:pt x="68217" y="71708"/>
                </a:lnTo>
                <a:lnTo>
                  <a:pt x="71078" y="79235"/>
                </a:lnTo>
                <a:lnTo>
                  <a:pt x="73937" y="86158"/>
                </a:lnTo>
                <a:lnTo>
                  <a:pt x="76796" y="92678"/>
                </a:lnTo>
                <a:lnTo>
                  <a:pt x="82513" y="105003"/>
                </a:lnTo>
                <a:lnTo>
                  <a:pt x="88229" y="116831"/>
                </a:lnTo>
                <a:lnTo>
                  <a:pt x="90134" y="122651"/>
                </a:lnTo>
                <a:lnTo>
                  <a:pt x="91404" y="128437"/>
                </a:lnTo>
                <a:lnTo>
                  <a:pt x="92251" y="134199"/>
                </a:lnTo>
                <a:lnTo>
                  <a:pt x="93767" y="139946"/>
                </a:lnTo>
                <a:lnTo>
                  <a:pt x="95731" y="145682"/>
                </a:lnTo>
                <a:lnTo>
                  <a:pt x="97994" y="151411"/>
                </a:lnTo>
                <a:lnTo>
                  <a:pt x="99501" y="157135"/>
                </a:lnTo>
                <a:lnTo>
                  <a:pt x="100506" y="162856"/>
                </a:lnTo>
                <a:lnTo>
                  <a:pt x="101176" y="168575"/>
                </a:lnTo>
                <a:lnTo>
                  <a:pt x="102576" y="173341"/>
                </a:lnTo>
                <a:lnTo>
                  <a:pt x="104461" y="177470"/>
                </a:lnTo>
                <a:lnTo>
                  <a:pt x="108143" y="184598"/>
                </a:lnTo>
                <a:lnTo>
                  <a:pt x="109780" y="190941"/>
                </a:lnTo>
                <a:lnTo>
                  <a:pt x="110507" y="196935"/>
                </a:lnTo>
                <a:lnTo>
                  <a:pt x="110702" y="199867"/>
                </a:lnTo>
                <a:lnTo>
                  <a:pt x="111783" y="203727"/>
                </a:lnTo>
                <a:lnTo>
                  <a:pt x="113457" y="208205"/>
                </a:lnTo>
                <a:lnTo>
                  <a:pt x="115525" y="213095"/>
                </a:lnTo>
                <a:lnTo>
                  <a:pt x="116904" y="217308"/>
                </a:lnTo>
                <a:lnTo>
                  <a:pt x="118436" y="224529"/>
                </a:lnTo>
                <a:lnTo>
                  <a:pt x="119662" y="23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8189594" y="1903095"/>
            <a:ext cx="25719" cy="274320"/>
          </a:xfrm>
          <a:custGeom>
            <a:avLst/>
            <a:gdLst/>
            <a:ahLst/>
            <a:cxnLst/>
            <a:rect l="0" t="0" r="0" b="0"/>
            <a:pathLst>
              <a:path w="25719" h="274320">
                <a:moveTo>
                  <a:pt x="0" y="0"/>
                </a:moveTo>
                <a:lnTo>
                  <a:pt x="4552" y="4550"/>
                </a:lnTo>
                <a:lnTo>
                  <a:pt x="5892" y="6843"/>
                </a:lnTo>
                <a:lnTo>
                  <a:pt x="6786" y="9325"/>
                </a:lnTo>
                <a:lnTo>
                  <a:pt x="7382" y="11931"/>
                </a:lnTo>
                <a:lnTo>
                  <a:pt x="8044" y="17368"/>
                </a:lnTo>
                <a:lnTo>
                  <a:pt x="8338" y="23911"/>
                </a:lnTo>
                <a:lnTo>
                  <a:pt x="8503" y="39258"/>
                </a:lnTo>
                <a:lnTo>
                  <a:pt x="8573" y="141303"/>
                </a:lnTo>
                <a:lnTo>
                  <a:pt x="9525" y="147542"/>
                </a:lnTo>
                <a:lnTo>
                  <a:pt x="11113" y="153606"/>
                </a:lnTo>
                <a:lnTo>
                  <a:pt x="13124" y="159554"/>
                </a:lnTo>
                <a:lnTo>
                  <a:pt x="14464" y="166377"/>
                </a:lnTo>
                <a:lnTo>
                  <a:pt x="15358" y="173783"/>
                </a:lnTo>
                <a:lnTo>
                  <a:pt x="16351" y="187726"/>
                </a:lnTo>
                <a:lnTo>
                  <a:pt x="16793" y="197099"/>
                </a:lnTo>
                <a:lnTo>
                  <a:pt x="17863" y="201884"/>
                </a:lnTo>
                <a:lnTo>
                  <a:pt x="19529" y="206979"/>
                </a:lnTo>
                <a:lnTo>
                  <a:pt x="21592" y="212281"/>
                </a:lnTo>
                <a:lnTo>
                  <a:pt x="22967" y="217721"/>
                </a:lnTo>
                <a:lnTo>
                  <a:pt x="23885" y="223252"/>
                </a:lnTo>
                <a:lnTo>
                  <a:pt x="24496" y="228845"/>
                </a:lnTo>
                <a:lnTo>
                  <a:pt x="24903" y="233525"/>
                </a:lnTo>
                <a:lnTo>
                  <a:pt x="25356" y="241266"/>
                </a:lnTo>
                <a:lnTo>
                  <a:pt x="25557" y="247882"/>
                </a:lnTo>
                <a:lnTo>
                  <a:pt x="25697" y="262795"/>
                </a:lnTo>
                <a:lnTo>
                  <a:pt x="25718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8378190" y="2048827"/>
            <a:ext cx="154305" cy="25719"/>
          </a:xfrm>
          <a:custGeom>
            <a:avLst/>
            <a:gdLst/>
            <a:ahLst/>
            <a:cxnLst/>
            <a:rect l="0" t="0" r="0" b="0"/>
            <a:pathLst>
              <a:path w="154305" h="25719">
                <a:moveTo>
                  <a:pt x="0" y="25718"/>
                </a:moveTo>
                <a:lnTo>
                  <a:pt x="7381" y="18337"/>
                </a:lnTo>
                <a:lnTo>
                  <a:pt x="10582" y="17675"/>
                </a:lnTo>
                <a:lnTo>
                  <a:pt x="12770" y="17498"/>
                </a:lnTo>
                <a:lnTo>
                  <a:pt x="16134" y="17380"/>
                </a:lnTo>
                <a:lnTo>
                  <a:pt x="24950" y="17250"/>
                </a:lnTo>
                <a:lnTo>
                  <a:pt x="29968" y="16262"/>
                </a:lnTo>
                <a:lnTo>
                  <a:pt x="35218" y="14652"/>
                </a:lnTo>
                <a:lnTo>
                  <a:pt x="40624" y="12625"/>
                </a:lnTo>
                <a:lnTo>
                  <a:pt x="46132" y="11274"/>
                </a:lnTo>
                <a:lnTo>
                  <a:pt x="51710" y="10374"/>
                </a:lnTo>
                <a:lnTo>
                  <a:pt x="57333" y="9773"/>
                </a:lnTo>
                <a:lnTo>
                  <a:pt x="62987" y="8421"/>
                </a:lnTo>
                <a:lnTo>
                  <a:pt x="68661" y="6566"/>
                </a:lnTo>
                <a:lnTo>
                  <a:pt x="74349" y="4378"/>
                </a:lnTo>
                <a:lnTo>
                  <a:pt x="80045" y="2918"/>
                </a:lnTo>
                <a:lnTo>
                  <a:pt x="85749" y="1946"/>
                </a:lnTo>
                <a:lnTo>
                  <a:pt x="91456" y="1297"/>
                </a:lnTo>
                <a:lnTo>
                  <a:pt x="97165" y="865"/>
                </a:lnTo>
                <a:lnTo>
                  <a:pt x="102877" y="577"/>
                </a:lnTo>
                <a:lnTo>
                  <a:pt x="117477" y="171"/>
                </a:lnTo>
                <a:lnTo>
                  <a:pt x="143995" y="3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8395334" y="2143125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3" y="2539"/>
                </a:lnTo>
                <a:lnTo>
                  <a:pt x="12772" y="4550"/>
                </a:lnTo>
                <a:lnTo>
                  <a:pt x="16135" y="5891"/>
                </a:lnTo>
                <a:lnTo>
                  <a:pt x="20282" y="6785"/>
                </a:lnTo>
                <a:lnTo>
                  <a:pt x="24951" y="7380"/>
                </a:lnTo>
                <a:lnTo>
                  <a:pt x="29016" y="7778"/>
                </a:lnTo>
                <a:lnTo>
                  <a:pt x="32680" y="8043"/>
                </a:lnTo>
                <a:lnTo>
                  <a:pt x="36073" y="8219"/>
                </a:lnTo>
                <a:lnTo>
                  <a:pt x="44926" y="8415"/>
                </a:lnTo>
                <a:lnTo>
                  <a:pt x="14573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8643951" y="1971675"/>
            <a:ext cx="202015" cy="197168"/>
          </a:xfrm>
          <a:custGeom>
            <a:avLst/>
            <a:gdLst/>
            <a:ahLst/>
            <a:cxnLst/>
            <a:rect l="0" t="0" r="0" b="0"/>
            <a:pathLst>
              <a:path w="202015" h="197168">
                <a:moveTo>
                  <a:pt x="77139" y="8572"/>
                </a:moveTo>
                <a:lnTo>
                  <a:pt x="77139" y="1191"/>
                </a:lnTo>
                <a:lnTo>
                  <a:pt x="76186" y="794"/>
                </a:lnTo>
                <a:lnTo>
                  <a:pt x="70353" y="156"/>
                </a:lnTo>
                <a:lnTo>
                  <a:pt x="64369" y="31"/>
                </a:lnTo>
                <a:lnTo>
                  <a:pt x="62910" y="973"/>
                </a:lnTo>
                <a:lnTo>
                  <a:pt x="61938" y="2553"/>
                </a:lnTo>
                <a:lnTo>
                  <a:pt x="61290" y="4559"/>
                </a:lnTo>
                <a:lnTo>
                  <a:pt x="59906" y="5897"/>
                </a:lnTo>
                <a:lnTo>
                  <a:pt x="58030" y="6789"/>
                </a:lnTo>
                <a:lnTo>
                  <a:pt x="55827" y="7383"/>
                </a:lnTo>
                <a:lnTo>
                  <a:pt x="54359" y="8732"/>
                </a:lnTo>
                <a:lnTo>
                  <a:pt x="53379" y="10584"/>
                </a:lnTo>
                <a:lnTo>
                  <a:pt x="52726" y="12770"/>
                </a:lnTo>
                <a:lnTo>
                  <a:pt x="49461" y="17741"/>
                </a:lnTo>
                <a:lnTo>
                  <a:pt x="47258" y="20399"/>
                </a:lnTo>
                <a:lnTo>
                  <a:pt x="45788" y="23124"/>
                </a:lnTo>
                <a:lnTo>
                  <a:pt x="42767" y="32463"/>
                </a:lnTo>
                <a:lnTo>
                  <a:pt x="40890" y="36882"/>
                </a:lnTo>
                <a:lnTo>
                  <a:pt x="36262" y="46872"/>
                </a:lnTo>
                <a:lnTo>
                  <a:pt x="31032" y="57661"/>
                </a:lnTo>
                <a:lnTo>
                  <a:pt x="28303" y="62253"/>
                </a:lnTo>
                <a:lnTo>
                  <a:pt x="25532" y="66267"/>
                </a:lnTo>
                <a:lnTo>
                  <a:pt x="22732" y="69895"/>
                </a:lnTo>
                <a:lnTo>
                  <a:pt x="19913" y="74219"/>
                </a:lnTo>
                <a:lnTo>
                  <a:pt x="17080" y="79007"/>
                </a:lnTo>
                <a:lnTo>
                  <a:pt x="14239" y="84104"/>
                </a:lnTo>
                <a:lnTo>
                  <a:pt x="11393" y="88454"/>
                </a:lnTo>
                <a:lnTo>
                  <a:pt x="8544" y="92307"/>
                </a:lnTo>
                <a:lnTo>
                  <a:pt x="5691" y="95828"/>
                </a:lnTo>
                <a:lnTo>
                  <a:pt x="3790" y="100080"/>
                </a:lnTo>
                <a:lnTo>
                  <a:pt x="2522" y="104820"/>
                </a:lnTo>
                <a:lnTo>
                  <a:pt x="1676" y="109885"/>
                </a:lnTo>
                <a:lnTo>
                  <a:pt x="1113" y="115166"/>
                </a:lnTo>
                <a:lnTo>
                  <a:pt x="737" y="120593"/>
                </a:lnTo>
                <a:lnTo>
                  <a:pt x="320" y="130749"/>
                </a:lnTo>
                <a:lnTo>
                  <a:pt x="84" y="141822"/>
                </a:lnTo>
                <a:lnTo>
                  <a:pt x="0" y="161574"/>
                </a:lnTo>
                <a:lnTo>
                  <a:pt x="948" y="164866"/>
                </a:lnTo>
                <a:lnTo>
                  <a:pt x="2532" y="167061"/>
                </a:lnTo>
                <a:lnTo>
                  <a:pt x="6833" y="170451"/>
                </a:lnTo>
                <a:lnTo>
                  <a:pt x="11919" y="175133"/>
                </a:lnTo>
                <a:lnTo>
                  <a:pt x="20137" y="183124"/>
                </a:lnTo>
                <a:lnTo>
                  <a:pt x="28605" y="191525"/>
                </a:lnTo>
                <a:lnTo>
                  <a:pt x="32401" y="193406"/>
                </a:lnTo>
                <a:lnTo>
                  <a:pt x="36836" y="194659"/>
                </a:lnTo>
                <a:lnTo>
                  <a:pt x="41697" y="195495"/>
                </a:lnTo>
                <a:lnTo>
                  <a:pt x="46844" y="196052"/>
                </a:lnTo>
                <a:lnTo>
                  <a:pt x="52180" y="196424"/>
                </a:lnTo>
                <a:lnTo>
                  <a:pt x="57641" y="196672"/>
                </a:lnTo>
                <a:lnTo>
                  <a:pt x="68791" y="196947"/>
                </a:lnTo>
                <a:lnTo>
                  <a:pt x="151539" y="197167"/>
                </a:lnTo>
                <a:lnTo>
                  <a:pt x="156266" y="196214"/>
                </a:lnTo>
                <a:lnTo>
                  <a:pt x="160370" y="194627"/>
                </a:lnTo>
                <a:lnTo>
                  <a:pt x="164059" y="192616"/>
                </a:lnTo>
                <a:lnTo>
                  <a:pt x="166518" y="190323"/>
                </a:lnTo>
                <a:lnTo>
                  <a:pt x="168158" y="187842"/>
                </a:lnTo>
                <a:lnTo>
                  <a:pt x="169250" y="185235"/>
                </a:lnTo>
                <a:lnTo>
                  <a:pt x="173005" y="179799"/>
                </a:lnTo>
                <a:lnTo>
                  <a:pt x="177848" y="174208"/>
                </a:lnTo>
                <a:lnTo>
                  <a:pt x="183176" y="168548"/>
                </a:lnTo>
                <a:lnTo>
                  <a:pt x="184978" y="165705"/>
                </a:lnTo>
                <a:lnTo>
                  <a:pt x="186980" y="160007"/>
                </a:lnTo>
                <a:lnTo>
                  <a:pt x="190409" y="154299"/>
                </a:lnTo>
                <a:lnTo>
                  <a:pt x="192658" y="151443"/>
                </a:lnTo>
                <a:lnTo>
                  <a:pt x="195156" y="145730"/>
                </a:lnTo>
                <a:lnTo>
                  <a:pt x="196265" y="140016"/>
                </a:lnTo>
                <a:lnTo>
                  <a:pt x="196759" y="134302"/>
                </a:lnTo>
                <a:lnTo>
                  <a:pt x="197843" y="130492"/>
                </a:lnTo>
                <a:lnTo>
                  <a:pt x="199519" y="126047"/>
                </a:lnTo>
                <a:lnTo>
                  <a:pt x="201588" y="121179"/>
                </a:lnTo>
                <a:lnTo>
                  <a:pt x="202014" y="116981"/>
                </a:lnTo>
                <a:lnTo>
                  <a:pt x="201347" y="113229"/>
                </a:lnTo>
                <a:lnTo>
                  <a:pt x="199949" y="109776"/>
                </a:lnTo>
                <a:lnTo>
                  <a:pt x="199017" y="105569"/>
                </a:lnTo>
                <a:lnTo>
                  <a:pt x="198396" y="100859"/>
                </a:lnTo>
                <a:lnTo>
                  <a:pt x="197982" y="95814"/>
                </a:lnTo>
                <a:lnTo>
                  <a:pt x="196754" y="91499"/>
                </a:lnTo>
                <a:lnTo>
                  <a:pt x="194982" y="87669"/>
                </a:lnTo>
                <a:lnTo>
                  <a:pt x="192849" y="84163"/>
                </a:lnTo>
                <a:lnTo>
                  <a:pt x="190473" y="80874"/>
                </a:lnTo>
                <a:lnTo>
                  <a:pt x="187937" y="77728"/>
                </a:lnTo>
                <a:lnTo>
                  <a:pt x="182580" y="71693"/>
                </a:lnTo>
                <a:lnTo>
                  <a:pt x="177024" y="65836"/>
                </a:lnTo>
                <a:lnTo>
                  <a:pt x="174209" y="61988"/>
                </a:lnTo>
                <a:lnTo>
                  <a:pt x="171379" y="57518"/>
                </a:lnTo>
                <a:lnTo>
                  <a:pt x="168541" y="52633"/>
                </a:lnTo>
                <a:lnTo>
                  <a:pt x="164743" y="49376"/>
                </a:lnTo>
                <a:lnTo>
                  <a:pt x="160307" y="47205"/>
                </a:lnTo>
                <a:lnTo>
                  <a:pt x="155444" y="45757"/>
                </a:lnTo>
                <a:lnTo>
                  <a:pt x="151250" y="43839"/>
                </a:lnTo>
                <a:lnTo>
                  <a:pt x="147501" y="41609"/>
                </a:lnTo>
                <a:lnTo>
                  <a:pt x="144049" y="39169"/>
                </a:lnTo>
                <a:lnTo>
                  <a:pt x="140796" y="36590"/>
                </a:lnTo>
                <a:lnTo>
                  <a:pt x="134641" y="31184"/>
                </a:lnTo>
                <a:lnTo>
                  <a:pt x="128731" y="25607"/>
                </a:lnTo>
                <a:lnTo>
                  <a:pt x="125820" y="22786"/>
                </a:lnTo>
                <a:lnTo>
                  <a:pt x="121975" y="20906"/>
                </a:lnTo>
                <a:lnTo>
                  <a:pt x="117508" y="19652"/>
                </a:lnTo>
                <a:lnTo>
                  <a:pt x="112623" y="18816"/>
                </a:lnTo>
                <a:lnTo>
                  <a:pt x="108415" y="17306"/>
                </a:lnTo>
                <a:lnTo>
                  <a:pt x="104657" y="15348"/>
                </a:lnTo>
                <a:lnTo>
                  <a:pt x="96333" y="9911"/>
                </a:lnTo>
                <a:lnTo>
                  <a:pt x="90339" y="4418"/>
                </a:lnTo>
                <a:lnTo>
                  <a:pt x="87845" y="2945"/>
                </a:lnTo>
                <a:lnTo>
                  <a:pt x="82532" y="1309"/>
                </a:lnTo>
                <a:lnTo>
                  <a:pt x="76995" y="581"/>
                </a:lnTo>
                <a:lnTo>
                  <a:pt x="71360" y="258"/>
                </a:lnTo>
                <a:lnTo>
                  <a:pt x="65680" y="114"/>
                </a:lnTo>
                <a:lnTo>
                  <a:pt x="5142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7932419" y="2357437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7068" y="7778"/>
                </a:lnTo>
                <a:lnTo>
                  <a:pt x="18999" y="8043"/>
                </a:lnTo>
                <a:lnTo>
                  <a:pt x="21239" y="8220"/>
                </a:lnTo>
                <a:lnTo>
                  <a:pt x="24637" y="8337"/>
                </a:lnTo>
                <a:lnTo>
                  <a:pt x="44637" y="8542"/>
                </a:lnTo>
                <a:lnTo>
                  <a:pt x="16287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8181022" y="2280285"/>
            <a:ext cx="39153" cy="154305"/>
          </a:xfrm>
          <a:custGeom>
            <a:avLst/>
            <a:gdLst/>
            <a:ahLst/>
            <a:cxnLst/>
            <a:rect l="0" t="0" r="0" b="0"/>
            <a:pathLst>
              <a:path w="39153" h="154305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6785" y="17368"/>
                </a:lnTo>
                <a:lnTo>
                  <a:pt x="7382" y="20151"/>
                </a:lnTo>
                <a:lnTo>
                  <a:pt x="7778" y="23911"/>
                </a:lnTo>
                <a:lnTo>
                  <a:pt x="8043" y="28323"/>
                </a:lnTo>
                <a:lnTo>
                  <a:pt x="8219" y="33170"/>
                </a:lnTo>
                <a:lnTo>
                  <a:pt x="9289" y="37353"/>
                </a:lnTo>
                <a:lnTo>
                  <a:pt x="10957" y="41094"/>
                </a:lnTo>
                <a:lnTo>
                  <a:pt x="13019" y="44541"/>
                </a:lnTo>
                <a:lnTo>
                  <a:pt x="14394" y="48744"/>
                </a:lnTo>
                <a:lnTo>
                  <a:pt x="15311" y="53451"/>
                </a:lnTo>
                <a:lnTo>
                  <a:pt x="15923" y="58494"/>
                </a:lnTo>
                <a:lnTo>
                  <a:pt x="16330" y="63761"/>
                </a:lnTo>
                <a:lnTo>
                  <a:pt x="16602" y="69177"/>
                </a:lnTo>
                <a:lnTo>
                  <a:pt x="16984" y="83362"/>
                </a:lnTo>
                <a:lnTo>
                  <a:pt x="17038" y="87007"/>
                </a:lnTo>
                <a:lnTo>
                  <a:pt x="18026" y="91342"/>
                </a:lnTo>
                <a:lnTo>
                  <a:pt x="19637" y="96137"/>
                </a:lnTo>
                <a:lnTo>
                  <a:pt x="21664" y="101239"/>
                </a:lnTo>
                <a:lnTo>
                  <a:pt x="23015" y="105592"/>
                </a:lnTo>
                <a:lnTo>
                  <a:pt x="23915" y="109447"/>
                </a:lnTo>
                <a:lnTo>
                  <a:pt x="24516" y="112970"/>
                </a:lnTo>
                <a:lnTo>
                  <a:pt x="25870" y="116271"/>
                </a:lnTo>
                <a:lnTo>
                  <a:pt x="27724" y="119424"/>
                </a:lnTo>
                <a:lnTo>
                  <a:pt x="29913" y="122478"/>
                </a:lnTo>
                <a:lnTo>
                  <a:pt x="31372" y="125467"/>
                </a:lnTo>
                <a:lnTo>
                  <a:pt x="32344" y="128412"/>
                </a:lnTo>
                <a:lnTo>
                  <a:pt x="32993" y="131328"/>
                </a:lnTo>
                <a:lnTo>
                  <a:pt x="33426" y="134224"/>
                </a:lnTo>
                <a:lnTo>
                  <a:pt x="33713" y="137108"/>
                </a:lnTo>
                <a:lnTo>
                  <a:pt x="33906" y="139983"/>
                </a:lnTo>
                <a:lnTo>
                  <a:pt x="34987" y="142851"/>
                </a:lnTo>
                <a:lnTo>
                  <a:pt x="36659" y="145717"/>
                </a:lnTo>
                <a:lnTo>
                  <a:pt x="38727" y="148579"/>
                </a:lnTo>
                <a:lnTo>
                  <a:pt x="39152" y="150488"/>
                </a:lnTo>
                <a:lnTo>
                  <a:pt x="38484" y="151760"/>
                </a:lnTo>
                <a:lnTo>
                  <a:pt x="3429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8549640" y="2383155"/>
            <a:ext cx="94298" cy="1"/>
          </a:xfrm>
          <a:custGeom>
            <a:avLst/>
            <a:gdLst/>
            <a:ahLst/>
            <a:cxnLst/>
            <a:rect l="0" t="0" r="0" b="0"/>
            <a:pathLst>
              <a:path w="94298" h="1">
                <a:moveTo>
                  <a:pt x="0" y="0"/>
                </a:move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8746807" y="2297430"/>
            <a:ext cx="17146" cy="197168"/>
          </a:xfrm>
          <a:custGeom>
            <a:avLst/>
            <a:gdLst/>
            <a:ahLst/>
            <a:cxnLst/>
            <a:rect l="0" t="0" r="0" b="0"/>
            <a:pathLst>
              <a:path w="17146" h="197168">
                <a:moveTo>
                  <a:pt x="8573" y="0"/>
                </a:moveTo>
                <a:lnTo>
                  <a:pt x="13512" y="0"/>
                </a:lnTo>
                <a:lnTo>
                  <a:pt x="9411" y="0"/>
                </a:lnTo>
                <a:lnTo>
                  <a:pt x="9132" y="952"/>
                </a:lnTo>
                <a:lnTo>
                  <a:pt x="8822" y="4551"/>
                </a:lnTo>
                <a:lnTo>
                  <a:pt x="7785" y="6844"/>
                </a:lnTo>
                <a:lnTo>
                  <a:pt x="6143" y="9325"/>
                </a:lnTo>
                <a:lnTo>
                  <a:pt x="4096" y="11931"/>
                </a:lnTo>
                <a:lnTo>
                  <a:pt x="2731" y="14622"/>
                </a:lnTo>
                <a:lnTo>
                  <a:pt x="1820" y="17368"/>
                </a:lnTo>
                <a:lnTo>
                  <a:pt x="1214" y="20151"/>
                </a:lnTo>
                <a:lnTo>
                  <a:pt x="809" y="22959"/>
                </a:lnTo>
                <a:lnTo>
                  <a:pt x="360" y="28619"/>
                </a:lnTo>
                <a:lnTo>
                  <a:pt x="160" y="36849"/>
                </a:lnTo>
                <a:lnTo>
                  <a:pt x="0" y="134312"/>
                </a:lnTo>
                <a:lnTo>
                  <a:pt x="952" y="139071"/>
                </a:lnTo>
                <a:lnTo>
                  <a:pt x="2540" y="143197"/>
                </a:lnTo>
                <a:lnTo>
                  <a:pt x="4551" y="146899"/>
                </a:lnTo>
                <a:lnTo>
                  <a:pt x="5892" y="150320"/>
                </a:lnTo>
                <a:lnTo>
                  <a:pt x="6785" y="153553"/>
                </a:lnTo>
                <a:lnTo>
                  <a:pt x="7381" y="156661"/>
                </a:lnTo>
                <a:lnTo>
                  <a:pt x="7778" y="159686"/>
                </a:lnTo>
                <a:lnTo>
                  <a:pt x="8220" y="165586"/>
                </a:lnTo>
                <a:lnTo>
                  <a:pt x="8415" y="171384"/>
                </a:lnTo>
                <a:lnTo>
                  <a:pt x="8468" y="174263"/>
                </a:lnTo>
                <a:lnTo>
                  <a:pt x="9456" y="177136"/>
                </a:lnTo>
                <a:lnTo>
                  <a:pt x="11066" y="180003"/>
                </a:lnTo>
                <a:lnTo>
                  <a:pt x="13092" y="182867"/>
                </a:lnTo>
                <a:lnTo>
                  <a:pt x="14443" y="185728"/>
                </a:lnTo>
                <a:lnTo>
                  <a:pt x="15344" y="188589"/>
                </a:lnTo>
                <a:lnTo>
                  <a:pt x="17145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7692390" y="2614729"/>
            <a:ext cx="238643" cy="239910"/>
          </a:xfrm>
          <a:custGeom>
            <a:avLst/>
            <a:gdLst/>
            <a:ahLst/>
            <a:cxnLst/>
            <a:rect l="0" t="0" r="0" b="0"/>
            <a:pathLst>
              <a:path w="238643" h="239910">
                <a:moveTo>
                  <a:pt x="0" y="34173"/>
                </a:moveTo>
                <a:lnTo>
                  <a:pt x="12770" y="21403"/>
                </a:lnTo>
                <a:lnTo>
                  <a:pt x="16133" y="18992"/>
                </a:lnTo>
                <a:lnTo>
                  <a:pt x="20281" y="16432"/>
                </a:lnTo>
                <a:lnTo>
                  <a:pt x="24950" y="13774"/>
                </a:lnTo>
                <a:lnTo>
                  <a:pt x="29968" y="12001"/>
                </a:lnTo>
                <a:lnTo>
                  <a:pt x="35218" y="10819"/>
                </a:lnTo>
                <a:lnTo>
                  <a:pt x="40624" y="10031"/>
                </a:lnTo>
                <a:lnTo>
                  <a:pt x="46132" y="8554"/>
                </a:lnTo>
                <a:lnTo>
                  <a:pt x="51710" y="6616"/>
                </a:lnTo>
                <a:lnTo>
                  <a:pt x="57333" y="4371"/>
                </a:lnTo>
                <a:lnTo>
                  <a:pt x="62987" y="2875"/>
                </a:lnTo>
                <a:lnTo>
                  <a:pt x="68661" y="1878"/>
                </a:lnTo>
                <a:lnTo>
                  <a:pt x="74349" y="1213"/>
                </a:lnTo>
                <a:lnTo>
                  <a:pt x="80046" y="770"/>
                </a:lnTo>
                <a:lnTo>
                  <a:pt x="85749" y="474"/>
                </a:lnTo>
                <a:lnTo>
                  <a:pt x="97165" y="146"/>
                </a:lnTo>
                <a:lnTo>
                  <a:pt x="108589" y="0"/>
                </a:lnTo>
                <a:lnTo>
                  <a:pt x="114303" y="913"/>
                </a:lnTo>
                <a:lnTo>
                  <a:pt x="120016" y="2475"/>
                </a:lnTo>
                <a:lnTo>
                  <a:pt x="125731" y="4469"/>
                </a:lnTo>
                <a:lnTo>
                  <a:pt x="131445" y="5798"/>
                </a:lnTo>
                <a:lnTo>
                  <a:pt x="137160" y="6684"/>
                </a:lnTo>
                <a:lnTo>
                  <a:pt x="142875" y="7274"/>
                </a:lnTo>
                <a:lnTo>
                  <a:pt x="147638" y="8621"/>
                </a:lnTo>
                <a:lnTo>
                  <a:pt x="151765" y="10471"/>
                </a:lnTo>
                <a:lnTo>
                  <a:pt x="155469" y="12656"/>
                </a:lnTo>
                <a:lnTo>
                  <a:pt x="157938" y="15066"/>
                </a:lnTo>
                <a:lnTo>
                  <a:pt x="159585" y="17625"/>
                </a:lnTo>
                <a:lnTo>
                  <a:pt x="160683" y="20283"/>
                </a:lnTo>
                <a:lnTo>
                  <a:pt x="164442" y="25777"/>
                </a:lnTo>
                <a:lnTo>
                  <a:pt x="166778" y="28576"/>
                </a:lnTo>
                <a:lnTo>
                  <a:pt x="167382" y="31394"/>
                </a:lnTo>
                <a:lnTo>
                  <a:pt x="166833" y="34226"/>
                </a:lnTo>
                <a:lnTo>
                  <a:pt x="163683" y="40864"/>
                </a:lnTo>
                <a:lnTo>
                  <a:pt x="151177" y="66110"/>
                </a:lnTo>
                <a:lnTo>
                  <a:pt x="148410" y="70704"/>
                </a:lnTo>
                <a:lnTo>
                  <a:pt x="145612" y="74720"/>
                </a:lnTo>
                <a:lnTo>
                  <a:pt x="139964" y="81721"/>
                </a:lnTo>
                <a:lnTo>
                  <a:pt x="134278" y="88008"/>
                </a:lnTo>
                <a:lnTo>
                  <a:pt x="130476" y="91018"/>
                </a:lnTo>
                <a:lnTo>
                  <a:pt x="126037" y="93977"/>
                </a:lnTo>
                <a:lnTo>
                  <a:pt x="121172" y="96903"/>
                </a:lnTo>
                <a:lnTo>
                  <a:pt x="116976" y="99805"/>
                </a:lnTo>
                <a:lnTo>
                  <a:pt x="109774" y="105570"/>
                </a:lnTo>
                <a:lnTo>
                  <a:pt x="103399" y="108768"/>
                </a:lnTo>
                <a:lnTo>
                  <a:pt x="100364" y="109620"/>
                </a:lnTo>
                <a:lnTo>
                  <a:pt x="98342" y="111141"/>
                </a:lnTo>
                <a:lnTo>
                  <a:pt x="96994" y="113108"/>
                </a:lnTo>
                <a:lnTo>
                  <a:pt x="94344" y="119780"/>
                </a:lnTo>
                <a:lnTo>
                  <a:pt x="101150" y="119875"/>
                </a:lnTo>
                <a:lnTo>
                  <a:pt x="192884" y="119898"/>
                </a:lnTo>
                <a:lnTo>
                  <a:pt x="199074" y="120851"/>
                </a:lnTo>
                <a:lnTo>
                  <a:pt x="205107" y="122438"/>
                </a:lnTo>
                <a:lnTo>
                  <a:pt x="211033" y="124449"/>
                </a:lnTo>
                <a:lnTo>
                  <a:pt x="215935" y="126742"/>
                </a:lnTo>
                <a:lnTo>
                  <a:pt x="220158" y="129223"/>
                </a:lnTo>
                <a:lnTo>
                  <a:pt x="223924" y="131830"/>
                </a:lnTo>
                <a:lnTo>
                  <a:pt x="226435" y="134520"/>
                </a:lnTo>
                <a:lnTo>
                  <a:pt x="228110" y="137266"/>
                </a:lnTo>
                <a:lnTo>
                  <a:pt x="229225" y="140049"/>
                </a:lnTo>
                <a:lnTo>
                  <a:pt x="233006" y="145682"/>
                </a:lnTo>
                <a:lnTo>
                  <a:pt x="235347" y="148517"/>
                </a:lnTo>
                <a:lnTo>
                  <a:pt x="236908" y="151360"/>
                </a:lnTo>
                <a:lnTo>
                  <a:pt x="238642" y="157059"/>
                </a:lnTo>
                <a:lnTo>
                  <a:pt x="238153" y="160864"/>
                </a:lnTo>
                <a:lnTo>
                  <a:pt x="236872" y="165306"/>
                </a:lnTo>
                <a:lnTo>
                  <a:pt x="235067" y="170173"/>
                </a:lnTo>
                <a:lnTo>
                  <a:pt x="232912" y="174370"/>
                </a:lnTo>
                <a:lnTo>
                  <a:pt x="227976" y="181572"/>
                </a:lnTo>
                <a:lnTo>
                  <a:pt x="222607" y="187949"/>
                </a:lnTo>
                <a:lnTo>
                  <a:pt x="217046" y="194911"/>
                </a:lnTo>
                <a:lnTo>
                  <a:pt x="214231" y="199434"/>
                </a:lnTo>
                <a:lnTo>
                  <a:pt x="211400" y="204354"/>
                </a:lnTo>
                <a:lnTo>
                  <a:pt x="207609" y="208587"/>
                </a:lnTo>
                <a:lnTo>
                  <a:pt x="203176" y="212362"/>
                </a:lnTo>
                <a:lnTo>
                  <a:pt x="198315" y="215831"/>
                </a:lnTo>
                <a:lnTo>
                  <a:pt x="193169" y="219096"/>
                </a:lnTo>
                <a:lnTo>
                  <a:pt x="187835" y="222225"/>
                </a:lnTo>
                <a:lnTo>
                  <a:pt x="182373" y="225263"/>
                </a:lnTo>
                <a:lnTo>
                  <a:pt x="171225" y="231180"/>
                </a:lnTo>
                <a:lnTo>
                  <a:pt x="165585" y="234091"/>
                </a:lnTo>
                <a:lnTo>
                  <a:pt x="159920" y="236032"/>
                </a:lnTo>
                <a:lnTo>
                  <a:pt x="154238" y="237325"/>
                </a:lnTo>
                <a:lnTo>
                  <a:pt x="148545" y="238188"/>
                </a:lnTo>
                <a:lnTo>
                  <a:pt x="143797" y="238763"/>
                </a:lnTo>
                <a:lnTo>
                  <a:pt x="139680" y="239146"/>
                </a:lnTo>
                <a:lnTo>
                  <a:pt x="132564" y="239572"/>
                </a:lnTo>
                <a:lnTo>
                  <a:pt x="126228" y="239762"/>
                </a:lnTo>
                <a:lnTo>
                  <a:pt x="111508" y="239893"/>
                </a:lnTo>
                <a:lnTo>
                  <a:pt x="100025" y="239909"/>
                </a:lnTo>
                <a:lnTo>
                  <a:pt x="98115" y="238958"/>
                </a:lnTo>
                <a:lnTo>
                  <a:pt x="96843" y="237371"/>
                </a:lnTo>
                <a:lnTo>
                  <a:pt x="94800" y="232532"/>
                </a:lnTo>
                <a:lnTo>
                  <a:pt x="94520" y="229330"/>
                </a:lnTo>
                <a:lnTo>
                  <a:pt x="94297" y="222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7992427" y="2683192"/>
            <a:ext cx="205741" cy="137161"/>
          </a:xfrm>
          <a:custGeom>
            <a:avLst/>
            <a:gdLst/>
            <a:ahLst/>
            <a:cxnLst/>
            <a:rect l="0" t="0" r="0" b="0"/>
            <a:pathLst>
              <a:path w="205741" h="13716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3670" y="6844"/>
                </a:lnTo>
                <a:lnTo>
                  <a:pt x="14828" y="9325"/>
                </a:lnTo>
                <a:lnTo>
                  <a:pt x="15601" y="11932"/>
                </a:lnTo>
                <a:lnTo>
                  <a:pt x="17067" y="14622"/>
                </a:lnTo>
                <a:lnTo>
                  <a:pt x="18998" y="17368"/>
                </a:lnTo>
                <a:lnTo>
                  <a:pt x="21238" y="20151"/>
                </a:lnTo>
                <a:lnTo>
                  <a:pt x="24637" y="22007"/>
                </a:lnTo>
                <a:lnTo>
                  <a:pt x="28807" y="23244"/>
                </a:lnTo>
                <a:lnTo>
                  <a:pt x="33492" y="24068"/>
                </a:lnTo>
                <a:lnTo>
                  <a:pt x="37568" y="26523"/>
                </a:lnTo>
                <a:lnTo>
                  <a:pt x="41239" y="30065"/>
                </a:lnTo>
                <a:lnTo>
                  <a:pt x="44636" y="34331"/>
                </a:lnTo>
                <a:lnTo>
                  <a:pt x="48807" y="38127"/>
                </a:lnTo>
                <a:lnTo>
                  <a:pt x="53493" y="41611"/>
                </a:lnTo>
                <a:lnTo>
                  <a:pt x="58523" y="44885"/>
                </a:lnTo>
                <a:lnTo>
                  <a:pt x="63780" y="48021"/>
                </a:lnTo>
                <a:lnTo>
                  <a:pt x="69190" y="51064"/>
                </a:lnTo>
                <a:lnTo>
                  <a:pt x="74702" y="54045"/>
                </a:lnTo>
                <a:lnTo>
                  <a:pt x="79329" y="56985"/>
                </a:lnTo>
                <a:lnTo>
                  <a:pt x="83366" y="59898"/>
                </a:lnTo>
                <a:lnTo>
                  <a:pt x="87010" y="62792"/>
                </a:lnTo>
                <a:lnTo>
                  <a:pt x="91344" y="65674"/>
                </a:lnTo>
                <a:lnTo>
                  <a:pt x="96138" y="68548"/>
                </a:lnTo>
                <a:lnTo>
                  <a:pt x="101240" y="71416"/>
                </a:lnTo>
                <a:lnTo>
                  <a:pt x="105593" y="74281"/>
                </a:lnTo>
                <a:lnTo>
                  <a:pt x="109448" y="77143"/>
                </a:lnTo>
                <a:lnTo>
                  <a:pt x="112970" y="80004"/>
                </a:lnTo>
                <a:lnTo>
                  <a:pt x="117224" y="82863"/>
                </a:lnTo>
                <a:lnTo>
                  <a:pt x="121965" y="85722"/>
                </a:lnTo>
                <a:lnTo>
                  <a:pt x="127030" y="88581"/>
                </a:lnTo>
                <a:lnTo>
                  <a:pt x="131359" y="91439"/>
                </a:lnTo>
                <a:lnTo>
                  <a:pt x="135198" y="94297"/>
                </a:lnTo>
                <a:lnTo>
                  <a:pt x="138709" y="97155"/>
                </a:lnTo>
                <a:lnTo>
                  <a:pt x="142955" y="100012"/>
                </a:lnTo>
                <a:lnTo>
                  <a:pt x="147691" y="102870"/>
                </a:lnTo>
                <a:lnTo>
                  <a:pt x="152753" y="105727"/>
                </a:lnTo>
                <a:lnTo>
                  <a:pt x="157081" y="108585"/>
                </a:lnTo>
                <a:lnTo>
                  <a:pt x="160918" y="111443"/>
                </a:lnTo>
                <a:lnTo>
                  <a:pt x="164428" y="114300"/>
                </a:lnTo>
                <a:lnTo>
                  <a:pt x="167722" y="116205"/>
                </a:lnTo>
                <a:lnTo>
                  <a:pt x="173921" y="118322"/>
                </a:lnTo>
                <a:lnTo>
                  <a:pt x="179851" y="121802"/>
                </a:lnTo>
                <a:lnTo>
                  <a:pt x="182765" y="124064"/>
                </a:lnTo>
                <a:lnTo>
                  <a:pt x="188544" y="126577"/>
                </a:lnTo>
                <a:lnTo>
                  <a:pt x="191419" y="127247"/>
                </a:lnTo>
                <a:lnTo>
                  <a:pt x="197153" y="130532"/>
                </a:lnTo>
                <a:lnTo>
                  <a:pt x="20574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8026717" y="2666047"/>
            <a:ext cx="180024" cy="137161"/>
          </a:xfrm>
          <a:custGeom>
            <a:avLst/>
            <a:gdLst/>
            <a:ahLst/>
            <a:cxnLst/>
            <a:rect l="0" t="0" r="0" b="0"/>
            <a:pathLst>
              <a:path w="180024" h="137161">
                <a:moveTo>
                  <a:pt x="180023" y="0"/>
                </a:moveTo>
                <a:lnTo>
                  <a:pt x="175472" y="0"/>
                </a:lnTo>
                <a:lnTo>
                  <a:pt x="174131" y="953"/>
                </a:lnTo>
                <a:lnTo>
                  <a:pt x="173237" y="2540"/>
                </a:lnTo>
                <a:lnTo>
                  <a:pt x="171804" y="7381"/>
                </a:lnTo>
                <a:lnTo>
                  <a:pt x="166527" y="8043"/>
                </a:lnTo>
                <a:lnTo>
                  <a:pt x="162454" y="8220"/>
                </a:lnTo>
                <a:lnTo>
                  <a:pt x="158785" y="9290"/>
                </a:lnTo>
                <a:lnTo>
                  <a:pt x="155387" y="10956"/>
                </a:lnTo>
                <a:lnTo>
                  <a:pt x="152169" y="13019"/>
                </a:lnTo>
                <a:lnTo>
                  <a:pt x="149071" y="16299"/>
                </a:lnTo>
                <a:lnTo>
                  <a:pt x="146053" y="20391"/>
                </a:lnTo>
                <a:lnTo>
                  <a:pt x="143089" y="25024"/>
                </a:lnTo>
                <a:lnTo>
                  <a:pt x="139208" y="29065"/>
                </a:lnTo>
                <a:lnTo>
                  <a:pt x="134715" y="32712"/>
                </a:lnTo>
                <a:lnTo>
                  <a:pt x="109267" y="49959"/>
                </a:lnTo>
                <a:lnTo>
                  <a:pt x="102372" y="54261"/>
                </a:lnTo>
                <a:lnTo>
                  <a:pt x="95870" y="58082"/>
                </a:lnTo>
                <a:lnTo>
                  <a:pt x="89631" y="61581"/>
                </a:lnTo>
                <a:lnTo>
                  <a:pt x="83567" y="65819"/>
                </a:lnTo>
                <a:lnTo>
                  <a:pt x="77618" y="70549"/>
                </a:lnTo>
                <a:lnTo>
                  <a:pt x="71749" y="75608"/>
                </a:lnTo>
                <a:lnTo>
                  <a:pt x="65930" y="80885"/>
                </a:lnTo>
                <a:lnTo>
                  <a:pt x="54385" y="91829"/>
                </a:lnTo>
                <a:lnTo>
                  <a:pt x="48639" y="96462"/>
                </a:lnTo>
                <a:lnTo>
                  <a:pt x="42903" y="100503"/>
                </a:lnTo>
                <a:lnTo>
                  <a:pt x="37175" y="104150"/>
                </a:lnTo>
                <a:lnTo>
                  <a:pt x="32403" y="107533"/>
                </a:lnTo>
                <a:lnTo>
                  <a:pt x="28270" y="110741"/>
                </a:lnTo>
                <a:lnTo>
                  <a:pt x="24561" y="113832"/>
                </a:lnTo>
                <a:lnTo>
                  <a:pt x="20185" y="116846"/>
                </a:lnTo>
                <a:lnTo>
                  <a:pt x="15362" y="119807"/>
                </a:lnTo>
                <a:lnTo>
                  <a:pt x="10241" y="122734"/>
                </a:lnTo>
                <a:lnTo>
                  <a:pt x="6827" y="125638"/>
                </a:lnTo>
                <a:lnTo>
                  <a:pt x="4551" y="128526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8292465" y="2734627"/>
            <a:ext cx="94298" cy="8574"/>
          </a:xfrm>
          <a:custGeom>
            <a:avLst/>
            <a:gdLst/>
            <a:ahLst/>
            <a:cxnLst/>
            <a:rect l="0" t="0" r="0" b="0"/>
            <a:pathLst>
              <a:path w="94298" h="8574">
                <a:moveTo>
                  <a:pt x="0" y="8573"/>
                </a:moveTo>
                <a:lnTo>
                  <a:pt x="8219" y="353"/>
                </a:lnTo>
                <a:lnTo>
                  <a:pt x="10956" y="157"/>
                </a:lnTo>
                <a:lnTo>
                  <a:pt x="13018" y="105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8326755" y="2803207"/>
            <a:ext cx="77153" cy="8574"/>
          </a:xfrm>
          <a:custGeom>
            <a:avLst/>
            <a:gdLst/>
            <a:ahLst/>
            <a:cxnLst/>
            <a:rect l="0" t="0" r="0" b="0"/>
            <a:pathLst>
              <a:path w="77153" h="857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4" y="8043"/>
                </a:lnTo>
                <a:lnTo>
                  <a:pt x="11931" y="8220"/>
                </a:lnTo>
                <a:lnTo>
                  <a:pt x="14621" y="8337"/>
                </a:lnTo>
                <a:lnTo>
                  <a:pt x="20151" y="8468"/>
                </a:lnTo>
                <a:lnTo>
                  <a:pt x="7715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8558212" y="2760345"/>
            <a:ext cx="51436" cy="1"/>
          </a:xfrm>
          <a:custGeom>
            <a:avLst/>
            <a:gdLst/>
            <a:ahLst/>
            <a:cxnLst/>
            <a:rect l="0" t="0" r="0" b="0"/>
            <a:pathLst>
              <a:path w="51436" h="1">
                <a:moveTo>
                  <a:pt x="0" y="0"/>
                </a:move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8729662" y="2640330"/>
            <a:ext cx="42864" cy="214313"/>
          </a:xfrm>
          <a:custGeom>
            <a:avLst/>
            <a:gdLst/>
            <a:ahLst/>
            <a:cxnLst/>
            <a:rect l="0" t="0" r="0" b="0"/>
            <a:pathLst>
              <a:path w="42864" h="21431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1"/>
                </a:lnTo>
                <a:lnTo>
                  <a:pt x="6785" y="28323"/>
                </a:lnTo>
                <a:lnTo>
                  <a:pt x="7382" y="33169"/>
                </a:lnTo>
                <a:lnTo>
                  <a:pt x="7779" y="38305"/>
                </a:lnTo>
                <a:lnTo>
                  <a:pt x="8043" y="43634"/>
                </a:lnTo>
                <a:lnTo>
                  <a:pt x="8337" y="54635"/>
                </a:lnTo>
                <a:lnTo>
                  <a:pt x="8571" y="121712"/>
                </a:lnTo>
                <a:lnTo>
                  <a:pt x="9523" y="128766"/>
                </a:lnTo>
                <a:lnTo>
                  <a:pt x="11111" y="135374"/>
                </a:lnTo>
                <a:lnTo>
                  <a:pt x="13123" y="141684"/>
                </a:lnTo>
                <a:lnTo>
                  <a:pt x="14464" y="147796"/>
                </a:lnTo>
                <a:lnTo>
                  <a:pt x="15358" y="153776"/>
                </a:lnTo>
                <a:lnTo>
                  <a:pt x="15953" y="159667"/>
                </a:lnTo>
                <a:lnTo>
                  <a:pt x="16351" y="164547"/>
                </a:lnTo>
                <a:lnTo>
                  <a:pt x="16615" y="168753"/>
                </a:lnTo>
                <a:lnTo>
                  <a:pt x="16793" y="172509"/>
                </a:lnTo>
                <a:lnTo>
                  <a:pt x="17863" y="176918"/>
                </a:lnTo>
                <a:lnTo>
                  <a:pt x="19529" y="181763"/>
                </a:lnTo>
                <a:lnTo>
                  <a:pt x="21592" y="186898"/>
                </a:lnTo>
                <a:lnTo>
                  <a:pt x="22967" y="191273"/>
                </a:lnTo>
                <a:lnTo>
                  <a:pt x="23884" y="195143"/>
                </a:lnTo>
                <a:lnTo>
                  <a:pt x="24495" y="198675"/>
                </a:lnTo>
                <a:lnTo>
                  <a:pt x="25856" y="201030"/>
                </a:lnTo>
                <a:lnTo>
                  <a:pt x="27714" y="202600"/>
                </a:lnTo>
                <a:lnTo>
                  <a:pt x="29907" y="203646"/>
                </a:lnTo>
                <a:lnTo>
                  <a:pt x="32321" y="205297"/>
                </a:lnTo>
                <a:lnTo>
                  <a:pt x="34882" y="207349"/>
                </a:lnTo>
                <a:lnTo>
                  <a:pt x="4286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7683817" y="2914650"/>
            <a:ext cx="394336" cy="17146"/>
          </a:xfrm>
          <a:custGeom>
            <a:avLst/>
            <a:gdLst/>
            <a:ahLst/>
            <a:cxnLst/>
            <a:rect l="0" t="0" r="0" b="0"/>
            <a:pathLst>
              <a:path w="394336" h="17146">
                <a:moveTo>
                  <a:pt x="0" y="0"/>
                </a:moveTo>
                <a:lnTo>
                  <a:pt x="0" y="8219"/>
                </a:lnTo>
                <a:lnTo>
                  <a:pt x="4551" y="8467"/>
                </a:lnTo>
                <a:lnTo>
                  <a:pt x="6844" y="9455"/>
                </a:lnTo>
                <a:lnTo>
                  <a:pt x="9325" y="11065"/>
                </a:lnTo>
                <a:lnTo>
                  <a:pt x="15600" y="15944"/>
                </a:lnTo>
                <a:lnTo>
                  <a:pt x="18020" y="16344"/>
                </a:lnTo>
                <a:lnTo>
                  <a:pt x="25789" y="16789"/>
                </a:lnTo>
                <a:lnTo>
                  <a:pt x="35592" y="16986"/>
                </a:lnTo>
                <a:lnTo>
                  <a:pt x="83473" y="17135"/>
                </a:lnTo>
                <a:lnTo>
                  <a:pt x="92796" y="16186"/>
                </a:lnTo>
                <a:lnTo>
                  <a:pt x="101869" y="14601"/>
                </a:lnTo>
                <a:lnTo>
                  <a:pt x="110776" y="12591"/>
                </a:lnTo>
                <a:lnTo>
                  <a:pt x="120522" y="11252"/>
                </a:lnTo>
                <a:lnTo>
                  <a:pt x="130831" y="10358"/>
                </a:lnTo>
                <a:lnTo>
                  <a:pt x="141513" y="9763"/>
                </a:lnTo>
                <a:lnTo>
                  <a:pt x="163542" y="9101"/>
                </a:lnTo>
                <a:lnTo>
                  <a:pt x="174751" y="8925"/>
                </a:lnTo>
                <a:lnTo>
                  <a:pt x="186033" y="7855"/>
                </a:lnTo>
                <a:lnTo>
                  <a:pt x="197364" y="6189"/>
                </a:lnTo>
                <a:lnTo>
                  <a:pt x="208729" y="4126"/>
                </a:lnTo>
                <a:lnTo>
                  <a:pt x="221067" y="2750"/>
                </a:lnTo>
                <a:lnTo>
                  <a:pt x="234056" y="1833"/>
                </a:lnTo>
                <a:lnTo>
                  <a:pt x="260235" y="815"/>
                </a:lnTo>
                <a:lnTo>
                  <a:pt x="305546" y="161"/>
                </a:lnTo>
                <a:lnTo>
                  <a:pt x="315140" y="107"/>
                </a:lnTo>
                <a:lnTo>
                  <a:pt x="324394" y="1024"/>
                </a:lnTo>
                <a:lnTo>
                  <a:pt x="333420" y="2587"/>
                </a:lnTo>
                <a:lnTo>
                  <a:pt x="342295" y="4582"/>
                </a:lnTo>
                <a:lnTo>
                  <a:pt x="350116" y="5912"/>
                </a:lnTo>
                <a:lnTo>
                  <a:pt x="357237" y="6799"/>
                </a:lnTo>
                <a:lnTo>
                  <a:pt x="363887" y="7390"/>
                </a:lnTo>
                <a:lnTo>
                  <a:pt x="369274" y="7784"/>
                </a:lnTo>
                <a:lnTo>
                  <a:pt x="377800" y="8222"/>
                </a:lnTo>
                <a:lnTo>
                  <a:pt x="381406" y="9291"/>
                </a:lnTo>
                <a:lnTo>
                  <a:pt x="384763" y="10956"/>
                </a:lnTo>
                <a:lnTo>
                  <a:pt x="39433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7812405" y="3008981"/>
            <a:ext cx="213768" cy="179976"/>
          </a:xfrm>
          <a:custGeom>
            <a:avLst/>
            <a:gdLst/>
            <a:ahLst/>
            <a:cxnLst/>
            <a:rect l="0" t="0" r="0" b="0"/>
            <a:pathLst>
              <a:path w="213768" h="179976">
                <a:moveTo>
                  <a:pt x="0" y="25683"/>
                </a:moveTo>
                <a:lnTo>
                  <a:pt x="0" y="17464"/>
                </a:lnTo>
                <a:lnTo>
                  <a:pt x="4551" y="17216"/>
                </a:lnTo>
                <a:lnTo>
                  <a:pt x="6844" y="16228"/>
                </a:lnTo>
                <a:lnTo>
                  <a:pt x="11931" y="12591"/>
                </a:lnTo>
                <a:lnTo>
                  <a:pt x="14621" y="11240"/>
                </a:lnTo>
                <a:lnTo>
                  <a:pt x="20151" y="9739"/>
                </a:lnTo>
                <a:lnTo>
                  <a:pt x="23912" y="8387"/>
                </a:lnTo>
                <a:lnTo>
                  <a:pt x="28323" y="6532"/>
                </a:lnTo>
                <a:lnTo>
                  <a:pt x="33170" y="4344"/>
                </a:lnTo>
                <a:lnTo>
                  <a:pt x="38305" y="2884"/>
                </a:lnTo>
                <a:lnTo>
                  <a:pt x="43634" y="1912"/>
                </a:lnTo>
                <a:lnTo>
                  <a:pt x="49091" y="1263"/>
                </a:lnTo>
                <a:lnTo>
                  <a:pt x="54635" y="831"/>
                </a:lnTo>
                <a:lnTo>
                  <a:pt x="60236" y="543"/>
                </a:lnTo>
                <a:lnTo>
                  <a:pt x="71539" y="222"/>
                </a:lnTo>
                <a:lnTo>
                  <a:pt x="100025" y="0"/>
                </a:lnTo>
                <a:lnTo>
                  <a:pt x="105736" y="941"/>
                </a:lnTo>
                <a:lnTo>
                  <a:pt x="111448" y="2521"/>
                </a:lnTo>
                <a:lnTo>
                  <a:pt x="117162" y="4527"/>
                </a:lnTo>
                <a:lnTo>
                  <a:pt x="121922" y="6817"/>
                </a:lnTo>
                <a:lnTo>
                  <a:pt x="126049" y="9296"/>
                </a:lnTo>
                <a:lnTo>
                  <a:pt x="129753" y="11901"/>
                </a:lnTo>
                <a:lnTo>
                  <a:pt x="136407" y="14796"/>
                </a:lnTo>
                <a:lnTo>
                  <a:pt x="139515" y="15567"/>
                </a:lnTo>
                <a:lnTo>
                  <a:pt x="141588" y="17034"/>
                </a:lnTo>
                <a:lnTo>
                  <a:pt x="142969" y="18965"/>
                </a:lnTo>
                <a:lnTo>
                  <a:pt x="144504" y="23650"/>
                </a:lnTo>
                <a:lnTo>
                  <a:pt x="145187" y="28907"/>
                </a:lnTo>
                <a:lnTo>
                  <a:pt x="145489" y="34419"/>
                </a:lnTo>
                <a:lnTo>
                  <a:pt x="145624" y="40043"/>
                </a:lnTo>
                <a:lnTo>
                  <a:pt x="145684" y="45718"/>
                </a:lnTo>
                <a:lnTo>
                  <a:pt x="144748" y="48565"/>
                </a:lnTo>
                <a:lnTo>
                  <a:pt x="143172" y="51415"/>
                </a:lnTo>
                <a:lnTo>
                  <a:pt x="141167" y="54268"/>
                </a:lnTo>
                <a:lnTo>
                  <a:pt x="137926" y="57122"/>
                </a:lnTo>
                <a:lnTo>
                  <a:pt x="133861" y="59978"/>
                </a:lnTo>
                <a:lnTo>
                  <a:pt x="129245" y="62834"/>
                </a:lnTo>
                <a:lnTo>
                  <a:pt x="124264" y="65691"/>
                </a:lnTo>
                <a:lnTo>
                  <a:pt x="113648" y="71405"/>
                </a:lnTo>
                <a:lnTo>
                  <a:pt x="109102" y="74262"/>
                </a:lnTo>
                <a:lnTo>
                  <a:pt x="105121" y="77119"/>
                </a:lnTo>
                <a:lnTo>
                  <a:pt x="101512" y="79976"/>
                </a:lnTo>
                <a:lnTo>
                  <a:pt x="97202" y="81881"/>
                </a:lnTo>
                <a:lnTo>
                  <a:pt x="92424" y="83151"/>
                </a:lnTo>
                <a:lnTo>
                  <a:pt x="87333" y="83998"/>
                </a:lnTo>
                <a:lnTo>
                  <a:pt x="82987" y="85515"/>
                </a:lnTo>
                <a:lnTo>
                  <a:pt x="79137" y="87479"/>
                </a:lnTo>
                <a:lnTo>
                  <a:pt x="75618" y="89740"/>
                </a:lnTo>
                <a:lnTo>
                  <a:pt x="69168" y="92253"/>
                </a:lnTo>
                <a:lnTo>
                  <a:pt x="61816" y="93867"/>
                </a:lnTo>
                <a:lnTo>
                  <a:pt x="55426" y="94185"/>
                </a:lnTo>
                <a:lnTo>
                  <a:pt x="59216" y="94253"/>
                </a:lnTo>
                <a:lnTo>
                  <a:pt x="64324" y="89710"/>
                </a:lnTo>
                <a:lnTo>
                  <a:pt x="66695" y="88370"/>
                </a:lnTo>
                <a:lnTo>
                  <a:pt x="71870" y="86882"/>
                </a:lnTo>
                <a:lnTo>
                  <a:pt x="75536" y="86485"/>
                </a:lnTo>
                <a:lnTo>
                  <a:pt x="79884" y="86220"/>
                </a:lnTo>
                <a:lnTo>
                  <a:pt x="89796" y="85926"/>
                </a:lnTo>
                <a:lnTo>
                  <a:pt x="134350" y="85700"/>
                </a:lnTo>
                <a:lnTo>
                  <a:pt x="168597" y="85692"/>
                </a:lnTo>
                <a:lnTo>
                  <a:pt x="174309" y="86644"/>
                </a:lnTo>
                <a:lnTo>
                  <a:pt x="180024" y="88232"/>
                </a:lnTo>
                <a:lnTo>
                  <a:pt x="185739" y="90242"/>
                </a:lnTo>
                <a:lnTo>
                  <a:pt x="190500" y="92535"/>
                </a:lnTo>
                <a:lnTo>
                  <a:pt x="194627" y="95016"/>
                </a:lnTo>
                <a:lnTo>
                  <a:pt x="198332" y="97623"/>
                </a:lnTo>
                <a:lnTo>
                  <a:pt x="204987" y="103059"/>
                </a:lnTo>
                <a:lnTo>
                  <a:pt x="208095" y="105842"/>
                </a:lnTo>
                <a:lnTo>
                  <a:pt x="210168" y="108650"/>
                </a:lnTo>
                <a:lnTo>
                  <a:pt x="211550" y="111475"/>
                </a:lnTo>
                <a:lnTo>
                  <a:pt x="212471" y="114310"/>
                </a:lnTo>
                <a:lnTo>
                  <a:pt x="213084" y="117153"/>
                </a:lnTo>
                <a:lnTo>
                  <a:pt x="213494" y="120001"/>
                </a:lnTo>
                <a:lnTo>
                  <a:pt x="213767" y="122852"/>
                </a:lnTo>
                <a:lnTo>
                  <a:pt x="212995" y="125705"/>
                </a:lnTo>
                <a:lnTo>
                  <a:pt x="211530" y="128559"/>
                </a:lnTo>
                <a:lnTo>
                  <a:pt x="209600" y="131415"/>
                </a:lnTo>
                <a:lnTo>
                  <a:pt x="207361" y="134271"/>
                </a:lnTo>
                <a:lnTo>
                  <a:pt x="204915" y="137128"/>
                </a:lnTo>
                <a:lnTo>
                  <a:pt x="202332" y="139985"/>
                </a:lnTo>
                <a:lnTo>
                  <a:pt x="196923" y="145699"/>
                </a:lnTo>
                <a:lnTo>
                  <a:pt x="194147" y="148556"/>
                </a:lnTo>
                <a:lnTo>
                  <a:pt x="190391" y="151414"/>
                </a:lnTo>
                <a:lnTo>
                  <a:pt x="185982" y="154271"/>
                </a:lnTo>
                <a:lnTo>
                  <a:pt x="181138" y="157129"/>
                </a:lnTo>
                <a:lnTo>
                  <a:pt x="175051" y="159986"/>
                </a:lnTo>
                <a:lnTo>
                  <a:pt x="168135" y="162844"/>
                </a:lnTo>
                <a:lnTo>
                  <a:pt x="160668" y="165701"/>
                </a:lnTo>
                <a:lnTo>
                  <a:pt x="154737" y="168558"/>
                </a:lnTo>
                <a:lnTo>
                  <a:pt x="149830" y="171416"/>
                </a:lnTo>
                <a:lnTo>
                  <a:pt x="145606" y="174274"/>
                </a:lnTo>
                <a:lnTo>
                  <a:pt x="139934" y="176179"/>
                </a:lnTo>
                <a:lnTo>
                  <a:pt x="133294" y="177449"/>
                </a:lnTo>
                <a:lnTo>
                  <a:pt x="126010" y="178295"/>
                </a:lnTo>
                <a:lnTo>
                  <a:pt x="119248" y="178860"/>
                </a:lnTo>
                <a:lnTo>
                  <a:pt x="112837" y="179236"/>
                </a:lnTo>
                <a:lnTo>
                  <a:pt x="101584" y="179654"/>
                </a:lnTo>
                <a:lnTo>
                  <a:pt x="93409" y="179840"/>
                </a:lnTo>
                <a:lnTo>
                  <a:pt x="67086" y="179975"/>
                </a:lnTo>
                <a:lnTo>
                  <a:pt x="62822" y="179027"/>
                </a:lnTo>
                <a:lnTo>
                  <a:pt x="58073" y="177443"/>
                </a:lnTo>
                <a:lnTo>
                  <a:pt x="53003" y="175434"/>
                </a:lnTo>
                <a:lnTo>
                  <a:pt x="48670" y="174095"/>
                </a:lnTo>
                <a:lnTo>
                  <a:pt x="44830" y="173202"/>
                </a:lnTo>
                <a:lnTo>
                  <a:pt x="41316" y="172607"/>
                </a:lnTo>
                <a:lnTo>
                  <a:pt x="34872" y="171945"/>
                </a:lnTo>
                <a:lnTo>
                  <a:pt x="31821" y="171769"/>
                </a:lnTo>
                <a:lnTo>
                  <a:pt x="29786" y="170699"/>
                </a:lnTo>
                <a:lnTo>
                  <a:pt x="28430" y="169033"/>
                </a:lnTo>
                <a:lnTo>
                  <a:pt x="26252" y="164066"/>
                </a:lnTo>
                <a:lnTo>
                  <a:pt x="27027" y="162706"/>
                </a:lnTo>
                <a:lnTo>
                  <a:pt x="31714" y="157194"/>
                </a:lnTo>
                <a:lnTo>
                  <a:pt x="34289" y="1542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8549640" y="2957512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0" y="29739"/>
                </a:lnTo>
                <a:lnTo>
                  <a:pt x="952" y="28398"/>
                </a:lnTo>
                <a:lnTo>
                  <a:pt x="2539" y="27505"/>
                </a:lnTo>
                <a:lnTo>
                  <a:pt x="7381" y="26071"/>
                </a:lnTo>
                <a:lnTo>
                  <a:pt x="16134" y="25787"/>
                </a:lnTo>
                <a:lnTo>
                  <a:pt x="24950" y="25749"/>
                </a:lnTo>
                <a:lnTo>
                  <a:pt x="29968" y="24786"/>
                </a:lnTo>
                <a:lnTo>
                  <a:pt x="35218" y="23191"/>
                </a:lnTo>
                <a:lnTo>
                  <a:pt x="40624" y="21176"/>
                </a:lnTo>
                <a:lnTo>
                  <a:pt x="47085" y="19832"/>
                </a:lnTo>
                <a:lnTo>
                  <a:pt x="54251" y="18937"/>
                </a:lnTo>
                <a:lnTo>
                  <a:pt x="61884" y="18339"/>
                </a:lnTo>
                <a:lnTo>
                  <a:pt x="69831" y="17941"/>
                </a:lnTo>
                <a:lnTo>
                  <a:pt x="86281" y="17499"/>
                </a:lnTo>
                <a:lnTo>
                  <a:pt x="94668" y="16428"/>
                </a:lnTo>
                <a:lnTo>
                  <a:pt x="103117" y="14762"/>
                </a:lnTo>
                <a:lnTo>
                  <a:pt x="111608" y="12699"/>
                </a:lnTo>
                <a:lnTo>
                  <a:pt x="120124" y="11324"/>
                </a:lnTo>
                <a:lnTo>
                  <a:pt x="128660" y="10407"/>
                </a:lnTo>
                <a:lnTo>
                  <a:pt x="137209" y="9795"/>
                </a:lnTo>
                <a:lnTo>
                  <a:pt x="145764" y="9388"/>
                </a:lnTo>
                <a:lnTo>
                  <a:pt x="162892" y="8935"/>
                </a:lnTo>
                <a:lnTo>
                  <a:pt x="171459" y="7862"/>
                </a:lnTo>
                <a:lnTo>
                  <a:pt x="180028" y="6194"/>
                </a:lnTo>
                <a:lnTo>
                  <a:pt x="188599" y="4129"/>
                </a:lnTo>
                <a:lnTo>
                  <a:pt x="196218" y="2753"/>
                </a:lnTo>
                <a:lnTo>
                  <a:pt x="203202" y="1835"/>
                </a:lnTo>
                <a:lnTo>
                  <a:pt x="209762" y="1224"/>
                </a:lnTo>
                <a:lnTo>
                  <a:pt x="216994" y="816"/>
                </a:lnTo>
                <a:lnTo>
                  <a:pt x="232649" y="363"/>
                </a:lnTo>
                <a:lnTo>
                  <a:pt x="271065" y="32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8592502" y="3086100"/>
            <a:ext cx="196663" cy="145733"/>
          </a:xfrm>
          <a:custGeom>
            <a:avLst/>
            <a:gdLst/>
            <a:ahLst/>
            <a:cxnLst/>
            <a:rect l="0" t="0" r="0" b="0"/>
            <a:pathLst>
              <a:path w="196663" h="145733">
                <a:moveTo>
                  <a:pt x="17145" y="8572"/>
                </a:moveTo>
                <a:lnTo>
                  <a:pt x="24527" y="8572"/>
                </a:lnTo>
                <a:lnTo>
                  <a:pt x="29916" y="4021"/>
                </a:lnTo>
                <a:lnTo>
                  <a:pt x="33280" y="2681"/>
                </a:lnTo>
                <a:lnTo>
                  <a:pt x="37427" y="1787"/>
                </a:lnTo>
                <a:lnTo>
                  <a:pt x="42095" y="1191"/>
                </a:lnTo>
                <a:lnTo>
                  <a:pt x="46161" y="794"/>
                </a:lnTo>
                <a:lnTo>
                  <a:pt x="49824" y="529"/>
                </a:lnTo>
                <a:lnTo>
                  <a:pt x="53218" y="352"/>
                </a:lnTo>
                <a:lnTo>
                  <a:pt x="62070" y="156"/>
                </a:lnTo>
                <a:lnTo>
                  <a:pt x="129763" y="0"/>
                </a:lnTo>
                <a:lnTo>
                  <a:pt x="133181" y="953"/>
                </a:lnTo>
                <a:lnTo>
                  <a:pt x="136413" y="2540"/>
                </a:lnTo>
                <a:lnTo>
                  <a:pt x="139519" y="4551"/>
                </a:lnTo>
                <a:lnTo>
                  <a:pt x="141591" y="6844"/>
                </a:lnTo>
                <a:lnTo>
                  <a:pt x="142971" y="9325"/>
                </a:lnTo>
                <a:lnTo>
                  <a:pt x="143892" y="11931"/>
                </a:lnTo>
                <a:lnTo>
                  <a:pt x="145457" y="14621"/>
                </a:lnTo>
                <a:lnTo>
                  <a:pt x="147454" y="17368"/>
                </a:lnTo>
                <a:lnTo>
                  <a:pt x="152952" y="24068"/>
                </a:lnTo>
                <a:lnTo>
                  <a:pt x="152451" y="25570"/>
                </a:lnTo>
                <a:lnTo>
                  <a:pt x="149353" y="29779"/>
                </a:lnTo>
                <a:lnTo>
                  <a:pt x="147194" y="32235"/>
                </a:lnTo>
                <a:lnTo>
                  <a:pt x="144802" y="34825"/>
                </a:lnTo>
                <a:lnTo>
                  <a:pt x="139603" y="40243"/>
                </a:lnTo>
                <a:lnTo>
                  <a:pt x="134118" y="45825"/>
                </a:lnTo>
                <a:lnTo>
                  <a:pt x="130370" y="48648"/>
                </a:lnTo>
                <a:lnTo>
                  <a:pt x="125966" y="51482"/>
                </a:lnTo>
                <a:lnTo>
                  <a:pt x="121125" y="54323"/>
                </a:lnTo>
                <a:lnTo>
                  <a:pt x="115992" y="57170"/>
                </a:lnTo>
                <a:lnTo>
                  <a:pt x="105210" y="62874"/>
                </a:lnTo>
                <a:lnTo>
                  <a:pt x="99668" y="64776"/>
                </a:lnTo>
                <a:lnTo>
                  <a:pt x="94067" y="66044"/>
                </a:lnTo>
                <a:lnTo>
                  <a:pt x="88429" y="66889"/>
                </a:lnTo>
                <a:lnTo>
                  <a:pt x="83718" y="68405"/>
                </a:lnTo>
                <a:lnTo>
                  <a:pt x="79624" y="70368"/>
                </a:lnTo>
                <a:lnTo>
                  <a:pt x="75944" y="72630"/>
                </a:lnTo>
                <a:lnTo>
                  <a:pt x="72537" y="74137"/>
                </a:lnTo>
                <a:lnTo>
                  <a:pt x="69312" y="75142"/>
                </a:lnTo>
                <a:lnTo>
                  <a:pt x="63191" y="76259"/>
                </a:lnTo>
                <a:lnTo>
                  <a:pt x="57295" y="76755"/>
                </a:lnTo>
                <a:lnTo>
                  <a:pt x="51950" y="77117"/>
                </a:lnTo>
                <a:lnTo>
                  <a:pt x="60828" y="77148"/>
                </a:lnTo>
                <a:lnTo>
                  <a:pt x="63412" y="77149"/>
                </a:lnTo>
                <a:lnTo>
                  <a:pt x="66088" y="76197"/>
                </a:lnTo>
                <a:lnTo>
                  <a:pt x="71599" y="72600"/>
                </a:lnTo>
                <a:lnTo>
                  <a:pt x="77225" y="70367"/>
                </a:lnTo>
                <a:lnTo>
                  <a:pt x="82900" y="69374"/>
                </a:lnTo>
                <a:lnTo>
                  <a:pt x="88596" y="68933"/>
                </a:lnTo>
                <a:lnTo>
                  <a:pt x="96844" y="68737"/>
                </a:lnTo>
                <a:lnTo>
                  <a:pt x="117660" y="68611"/>
                </a:lnTo>
                <a:lnTo>
                  <a:pt x="123208" y="69553"/>
                </a:lnTo>
                <a:lnTo>
                  <a:pt x="128812" y="71133"/>
                </a:lnTo>
                <a:lnTo>
                  <a:pt x="134452" y="73140"/>
                </a:lnTo>
                <a:lnTo>
                  <a:pt x="140117" y="74477"/>
                </a:lnTo>
                <a:lnTo>
                  <a:pt x="145798" y="75369"/>
                </a:lnTo>
                <a:lnTo>
                  <a:pt x="151491" y="75963"/>
                </a:lnTo>
                <a:lnTo>
                  <a:pt x="156240" y="77312"/>
                </a:lnTo>
                <a:lnTo>
                  <a:pt x="160358" y="79164"/>
                </a:lnTo>
                <a:lnTo>
                  <a:pt x="164054" y="81351"/>
                </a:lnTo>
                <a:lnTo>
                  <a:pt x="167473" y="83761"/>
                </a:lnTo>
                <a:lnTo>
                  <a:pt x="170703" y="86321"/>
                </a:lnTo>
                <a:lnTo>
                  <a:pt x="173810" y="88980"/>
                </a:lnTo>
                <a:lnTo>
                  <a:pt x="176833" y="91705"/>
                </a:lnTo>
                <a:lnTo>
                  <a:pt x="182733" y="97272"/>
                </a:lnTo>
                <a:lnTo>
                  <a:pt x="185639" y="99138"/>
                </a:lnTo>
                <a:lnTo>
                  <a:pt x="191409" y="101211"/>
                </a:lnTo>
                <a:lnTo>
                  <a:pt x="193329" y="102716"/>
                </a:lnTo>
                <a:lnTo>
                  <a:pt x="194608" y="104673"/>
                </a:lnTo>
                <a:lnTo>
                  <a:pt x="195462" y="106929"/>
                </a:lnTo>
                <a:lnTo>
                  <a:pt x="196030" y="109386"/>
                </a:lnTo>
                <a:lnTo>
                  <a:pt x="196410" y="111976"/>
                </a:lnTo>
                <a:lnTo>
                  <a:pt x="196662" y="114656"/>
                </a:lnTo>
                <a:lnTo>
                  <a:pt x="195878" y="117394"/>
                </a:lnTo>
                <a:lnTo>
                  <a:pt x="194403" y="120173"/>
                </a:lnTo>
                <a:lnTo>
                  <a:pt x="192467" y="122978"/>
                </a:lnTo>
                <a:lnTo>
                  <a:pt x="190224" y="124847"/>
                </a:lnTo>
                <a:lnTo>
                  <a:pt x="187776" y="126094"/>
                </a:lnTo>
                <a:lnTo>
                  <a:pt x="185191" y="126925"/>
                </a:lnTo>
                <a:lnTo>
                  <a:pt x="181563" y="128432"/>
                </a:lnTo>
                <a:lnTo>
                  <a:pt x="177240" y="130388"/>
                </a:lnTo>
                <a:lnTo>
                  <a:pt x="172452" y="132645"/>
                </a:lnTo>
                <a:lnTo>
                  <a:pt x="168308" y="134150"/>
                </a:lnTo>
                <a:lnTo>
                  <a:pt x="164592" y="135153"/>
                </a:lnTo>
                <a:lnTo>
                  <a:pt x="161163" y="135822"/>
                </a:lnTo>
                <a:lnTo>
                  <a:pt x="156973" y="137221"/>
                </a:lnTo>
                <a:lnTo>
                  <a:pt x="152274" y="139105"/>
                </a:lnTo>
                <a:lnTo>
                  <a:pt x="147236" y="141314"/>
                </a:lnTo>
                <a:lnTo>
                  <a:pt x="141973" y="142787"/>
                </a:lnTo>
                <a:lnTo>
                  <a:pt x="136558" y="143769"/>
                </a:lnTo>
                <a:lnTo>
                  <a:pt x="131043" y="144423"/>
                </a:lnTo>
                <a:lnTo>
                  <a:pt x="125463" y="144860"/>
                </a:lnTo>
                <a:lnTo>
                  <a:pt x="119837" y="145151"/>
                </a:lnTo>
                <a:lnTo>
                  <a:pt x="108506" y="145474"/>
                </a:lnTo>
                <a:lnTo>
                  <a:pt x="68576" y="145717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7795259" y="3557587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9326" y="10583"/>
                </a:lnTo>
                <a:lnTo>
                  <a:pt x="14623" y="15181"/>
                </a:lnTo>
                <a:lnTo>
                  <a:pt x="20152" y="20400"/>
                </a:lnTo>
                <a:lnTo>
                  <a:pt x="42869" y="42878"/>
                </a:lnTo>
                <a:lnTo>
                  <a:pt x="45725" y="45731"/>
                </a:lnTo>
                <a:lnTo>
                  <a:pt x="49533" y="48585"/>
                </a:lnTo>
                <a:lnTo>
                  <a:pt x="53978" y="51440"/>
                </a:lnTo>
                <a:lnTo>
                  <a:pt x="58846" y="54296"/>
                </a:lnTo>
                <a:lnTo>
                  <a:pt x="63043" y="58105"/>
                </a:lnTo>
                <a:lnTo>
                  <a:pt x="66794" y="62549"/>
                </a:lnTo>
                <a:lnTo>
                  <a:pt x="70246" y="67417"/>
                </a:lnTo>
                <a:lnTo>
                  <a:pt x="74454" y="72567"/>
                </a:lnTo>
                <a:lnTo>
                  <a:pt x="79163" y="77906"/>
                </a:lnTo>
                <a:lnTo>
                  <a:pt x="84209" y="83369"/>
                </a:lnTo>
                <a:lnTo>
                  <a:pt x="88524" y="88917"/>
                </a:lnTo>
                <a:lnTo>
                  <a:pt x="92354" y="94521"/>
                </a:lnTo>
                <a:lnTo>
                  <a:pt x="95860" y="100161"/>
                </a:lnTo>
                <a:lnTo>
                  <a:pt x="99149" y="104874"/>
                </a:lnTo>
                <a:lnTo>
                  <a:pt x="102295" y="108969"/>
                </a:lnTo>
                <a:lnTo>
                  <a:pt x="105344" y="112651"/>
                </a:lnTo>
                <a:lnTo>
                  <a:pt x="109282" y="117011"/>
                </a:lnTo>
                <a:lnTo>
                  <a:pt x="118738" y="126935"/>
                </a:lnTo>
                <a:lnTo>
                  <a:pt x="151376" y="159942"/>
                </a:lnTo>
                <a:lnTo>
                  <a:pt x="157132" y="165700"/>
                </a:lnTo>
                <a:lnTo>
                  <a:pt x="159047" y="168570"/>
                </a:lnTo>
                <a:lnTo>
                  <a:pt x="161176" y="174298"/>
                </a:lnTo>
                <a:lnTo>
                  <a:pt x="162695" y="176206"/>
                </a:lnTo>
                <a:lnTo>
                  <a:pt x="164661" y="177478"/>
                </a:lnTo>
                <a:lnTo>
                  <a:pt x="166924" y="178326"/>
                </a:lnTo>
                <a:lnTo>
                  <a:pt x="168433" y="179844"/>
                </a:lnTo>
                <a:lnTo>
                  <a:pt x="169440" y="181809"/>
                </a:lnTo>
                <a:lnTo>
                  <a:pt x="17145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7735252" y="3557587"/>
            <a:ext cx="188596" cy="180024"/>
          </a:xfrm>
          <a:custGeom>
            <a:avLst/>
            <a:gdLst/>
            <a:ahLst/>
            <a:cxnLst/>
            <a:rect l="0" t="0" r="0" b="0"/>
            <a:pathLst>
              <a:path w="188596" h="180024">
                <a:moveTo>
                  <a:pt x="188595" y="0"/>
                </a:moveTo>
                <a:lnTo>
                  <a:pt x="184044" y="0"/>
                </a:lnTo>
                <a:lnTo>
                  <a:pt x="182704" y="953"/>
                </a:lnTo>
                <a:lnTo>
                  <a:pt x="181810" y="2540"/>
                </a:lnTo>
                <a:lnTo>
                  <a:pt x="181215" y="4551"/>
                </a:lnTo>
                <a:lnTo>
                  <a:pt x="178013" y="9325"/>
                </a:lnTo>
                <a:lnTo>
                  <a:pt x="173414" y="14622"/>
                </a:lnTo>
                <a:lnTo>
                  <a:pt x="168195" y="20151"/>
                </a:lnTo>
                <a:lnTo>
                  <a:pt x="165471" y="23912"/>
                </a:lnTo>
                <a:lnTo>
                  <a:pt x="162702" y="28324"/>
                </a:lnTo>
                <a:lnTo>
                  <a:pt x="159903" y="33170"/>
                </a:lnTo>
                <a:lnTo>
                  <a:pt x="156131" y="38306"/>
                </a:lnTo>
                <a:lnTo>
                  <a:pt x="151713" y="43635"/>
                </a:lnTo>
                <a:lnTo>
                  <a:pt x="146862" y="49092"/>
                </a:lnTo>
                <a:lnTo>
                  <a:pt x="136392" y="60237"/>
                </a:lnTo>
                <a:lnTo>
                  <a:pt x="102802" y="94318"/>
                </a:lnTo>
                <a:lnTo>
                  <a:pt x="62861" y="134304"/>
                </a:lnTo>
                <a:lnTo>
                  <a:pt x="57148" y="139066"/>
                </a:lnTo>
                <a:lnTo>
                  <a:pt x="51433" y="143193"/>
                </a:lnTo>
                <a:lnTo>
                  <a:pt x="45719" y="146897"/>
                </a:lnTo>
                <a:lnTo>
                  <a:pt x="40957" y="150319"/>
                </a:lnTo>
                <a:lnTo>
                  <a:pt x="36830" y="153553"/>
                </a:lnTo>
                <a:lnTo>
                  <a:pt x="33125" y="156661"/>
                </a:lnTo>
                <a:lnTo>
                  <a:pt x="29704" y="159686"/>
                </a:lnTo>
                <a:lnTo>
                  <a:pt x="23362" y="165586"/>
                </a:lnTo>
                <a:lnTo>
                  <a:pt x="20337" y="167541"/>
                </a:lnTo>
                <a:lnTo>
                  <a:pt x="17368" y="168844"/>
                </a:lnTo>
                <a:lnTo>
                  <a:pt x="10310" y="170935"/>
                </a:lnTo>
                <a:lnTo>
                  <a:pt x="4537" y="175849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8069580" y="356616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14762" y="8572"/>
                </a:lnTo>
                <a:lnTo>
                  <a:pt x="16508" y="7619"/>
                </a:lnTo>
                <a:lnTo>
                  <a:pt x="18625" y="6032"/>
                </a:lnTo>
                <a:lnTo>
                  <a:pt x="20989" y="4021"/>
                </a:lnTo>
                <a:lnTo>
                  <a:pt x="24470" y="2681"/>
                </a:lnTo>
                <a:lnTo>
                  <a:pt x="28697" y="1787"/>
                </a:lnTo>
                <a:lnTo>
                  <a:pt x="33418" y="1191"/>
                </a:lnTo>
                <a:lnTo>
                  <a:pt x="38471" y="794"/>
                </a:lnTo>
                <a:lnTo>
                  <a:pt x="43744" y="529"/>
                </a:lnTo>
                <a:lnTo>
                  <a:pt x="54685" y="23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8061007" y="363474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0" y="352"/>
                </a:lnTo>
                <a:lnTo>
                  <a:pt x="4551" y="104"/>
                </a:lnTo>
                <a:lnTo>
                  <a:pt x="160021" y="0"/>
                </a:lnTo>
                <a:lnTo>
                  <a:pt x="165735" y="952"/>
                </a:lnTo>
                <a:lnTo>
                  <a:pt x="171450" y="2539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8386762" y="3540442"/>
            <a:ext cx="111444" cy="7382"/>
          </a:xfrm>
          <a:custGeom>
            <a:avLst/>
            <a:gdLst/>
            <a:ahLst/>
            <a:cxnLst/>
            <a:rect l="0" t="0" r="0" b="0"/>
            <a:pathLst>
              <a:path w="111444" h="7382">
                <a:moveTo>
                  <a:pt x="0" y="0"/>
                </a:moveTo>
                <a:lnTo>
                  <a:pt x="58845" y="0"/>
                </a:lnTo>
                <a:lnTo>
                  <a:pt x="63042" y="953"/>
                </a:lnTo>
                <a:lnTo>
                  <a:pt x="66794" y="2540"/>
                </a:lnTo>
                <a:lnTo>
                  <a:pt x="70246" y="4551"/>
                </a:lnTo>
                <a:lnTo>
                  <a:pt x="74454" y="5891"/>
                </a:lnTo>
                <a:lnTo>
                  <a:pt x="79163" y="6785"/>
                </a:lnTo>
                <a:lnTo>
                  <a:pt x="84209" y="7381"/>
                </a:lnTo>
                <a:lnTo>
                  <a:pt x="88524" y="6826"/>
                </a:lnTo>
                <a:lnTo>
                  <a:pt x="92353" y="5503"/>
                </a:lnTo>
                <a:lnTo>
                  <a:pt x="95858" y="3669"/>
                </a:lnTo>
                <a:lnTo>
                  <a:pt x="99149" y="2446"/>
                </a:lnTo>
                <a:lnTo>
                  <a:pt x="102295" y="1631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8542377" y="3386137"/>
            <a:ext cx="135851" cy="368618"/>
          </a:xfrm>
          <a:custGeom>
            <a:avLst/>
            <a:gdLst/>
            <a:ahLst/>
            <a:cxnLst/>
            <a:rect l="0" t="0" r="0" b="0"/>
            <a:pathLst>
              <a:path w="135851" h="368618">
                <a:moveTo>
                  <a:pt x="135850" y="0"/>
                </a:moveTo>
                <a:lnTo>
                  <a:pt x="135850" y="7381"/>
                </a:lnTo>
                <a:lnTo>
                  <a:pt x="133310" y="10583"/>
                </a:lnTo>
                <a:lnTo>
                  <a:pt x="131299" y="12771"/>
                </a:lnTo>
                <a:lnTo>
                  <a:pt x="129958" y="16134"/>
                </a:lnTo>
                <a:lnTo>
                  <a:pt x="128469" y="24950"/>
                </a:lnTo>
                <a:lnTo>
                  <a:pt x="127631" y="36074"/>
                </a:lnTo>
                <a:lnTo>
                  <a:pt x="124895" y="44926"/>
                </a:lnTo>
                <a:lnTo>
                  <a:pt x="122832" y="49953"/>
                </a:lnTo>
                <a:lnTo>
                  <a:pt x="120504" y="56162"/>
                </a:lnTo>
                <a:lnTo>
                  <a:pt x="115377" y="70681"/>
                </a:lnTo>
                <a:lnTo>
                  <a:pt x="113629" y="77601"/>
                </a:lnTo>
                <a:lnTo>
                  <a:pt x="112463" y="84119"/>
                </a:lnTo>
                <a:lnTo>
                  <a:pt x="111687" y="90369"/>
                </a:lnTo>
                <a:lnTo>
                  <a:pt x="110216" y="97394"/>
                </a:lnTo>
                <a:lnTo>
                  <a:pt x="108284" y="104934"/>
                </a:lnTo>
                <a:lnTo>
                  <a:pt x="106042" y="112819"/>
                </a:lnTo>
                <a:lnTo>
                  <a:pt x="101013" y="129199"/>
                </a:lnTo>
                <a:lnTo>
                  <a:pt x="90022" y="162999"/>
                </a:lnTo>
                <a:lnTo>
                  <a:pt x="86249" y="171531"/>
                </a:lnTo>
                <a:lnTo>
                  <a:pt x="81827" y="180076"/>
                </a:lnTo>
                <a:lnTo>
                  <a:pt x="76975" y="188631"/>
                </a:lnTo>
                <a:lnTo>
                  <a:pt x="72788" y="197191"/>
                </a:lnTo>
                <a:lnTo>
                  <a:pt x="69044" y="205756"/>
                </a:lnTo>
                <a:lnTo>
                  <a:pt x="65595" y="214323"/>
                </a:lnTo>
                <a:lnTo>
                  <a:pt x="59223" y="231462"/>
                </a:lnTo>
                <a:lnTo>
                  <a:pt x="56190" y="240033"/>
                </a:lnTo>
                <a:lnTo>
                  <a:pt x="53216" y="247652"/>
                </a:lnTo>
                <a:lnTo>
                  <a:pt x="50281" y="254637"/>
                </a:lnTo>
                <a:lnTo>
                  <a:pt x="44480" y="267477"/>
                </a:lnTo>
                <a:lnTo>
                  <a:pt x="38726" y="279534"/>
                </a:lnTo>
                <a:lnTo>
                  <a:pt x="35858" y="286368"/>
                </a:lnTo>
                <a:lnTo>
                  <a:pt x="32994" y="293782"/>
                </a:lnTo>
                <a:lnTo>
                  <a:pt x="30132" y="301582"/>
                </a:lnTo>
                <a:lnTo>
                  <a:pt x="27272" y="307735"/>
                </a:lnTo>
                <a:lnTo>
                  <a:pt x="24412" y="312789"/>
                </a:lnTo>
                <a:lnTo>
                  <a:pt x="21552" y="317111"/>
                </a:lnTo>
                <a:lnTo>
                  <a:pt x="18377" y="324453"/>
                </a:lnTo>
                <a:lnTo>
                  <a:pt x="16012" y="331844"/>
                </a:lnTo>
                <a:lnTo>
                  <a:pt x="11786" y="341479"/>
                </a:lnTo>
                <a:lnTo>
                  <a:pt x="9273" y="349571"/>
                </a:lnTo>
                <a:lnTo>
                  <a:pt x="8603" y="353063"/>
                </a:lnTo>
                <a:lnTo>
                  <a:pt x="7204" y="355390"/>
                </a:lnTo>
                <a:lnTo>
                  <a:pt x="5319" y="356941"/>
                </a:lnTo>
                <a:lnTo>
                  <a:pt x="3109" y="357976"/>
                </a:lnTo>
                <a:lnTo>
                  <a:pt x="1636" y="359618"/>
                </a:lnTo>
                <a:lnTo>
                  <a:pt x="655" y="361666"/>
                </a:lnTo>
                <a:lnTo>
                  <a:pt x="0" y="363983"/>
                </a:lnTo>
                <a:lnTo>
                  <a:pt x="515" y="365528"/>
                </a:lnTo>
                <a:lnTo>
                  <a:pt x="1812" y="366557"/>
                </a:lnTo>
                <a:lnTo>
                  <a:pt x="7263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8686800" y="3583420"/>
            <a:ext cx="145688" cy="197053"/>
          </a:xfrm>
          <a:custGeom>
            <a:avLst/>
            <a:gdLst/>
            <a:ahLst/>
            <a:cxnLst/>
            <a:rect l="0" t="0" r="0" b="0"/>
            <a:pathLst>
              <a:path w="145688" h="197053">
                <a:moveTo>
                  <a:pt x="8572" y="34175"/>
                </a:moveTo>
                <a:lnTo>
                  <a:pt x="8572" y="26794"/>
                </a:lnTo>
                <a:lnTo>
                  <a:pt x="13123" y="21404"/>
                </a:lnTo>
                <a:lnTo>
                  <a:pt x="15954" y="18326"/>
                </a:lnTo>
                <a:lnTo>
                  <a:pt x="18256" y="16941"/>
                </a:lnTo>
                <a:lnTo>
                  <a:pt x="21696" y="15066"/>
                </a:lnTo>
                <a:lnTo>
                  <a:pt x="25892" y="12863"/>
                </a:lnTo>
                <a:lnTo>
                  <a:pt x="29644" y="11394"/>
                </a:lnTo>
                <a:lnTo>
                  <a:pt x="33097" y="10415"/>
                </a:lnTo>
                <a:lnTo>
                  <a:pt x="36353" y="9763"/>
                </a:lnTo>
                <a:lnTo>
                  <a:pt x="40428" y="8375"/>
                </a:lnTo>
                <a:lnTo>
                  <a:pt x="45049" y="6497"/>
                </a:lnTo>
                <a:lnTo>
                  <a:pt x="50035" y="4293"/>
                </a:lnTo>
                <a:lnTo>
                  <a:pt x="55264" y="2823"/>
                </a:lnTo>
                <a:lnTo>
                  <a:pt x="60655" y="1844"/>
                </a:lnTo>
                <a:lnTo>
                  <a:pt x="66154" y="1191"/>
                </a:lnTo>
                <a:lnTo>
                  <a:pt x="70773" y="755"/>
                </a:lnTo>
                <a:lnTo>
                  <a:pt x="74803" y="465"/>
                </a:lnTo>
                <a:lnTo>
                  <a:pt x="78444" y="272"/>
                </a:lnTo>
                <a:lnTo>
                  <a:pt x="85028" y="57"/>
                </a:lnTo>
                <a:lnTo>
                  <a:pt x="88118" y="0"/>
                </a:lnTo>
                <a:lnTo>
                  <a:pt x="91130" y="913"/>
                </a:lnTo>
                <a:lnTo>
                  <a:pt x="94091" y="2476"/>
                </a:lnTo>
                <a:lnTo>
                  <a:pt x="97017" y="4469"/>
                </a:lnTo>
                <a:lnTo>
                  <a:pt x="99921" y="6751"/>
                </a:lnTo>
                <a:lnTo>
                  <a:pt x="102809" y="9225"/>
                </a:lnTo>
                <a:lnTo>
                  <a:pt x="109736" y="15488"/>
                </a:lnTo>
                <a:lnTo>
                  <a:pt x="110306" y="16954"/>
                </a:lnTo>
                <a:lnTo>
                  <a:pt x="110937" y="21123"/>
                </a:lnTo>
                <a:lnTo>
                  <a:pt x="111105" y="24521"/>
                </a:lnTo>
                <a:lnTo>
                  <a:pt x="111293" y="33377"/>
                </a:lnTo>
                <a:lnTo>
                  <a:pt x="110390" y="37453"/>
                </a:lnTo>
                <a:lnTo>
                  <a:pt x="108835" y="41123"/>
                </a:lnTo>
                <a:lnTo>
                  <a:pt x="106847" y="44522"/>
                </a:lnTo>
                <a:lnTo>
                  <a:pt x="104569" y="47740"/>
                </a:lnTo>
                <a:lnTo>
                  <a:pt x="102097" y="50838"/>
                </a:lnTo>
                <a:lnTo>
                  <a:pt x="99498" y="53856"/>
                </a:lnTo>
                <a:lnTo>
                  <a:pt x="95860" y="56821"/>
                </a:lnTo>
                <a:lnTo>
                  <a:pt x="91528" y="59749"/>
                </a:lnTo>
                <a:lnTo>
                  <a:pt x="86737" y="62655"/>
                </a:lnTo>
                <a:lnTo>
                  <a:pt x="82589" y="65544"/>
                </a:lnTo>
                <a:lnTo>
                  <a:pt x="78871" y="68422"/>
                </a:lnTo>
                <a:lnTo>
                  <a:pt x="75441" y="71294"/>
                </a:lnTo>
                <a:lnTo>
                  <a:pt x="72201" y="74161"/>
                </a:lnTo>
                <a:lnTo>
                  <a:pt x="66062" y="79886"/>
                </a:lnTo>
                <a:lnTo>
                  <a:pt x="63091" y="81794"/>
                </a:lnTo>
                <a:lnTo>
                  <a:pt x="60158" y="83066"/>
                </a:lnTo>
                <a:lnTo>
                  <a:pt x="57249" y="83914"/>
                </a:lnTo>
                <a:lnTo>
                  <a:pt x="54360" y="84479"/>
                </a:lnTo>
                <a:lnTo>
                  <a:pt x="51479" y="84856"/>
                </a:lnTo>
                <a:lnTo>
                  <a:pt x="48607" y="85107"/>
                </a:lnTo>
                <a:lnTo>
                  <a:pt x="45740" y="86227"/>
                </a:lnTo>
                <a:lnTo>
                  <a:pt x="42876" y="87926"/>
                </a:lnTo>
                <a:lnTo>
                  <a:pt x="35986" y="92947"/>
                </a:lnTo>
                <a:lnTo>
                  <a:pt x="32503" y="93633"/>
                </a:lnTo>
                <a:lnTo>
                  <a:pt x="26115" y="94150"/>
                </a:lnTo>
                <a:lnTo>
                  <a:pt x="30386" y="94172"/>
                </a:lnTo>
                <a:lnTo>
                  <a:pt x="32639" y="93223"/>
                </a:lnTo>
                <a:lnTo>
                  <a:pt x="35094" y="91638"/>
                </a:lnTo>
                <a:lnTo>
                  <a:pt x="41328" y="86800"/>
                </a:lnTo>
                <a:lnTo>
                  <a:pt x="43744" y="86404"/>
                </a:lnTo>
                <a:lnTo>
                  <a:pt x="47260" y="86139"/>
                </a:lnTo>
                <a:lnTo>
                  <a:pt x="55294" y="85845"/>
                </a:lnTo>
                <a:lnTo>
                  <a:pt x="65172" y="85679"/>
                </a:lnTo>
                <a:lnTo>
                  <a:pt x="95942" y="85613"/>
                </a:lnTo>
                <a:lnTo>
                  <a:pt x="100156" y="86564"/>
                </a:lnTo>
                <a:lnTo>
                  <a:pt x="104871" y="88151"/>
                </a:lnTo>
                <a:lnTo>
                  <a:pt x="109918" y="90161"/>
                </a:lnTo>
                <a:lnTo>
                  <a:pt x="114236" y="91502"/>
                </a:lnTo>
                <a:lnTo>
                  <a:pt x="118067" y="92395"/>
                </a:lnTo>
                <a:lnTo>
                  <a:pt x="121573" y="92991"/>
                </a:lnTo>
                <a:lnTo>
                  <a:pt x="124865" y="94340"/>
                </a:lnTo>
                <a:lnTo>
                  <a:pt x="128010" y="96192"/>
                </a:lnTo>
                <a:lnTo>
                  <a:pt x="131060" y="98380"/>
                </a:lnTo>
                <a:lnTo>
                  <a:pt x="134046" y="100791"/>
                </a:lnTo>
                <a:lnTo>
                  <a:pt x="136989" y="103350"/>
                </a:lnTo>
                <a:lnTo>
                  <a:pt x="139903" y="106009"/>
                </a:lnTo>
                <a:lnTo>
                  <a:pt x="141846" y="108734"/>
                </a:lnTo>
                <a:lnTo>
                  <a:pt x="144005" y="114302"/>
                </a:lnTo>
                <a:lnTo>
                  <a:pt x="145220" y="118241"/>
                </a:lnTo>
                <a:lnTo>
                  <a:pt x="145581" y="123959"/>
                </a:lnTo>
                <a:lnTo>
                  <a:pt x="145687" y="131686"/>
                </a:lnTo>
                <a:lnTo>
                  <a:pt x="144750" y="134425"/>
                </a:lnTo>
                <a:lnTo>
                  <a:pt x="141168" y="140008"/>
                </a:lnTo>
                <a:lnTo>
                  <a:pt x="138880" y="143782"/>
                </a:lnTo>
                <a:lnTo>
                  <a:pt x="136401" y="148204"/>
                </a:lnTo>
                <a:lnTo>
                  <a:pt x="133796" y="153057"/>
                </a:lnTo>
                <a:lnTo>
                  <a:pt x="130156" y="157245"/>
                </a:lnTo>
                <a:lnTo>
                  <a:pt x="125822" y="160989"/>
                </a:lnTo>
                <a:lnTo>
                  <a:pt x="121029" y="164438"/>
                </a:lnTo>
                <a:lnTo>
                  <a:pt x="116882" y="167689"/>
                </a:lnTo>
                <a:lnTo>
                  <a:pt x="113163" y="170809"/>
                </a:lnTo>
                <a:lnTo>
                  <a:pt x="109732" y="173842"/>
                </a:lnTo>
                <a:lnTo>
                  <a:pt x="105539" y="176816"/>
                </a:lnTo>
                <a:lnTo>
                  <a:pt x="100839" y="179751"/>
                </a:lnTo>
                <a:lnTo>
                  <a:pt x="95802" y="182661"/>
                </a:lnTo>
                <a:lnTo>
                  <a:pt x="90537" y="184600"/>
                </a:lnTo>
                <a:lnTo>
                  <a:pt x="85123" y="185894"/>
                </a:lnTo>
                <a:lnTo>
                  <a:pt x="79609" y="186756"/>
                </a:lnTo>
                <a:lnTo>
                  <a:pt x="74028" y="188283"/>
                </a:lnTo>
                <a:lnTo>
                  <a:pt x="68402" y="190253"/>
                </a:lnTo>
                <a:lnTo>
                  <a:pt x="62747" y="192520"/>
                </a:lnTo>
                <a:lnTo>
                  <a:pt x="57070" y="194030"/>
                </a:lnTo>
                <a:lnTo>
                  <a:pt x="51382" y="195038"/>
                </a:lnTo>
                <a:lnTo>
                  <a:pt x="45684" y="195709"/>
                </a:lnTo>
                <a:lnTo>
                  <a:pt x="39982" y="196157"/>
                </a:lnTo>
                <a:lnTo>
                  <a:pt x="34274" y="196455"/>
                </a:lnTo>
                <a:lnTo>
                  <a:pt x="19680" y="196875"/>
                </a:lnTo>
                <a:lnTo>
                  <a:pt x="0" y="197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8515350" y="3360420"/>
            <a:ext cx="8564" cy="128588"/>
          </a:xfrm>
          <a:custGeom>
            <a:avLst/>
            <a:gdLst/>
            <a:ahLst/>
            <a:cxnLst/>
            <a:rect l="0" t="0" r="0" b="0"/>
            <a:pathLst>
              <a:path w="8564" h="128588">
                <a:moveTo>
                  <a:pt x="0" y="0"/>
                </a:moveTo>
                <a:lnTo>
                  <a:pt x="0" y="11931"/>
                </a:lnTo>
                <a:lnTo>
                  <a:pt x="952" y="13669"/>
                </a:lnTo>
                <a:lnTo>
                  <a:pt x="2540" y="14828"/>
                </a:lnTo>
                <a:lnTo>
                  <a:pt x="4550" y="15600"/>
                </a:lnTo>
                <a:lnTo>
                  <a:pt x="5891" y="18020"/>
                </a:lnTo>
                <a:lnTo>
                  <a:pt x="6784" y="21538"/>
                </a:lnTo>
                <a:lnTo>
                  <a:pt x="7381" y="25788"/>
                </a:lnTo>
                <a:lnTo>
                  <a:pt x="7778" y="29575"/>
                </a:lnTo>
                <a:lnTo>
                  <a:pt x="8042" y="33051"/>
                </a:lnTo>
                <a:lnTo>
                  <a:pt x="8219" y="36321"/>
                </a:lnTo>
                <a:lnTo>
                  <a:pt x="8415" y="45035"/>
                </a:lnTo>
                <a:lnTo>
                  <a:pt x="8563" y="75614"/>
                </a:lnTo>
                <a:lnTo>
                  <a:pt x="7614" y="79937"/>
                </a:lnTo>
                <a:lnTo>
                  <a:pt x="6028" y="83771"/>
                </a:lnTo>
                <a:lnTo>
                  <a:pt x="4019" y="87280"/>
                </a:lnTo>
                <a:lnTo>
                  <a:pt x="2678" y="90571"/>
                </a:lnTo>
                <a:lnTo>
                  <a:pt x="1786" y="93718"/>
                </a:lnTo>
                <a:lnTo>
                  <a:pt x="1190" y="96769"/>
                </a:lnTo>
                <a:lnTo>
                  <a:pt x="794" y="99755"/>
                </a:lnTo>
                <a:lnTo>
                  <a:pt x="529" y="102698"/>
                </a:lnTo>
                <a:lnTo>
                  <a:pt x="352" y="105613"/>
                </a:lnTo>
                <a:lnTo>
                  <a:pt x="157" y="111391"/>
                </a:lnTo>
                <a:lnTo>
                  <a:pt x="20" y="119831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345757" y="2151697"/>
            <a:ext cx="445771" cy="360046"/>
          </a:xfrm>
          <a:custGeom>
            <a:avLst/>
            <a:gdLst/>
            <a:ahLst/>
            <a:cxnLst/>
            <a:rect l="0" t="0" r="0" b="0"/>
            <a:pathLst>
              <a:path w="445771" h="360046">
                <a:moveTo>
                  <a:pt x="8572" y="0"/>
                </a:moveTo>
                <a:lnTo>
                  <a:pt x="3" y="0"/>
                </a:lnTo>
                <a:lnTo>
                  <a:pt x="0" y="41389"/>
                </a:lnTo>
                <a:lnTo>
                  <a:pt x="2540" y="52050"/>
                </a:lnTo>
                <a:lnTo>
                  <a:pt x="5891" y="62186"/>
                </a:lnTo>
                <a:lnTo>
                  <a:pt x="7381" y="69866"/>
                </a:lnTo>
                <a:lnTo>
                  <a:pt x="8731" y="75152"/>
                </a:lnTo>
                <a:lnTo>
                  <a:pt x="10583" y="81534"/>
                </a:lnTo>
                <a:lnTo>
                  <a:pt x="12770" y="88646"/>
                </a:lnTo>
                <a:lnTo>
                  <a:pt x="16133" y="95292"/>
                </a:lnTo>
                <a:lnTo>
                  <a:pt x="20281" y="101628"/>
                </a:lnTo>
                <a:lnTo>
                  <a:pt x="24950" y="107757"/>
                </a:lnTo>
                <a:lnTo>
                  <a:pt x="29016" y="113748"/>
                </a:lnTo>
                <a:lnTo>
                  <a:pt x="32679" y="119647"/>
                </a:lnTo>
                <a:lnTo>
                  <a:pt x="36073" y="125485"/>
                </a:lnTo>
                <a:lnTo>
                  <a:pt x="41194" y="131282"/>
                </a:lnTo>
                <a:lnTo>
                  <a:pt x="47465" y="137051"/>
                </a:lnTo>
                <a:lnTo>
                  <a:pt x="54503" y="142802"/>
                </a:lnTo>
                <a:lnTo>
                  <a:pt x="61101" y="149494"/>
                </a:lnTo>
                <a:lnTo>
                  <a:pt x="67404" y="156813"/>
                </a:lnTo>
                <a:lnTo>
                  <a:pt x="73511" y="164549"/>
                </a:lnTo>
                <a:lnTo>
                  <a:pt x="80440" y="171612"/>
                </a:lnTo>
                <a:lnTo>
                  <a:pt x="87916" y="178226"/>
                </a:lnTo>
                <a:lnTo>
                  <a:pt x="95758" y="184540"/>
                </a:lnTo>
                <a:lnTo>
                  <a:pt x="103844" y="190654"/>
                </a:lnTo>
                <a:lnTo>
                  <a:pt x="120448" y="202528"/>
                </a:lnTo>
                <a:lnTo>
                  <a:pt x="162934" y="231411"/>
                </a:lnTo>
                <a:lnTo>
                  <a:pt x="171488" y="237141"/>
                </a:lnTo>
                <a:lnTo>
                  <a:pt x="181000" y="242867"/>
                </a:lnTo>
                <a:lnTo>
                  <a:pt x="191152" y="248589"/>
                </a:lnTo>
                <a:lnTo>
                  <a:pt x="201730" y="254308"/>
                </a:lnTo>
                <a:lnTo>
                  <a:pt x="211639" y="259074"/>
                </a:lnTo>
                <a:lnTo>
                  <a:pt x="221103" y="263204"/>
                </a:lnTo>
                <a:lnTo>
                  <a:pt x="230269" y="266909"/>
                </a:lnTo>
                <a:lnTo>
                  <a:pt x="240190" y="271284"/>
                </a:lnTo>
                <a:lnTo>
                  <a:pt x="261374" y="281226"/>
                </a:lnTo>
                <a:lnTo>
                  <a:pt x="271404" y="285591"/>
                </a:lnTo>
                <a:lnTo>
                  <a:pt x="280949" y="289454"/>
                </a:lnTo>
                <a:lnTo>
                  <a:pt x="290169" y="292982"/>
                </a:lnTo>
                <a:lnTo>
                  <a:pt x="299173" y="297239"/>
                </a:lnTo>
                <a:lnTo>
                  <a:pt x="308034" y="301982"/>
                </a:lnTo>
                <a:lnTo>
                  <a:pt x="316798" y="307049"/>
                </a:lnTo>
                <a:lnTo>
                  <a:pt x="331617" y="315219"/>
                </a:lnTo>
                <a:lnTo>
                  <a:pt x="350669" y="325173"/>
                </a:lnTo>
                <a:lnTo>
                  <a:pt x="363498" y="331211"/>
                </a:lnTo>
                <a:lnTo>
                  <a:pt x="370919" y="334155"/>
                </a:lnTo>
                <a:lnTo>
                  <a:pt x="378725" y="337070"/>
                </a:lnTo>
                <a:lnTo>
                  <a:pt x="389937" y="340309"/>
                </a:lnTo>
                <a:lnTo>
                  <a:pt x="399048" y="341748"/>
                </a:lnTo>
                <a:lnTo>
                  <a:pt x="409447" y="342388"/>
                </a:lnTo>
                <a:lnTo>
                  <a:pt x="413935" y="343511"/>
                </a:lnTo>
                <a:lnTo>
                  <a:pt x="424801" y="348690"/>
                </a:lnTo>
                <a:lnTo>
                  <a:pt x="431053" y="350236"/>
                </a:lnTo>
                <a:lnTo>
                  <a:pt x="439928" y="351106"/>
                </a:lnTo>
                <a:lnTo>
                  <a:pt x="441875" y="352181"/>
                </a:lnTo>
                <a:lnTo>
                  <a:pt x="443173" y="353850"/>
                </a:lnTo>
                <a:lnTo>
                  <a:pt x="44577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354329" y="2177414"/>
            <a:ext cx="317184" cy="402909"/>
          </a:xfrm>
          <a:custGeom>
            <a:avLst/>
            <a:gdLst/>
            <a:ahLst/>
            <a:cxnLst/>
            <a:rect l="0" t="0" r="0" b="0"/>
            <a:pathLst>
              <a:path w="317184" h="402909">
                <a:moveTo>
                  <a:pt x="317183" y="0"/>
                </a:moveTo>
                <a:lnTo>
                  <a:pt x="308963" y="0"/>
                </a:lnTo>
                <a:lnTo>
                  <a:pt x="308641" y="11932"/>
                </a:lnTo>
                <a:lnTo>
                  <a:pt x="307679" y="14623"/>
                </a:lnTo>
                <a:lnTo>
                  <a:pt x="304069" y="20152"/>
                </a:lnTo>
                <a:lnTo>
                  <a:pt x="296681" y="28620"/>
                </a:lnTo>
                <a:lnTo>
                  <a:pt x="288704" y="39390"/>
                </a:lnTo>
                <a:lnTo>
                  <a:pt x="283909" y="46263"/>
                </a:lnTo>
                <a:lnTo>
                  <a:pt x="279760" y="52750"/>
                </a:lnTo>
                <a:lnTo>
                  <a:pt x="268418" y="71933"/>
                </a:lnTo>
                <a:lnTo>
                  <a:pt x="258680" y="87216"/>
                </a:lnTo>
                <a:lnTo>
                  <a:pt x="252463" y="94339"/>
                </a:lnTo>
                <a:lnTo>
                  <a:pt x="245461" y="100993"/>
                </a:lnTo>
                <a:lnTo>
                  <a:pt x="237936" y="107334"/>
                </a:lnTo>
                <a:lnTo>
                  <a:pt x="231014" y="114418"/>
                </a:lnTo>
                <a:lnTo>
                  <a:pt x="224495" y="121999"/>
                </a:lnTo>
                <a:lnTo>
                  <a:pt x="218243" y="129911"/>
                </a:lnTo>
                <a:lnTo>
                  <a:pt x="211218" y="138042"/>
                </a:lnTo>
                <a:lnTo>
                  <a:pt x="203677" y="146321"/>
                </a:lnTo>
                <a:lnTo>
                  <a:pt x="187678" y="163139"/>
                </a:lnTo>
                <a:lnTo>
                  <a:pt x="171043" y="180139"/>
                </a:lnTo>
                <a:lnTo>
                  <a:pt x="164511" y="188673"/>
                </a:lnTo>
                <a:lnTo>
                  <a:pt x="159204" y="197220"/>
                </a:lnTo>
                <a:lnTo>
                  <a:pt x="154714" y="205775"/>
                </a:lnTo>
                <a:lnTo>
                  <a:pt x="148863" y="214336"/>
                </a:lnTo>
                <a:lnTo>
                  <a:pt x="142104" y="222901"/>
                </a:lnTo>
                <a:lnTo>
                  <a:pt x="134741" y="231468"/>
                </a:lnTo>
                <a:lnTo>
                  <a:pt x="126975" y="240037"/>
                </a:lnTo>
                <a:lnTo>
                  <a:pt x="110726" y="257179"/>
                </a:lnTo>
                <a:lnTo>
                  <a:pt x="103345" y="265750"/>
                </a:lnTo>
                <a:lnTo>
                  <a:pt x="96519" y="274322"/>
                </a:lnTo>
                <a:lnTo>
                  <a:pt x="90064" y="282894"/>
                </a:lnTo>
                <a:lnTo>
                  <a:pt x="83855" y="290514"/>
                </a:lnTo>
                <a:lnTo>
                  <a:pt x="77811" y="297499"/>
                </a:lnTo>
                <a:lnTo>
                  <a:pt x="71877" y="304060"/>
                </a:lnTo>
                <a:lnTo>
                  <a:pt x="66968" y="311292"/>
                </a:lnTo>
                <a:lnTo>
                  <a:pt x="62743" y="318971"/>
                </a:lnTo>
                <a:lnTo>
                  <a:pt x="49118" y="347275"/>
                </a:lnTo>
                <a:lnTo>
                  <a:pt x="40165" y="365364"/>
                </a:lnTo>
                <a:lnTo>
                  <a:pt x="36302" y="370258"/>
                </a:lnTo>
                <a:lnTo>
                  <a:pt x="26930" y="378237"/>
                </a:lnTo>
                <a:lnTo>
                  <a:pt x="18954" y="384958"/>
                </a:lnTo>
                <a:lnTo>
                  <a:pt x="15494" y="388084"/>
                </a:lnTo>
                <a:lnTo>
                  <a:pt x="13187" y="391120"/>
                </a:lnTo>
                <a:lnTo>
                  <a:pt x="10624" y="397034"/>
                </a:lnTo>
                <a:lnTo>
                  <a:pt x="8987" y="398992"/>
                </a:lnTo>
                <a:lnTo>
                  <a:pt x="6944" y="400297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928721" y="2031682"/>
            <a:ext cx="162844" cy="3223261"/>
          </a:xfrm>
          <a:custGeom>
            <a:avLst/>
            <a:gdLst/>
            <a:ahLst/>
            <a:cxnLst/>
            <a:rect l="0" t="0" r="0" b="0"/>
            <a:pathLst>
              <a:path w="162844" h="3223261">
                <a:moveTo>
                  <a:pt x="34256" y="0"/>
                </a:moveTo>
                <a:lnTo>
                  <a:pt x="34256" y="7381"/>
                </a:lnTo>
                <a:lnTo>
                  <a:pt x="38807" y="12770"/>
                </a:lnTo>
                <a:lnTo>
                  <a:pt x="40147" y="16134"/>
                </a:lnTo>
                <a:lnTo>
                  <a:pt x="42299" y="32679"/>
                </a:lnTo>
                <a:lnTo>
                  <a:pt x="42724" y="49953"/>
                </a:lnTo>
                <a:lnTo>
                  <a:pt x="38247" y="70681"/>
                </a:lnTo>
                <a:lnTo>
                  <a:pt x="34606" y="120200"/>
                </a:lnTo>
                <a:lnTo>
                  <a:pt x="31730" y="197927"/>
                </a:lnTo>
                <a:lnTo>
                  <a:pt x="26878" y="243038"/>
                </a:lnTo>
                <a:lnTo>
                  <a:pt x="23674" y="268354"/>
                </a:lnTo>
                <a:lnTo>
                  <a:pt x="19056" y="309383"/>
                </a:lnTo>
                <a:lnTo>
                  <a:pt x="15147" y="351701"/>
                </a:lnTo>
                <a:lnTo>
                  <a:pt x="10497" y="394403"/>
                </a:lnTo>
                <a:lnTo>
                  <a:pt x="6579" y="439758"/>
                </a:lnTo>
                <a:lnTo>
                  <a:pt x="1925" y="489391"/>
                </a:lnTo>
                <a:lnTo>
                  <a:pt x="224" y="574457"/>
                </a:lnTo>
                <a:lnTo>
                  <a:pt x="0" y="660096"/>
                </a:lnTo>
                <a:lnTo>
                  <a:pt x="4527" y="711522"/>
                </a:lnTo>
                <a:lnTo>
                  <a:pt x="8010" y="806568"/>
                </a:lnTo>
                <a:lnTo>
                  <a:pt x="9421" y="905927"/>
                </a:lnTo>
                <a:lnTo>
                  <a:pt x="14409" y="965865"/>
                </a:lnTo>
                <a:lnTo>
                  <a:pt x="16755" y="1065851"/>
                </a:lnTo>
                <a:lnTo>
                  <a:pt x="19604" y="1165861"/>
                </a:lnTo>
                <a:lnTo>
                  <a:pt x="26422" y="1228408"/>
                </a:lnTo>
                <a:lnTo>
                  <a:pt x="34475" y="1292660"/>
                </a:lnTo>
                <a:lnTo>
                  <a:pt x="39116" y="1334611"/>
                </a:lnTo>
                <a:lnTo>
                  <a:pt x="42095" y="1423631"/>
                </a:lnTo>
                <a:lnTo>
                  <a:pt x="45151" y="1491792"/>
                </a:lnTo>
                <a:lnTo>
                  <a:pt x="50166" y="1583090"/>
                </a:lnTo>
                <a:lnTo>
                  <a:pt x="53392" y="1628791"/>
                </a:lnTo>
                <a:lnTo>
                  <a:pt x="58024" y="1697360"/>
                </a:lnTo>
                <a:lnTo>
                  <a:pt x="61936" y="1765936"/>
                </a:lnTo>
                <a:lnTo>
                  <a:pt x="66587" y="1834516"/>
                </a:lnTo>
                <a:lnTo>
                  <a:pt x="70506" y="1903095"/>
                </a:lnTo>
                <a:lnTo>
                  <a:pt x="75132" y="1948815"/>
                </a:lnTo>
                <a:lnTo>
                  <a:pt x="80363" y="1994535"/>
                </a:lnTo>
                <a:lnTo>
                  <a:pt x="84638" y="2085023"/>
                </a:lnTo>
                <a:lnTo>
                  <a:pt x="88023" y="2170630"/>
                </a:lnTo>
                <a:lnTo>
                  <a:pt x="93031" y="2256085"/>
                </a:lnTo>
                <a:lnTo>
                  <a:pt x="96256" y="2296834"/>
                </a:lnTo>
                <a:lnTo>
                  <a:pt x="100864" y="2337170"/>
                </a:lnTo>
                <a:lnTo>
                  <a:pt x="106087" y="2377323"/>
                </a:lnTo>
                <a:lnTo>
                  <a:pt x="111310" y="2456475"/>
                </a:lnTo>
                <a:lnTo>
                  <a:pt x="115492" y="2492894"/>
                </a:lnTo>
                <a:lnTo>
                  <a:pt x="123202" y="2550079"/>
                </a:lnTo>
                <a:lnTo>
                  <a:pt x="134340" y="2622291"/>
                </a:lnTo>
                <a:lnTo>
                  <a:pt x="140015" y="2657078"/>
                </a:lnTo>
                <a:lnTo>
                  <a:pt x="144015" y="2708792"/>
                </a:lnTo>
                <a:lnTo>
                  <a:pt x="147490" y="2743148"/>
                </a:lnTo>
                <a:lnTo>
                  <a:pt x="152210" y="2777467"/>
                </a:lnTo>
                <a:lnTo>
                  <a:pt x="157482" y="2811770"/>
                </a:lnTo>
                <a:lnTo>
                  <a:pt x="154992" y="2902717"/>
                </a:lnTo>
                <a:lnTo>
                  <a:pt x="155266" y="2996359"/>
                </a:lnTo>
                <a:lnTo>
                  <a:pt x="159222" y="3031465"/>
                </a:lnTo>
                <a:lnTo>
                  <a:pt x="154437" y="3126872"/>
                </a:lnTo>
                <a:lnTo>
                  <a:pt x="154272" y="3207510"/>
                </a:lnTo>
                <a:lnTo>
                  <a:pt x="155224" y="3210856"/>
                </a:lnTo>
                <a:lnTo>
                  <a:pt x="160162" y="3219161"/>
                </a:lnTo>
                <a:lnTo>
                  <a:pt x="162843" y="32232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1100137" y="2297430"/>
            <a:ext cx="342721" cy="377191"/>
          </a:xfrm>
          <a:custGeom>
            <a:avLst/>
            <a:gdLst/>
            <a:ahLst/>
            <a:cxnLst/>
            <a:rect l="0" t="0" r="0" b="0"/>
            <a:pathLst>
              <a:path w="342721" h="377191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9683" y="14622"/>
                </a:lnTo>
                <a:lnTo>
                  <a:pt x="17321" y="20151"/>
                </a:lnTo>
                <a:lnTo>
                  <a:pt x="24526" y="28323"/>
                </a:lnTo>
                <a:lnTo>
                  <a:pt x="30903" y="37353"/>
                </a:lnTo>
                <a:lnTo>
                  <a:pt x="40801" y="48744"/>
                </a:lnTo>
                <a:lnTo>
                  <a:pt x="50201" y="58494"/>
                </a:lnTo>
                <a:lnTo>
                  <a:pt x="58189" y="69177"/>
                </a:lnTo>
                <a:lnTo>
                  <a:pt x="64914" y="80275"/>
                </a:lnTo>
                <a:lnTo>
                  <a:pt x="71078" y="91557"/>
                </a:lnTo>
                <a:lnTo>
                  <a:pt x="79904" y="108620"/>
                </a:lnTo>
                <a:lnTo>
                  <a:pt x="85678" y="117490"/>
                </a:lnTo>
                <a:lnTo>
                  <a:pt x="92371" y="125560"/>
                </a:lnTo>
                <a:lnTo>
                  <a:pt x="101696" y="135497"/>
                </a:lnTo>
                <a:lnTo>
                  <a:pt x="129899" y="164146"/>
                </a:lnTo>
                <a:lnTo>
                  <a:pt x="139013" y="170744"/>
                </a:lnTo>
                <a:lnTo>
                  <a:pt x="149414" y="176851"/>
                </a:lnTo>
                <a:lnTo>
                  <a:pt x="160386" y="182740"/>
                </a:lnTo>
                <a:lnTo>
                  <a:pt x="177273" y="191411"/>
                </a:lnTo>
                <a:lnTo>
                  <a:pt x="186103" y="194609"/>
                </a:lnTo>
                <a:lnTo>
                  <a:pt x="194155" y="196030"/>
                </a:lnTo>
                <a:lnTo>
                  <a:pt x="204084" y="196662"/>
                </a:lnTo>
                <a:lnTo>
                  <a:pt x="212306" y="196943"/>
                </a:lnTo>
                <a:lnTo>
                  <a:pt x="215832" y="197017"/>
                </a:lnTo>
                <a:lnTo>
                  <a:pt x="224831" y="194561"/>
                </a:lnTo>
                <a:lnTo>
                  <a:pt x="234227" y="190293"/>
                </a:lnTo>
                <a:lnTo>
                  <a:pt x="244872" y="182536"/>
                </a:lnTo>
                <a:lnTo>
                  <a:pt x="255011" y="174205"/>
                </a:lnTo>
                <a:lnTo>
                  <a:pt x="264468" y="168547"/>
                </a:lnTo>
                <a:lnTo>
                  <a:pt x="275022" y="160317"/>
                </a:lnTo>
                <a:lnTo>
                  <a:pt x="280503" y="155455"/>
                </a:lnTo>
                <a:lnTo>
                  <a:pt x="284157" y="150309"/>
                </a:lnTo>
                <a:lnTo>
                  <a:pt x="290252" y="134918"/>
                </a:lnTo>
                <a:lnTo>
                  <a:pt x="295053" y="127273"/>
                </a:lnTo>
                <a:lnTo>
                  <a:pt x="297822" y="118160"/>
                </a:lnTo>
                <a:lnTo>
                  <a:pt x="299053" y="107761"/>
                </a:lnTo>
                <a:lnTo>
                  <a:pt x="299600" y="96788"/>
                </a:lnTo>
                <a:lnTo>
                  <a:pt x="299908" y="84452"/>
                </a:lnTo>
                <a:lnTo>
                  <a:pt x="299999" y="70213"/>
                </a:lnTo>
                <a:lnTo>
                  <a:pt x="299059" y="65859"/>
                </a:lnTo>
                <a:lnTo>
                  <a:pt x="294139" y="54227"/>
                </a:lnTo>
                <a:lnTo>
                  <a:pt x="292653" y="44421"/>
                </a:lnTo>
                <a:lnTo>
                  <a:pt x="291305" y="40091"/>
                </a:lnTo>
                <a:lnTo>
                  <a:pt x="285808" y="29447"/>
                </a:lnTo>
                <a:lnTo>
                  <a:pt x="284188" y="23247"/>
                </a:lnTo>
                <a:lnTo>
                  <a:pt x="283149" y="12459"/>
                </a:lnTo>
                <a:lnTo>
                  <a:pt x="283006" y="10299"/>
                </a:lnTo>
                <a:lnTo>
                  <a:pt x="282016" y="9724"/>
                </a:lnTo>
                <a:lnTo>
                  <a:pt x="275521" y="8724"/>
                </a:lnTo>
                <a:lnTo>
                  <a:pt x="275121" y="9626"/>
                </a:lnTo>
                <a:lnTo>
                  <a:pt x="274478" y="17917"/>
                </a:lnTo>
                <a:lnTo>
                  <a:pt x="274426" y="20517"/>
                </a:lnTo>
                <a:lnTo>
                  <a:pt x="276907" y="28486"/>
                </a:lnTo>
                <a:lnTo>
                  <a:pt x="280232" y="37425"/>
                </a:lnTo>
                <a:lnTo>
                  <a:pt x="283057" y="48765"/>
                </a:lnTo>
                <a:lnTo>
                  <a:pt x="289503" y="64720"/>
                </a:lnTo>
                <a:lnTo>
                  <a:pt x="294720" y="79247"/>
                </a:lnTo>
                <a:lnTo>
                  <a:pt x="297445" y="86168"/>
                </a:lnTo>
                <a:lnTo>
                  <a:pt x="300214" y="92688"/>
                </a:lnTo>
                <a:lnTo>
                  <a:pt x="303013" y="98939"/>
                </a:lnTo>
                <a:lnTo>
                  <a:pt x="305831" y="105964"/>
                </a:lnTo>
                <a:lnTo>
                  <a:pt x="311503" y="121390"/>
                </a:lnTo>
                <a:lnTo>
                  <a:pt x="315301" y="129504"/>
                </a:lnTo>
                <a:lnTo>
                  <a:pt x="319738" y="137771"/>
                </a:lnTo>
                <a:lnTo>
                  <a:pt x="324601" y="146140"/>
                </a:lnTo>
                <a:lnTo>
                  <a:pt x="328796" y="154576"/>
                </a:lnTo>
                <a:lnTo>
                  <a:pt x="332545" y="163058"/>
                </a:lnTo>
                <a:lnTo>
                  <a:pt x="335997" y="171570"/>
                </a:lnTo>
                <a:lnTo>
                  <a:pt x="338298" y="179150"/>
                </a:lnTo>
                <a:lnTo>
                  <a:pt x="339832" y="186108"/>
                </a:lnTo>
                <a:lnTo>
                  <a:pt x="340854" y="192652"/>
                </a:lnTo>
                <a:lnTo>
                  <a:pt x="341536" y="199872"/>
                </a:lnTo>
                <a:lnTo>
                  <a:pt x="341991" y="207543"/>
                </a:lnTo>
                <a:lnTo>
                  <a:pt x="342496" y="223686"/>
                </a:lnTo>
                <a:lnTo>
                  <a:pt x="342720" y="240386"/>
                </a:lnTo>
                <a:lnTo>
                  <a:pt x="339923" y="247887"/>
                </a:lnTo>
                <a:lnTo>
                  <a:pt x="335200" y="254793"/>
                </a:lnTo>
                <a:lnTo>
                  <a:pt x="329194" y="261302"/>
                </a:lnTo>
                <a:lnTo>
                  <a:pt x="323285" y="268498"/>
                </a:lnTo>
                <a:lnTo>
                  <a:pt x="317441" y="276154"/>
                </a:lnTo>
                <a:lnTo>
                  <a:pt x="311640" y="284115"/>
                </a:lnTo>
                <a:lnTo>
                  <a:pt x="305867" y="291327"/>
                </a:lnTo>
                <a:lnTo>
                  <a:pt x="300114" y="298041"/>
                </a:lnTo>
                <a:lnTo>
                  <a:pt x="294374" y="304421"/>
                </a:lnTo>
                <a:lnTo>
                  <a:pt x="287689" y="310580"/>
                </a:lnTo>
                <a:lnTo>
                  <a:pt x="280375" y="316591"/>
                </a:lnTo>
                <a:lnTo>
                  <a:pt x="272642" y="322503"/>
                </a:lnTo>
                <a:lnTo>
                  <a:pt x="263676" y="327397"/>
                </a:lnTo>
                <a:lnTo>
                  <a:pt x="253889" y="331612"/>
                </a:lnTo>
                <a:lnTo>
                  <a:pt x="243554" y="335374"/>
                </a:lnTo>
                <a:lnTo>
                  <a:pt x="232855" y="338835"/>
                </a:lnTo>
                <a:lnTo>
                  <a:pt x="221911" y="342095"/>
                </a:lnTo>
                <a:lnTo>
                  <a:pt x="200545" y="348257"/>
                </a:lnTo>
                <a:lnTo>
                  <a:pt x="181524" y="354171"/>
                </a:lnTo>
                <a:lnTo>
                  <a:pt x="161005" y="359974"/>
                </a:lnTo>
                <a:lnTo>
                  <a:pt x="150199" y="362855"/>
                </a:lnTo>
                <a:lnTo>
                  <a:pt x="141090" y="364776"/>
                </a:lnTo>
                <a:lnTo>
                  <a:pt x="133113" y="366056"/>
                </a:lnTo>
                <a:lnTo>
                  <a:pt x="125889" y="366910"/>
                </a:lnTo>
                <a:lnTo>
                  <a:pt x="118216" y="368431"/>
                </a:lnTo>
                <a:lnTo>
                  <a:pt x="110243" y="370398"/>
                </a:lnTo>
                <a:lnTo>
                  <a:pt x="102070" y="372662"/>
                </a:lnTo>
                <a:lnTo>
                  <a:pt x="95669" y="374171"/>
                </a:lnTo>
                <a:lnTo>
                  <a:pt x="86017" y="375848"/>
                </a:lnTo>
                <a:lnTo>
                  <a:pt x="78552" y="376593"/>
                </a:lnTo>
                <a:lnTo>
                  <a:pt x="68580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105727" y="396906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7381" y="9764"/>
                </a:lnTo>
                <a:lnTo>
                  <a:pt x="8730" y="9367"/>
                </a:lnTo>
                <a:lnTo>
                  <a:pt x="12770" y="8926"/>
                </a:lnTo>
                <a:lnTo>
                  <a:pt x="20399" y="8677"/>
                </a:lnTo>
                <a:lnTo>
                  <a:pt x="94389" y="8573"/>
                </a:lnTo>
                <a:lnTo>
                  <a:pt x="100073" y="7620"/>
                </a:lnTo>
                <a:lnTo>
                  <a:pt x="106720" y="6033"/>
                </a:lnTo>
                <a:lnTo>
                  <a:pt x="114009" y="4022"/>
                </a:lnTo>
                <a:lnTo>
                  <a:pt x="120774" y="2681"/>
                </a:lnTo>
                <a:lnTo>
                  <a:pt x="127188" y="1788"/>
                </a:lnTo>
                <a:lnTo>
                  <a:pt x="133370" y="1192"/>
                </a:lnTo>
                <a:lnTo>
                  <a:pt x="140348" y="794"/>
                </a:lnTo>
                <a:lnTo>
                  <a:pt x="155722" y="353"/>
                </a:lnTo>
                <a:lnTo>
                  <a:pt x="193933" y="3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440054" y="3789076"/>
            <a:ext cx="17146" cy="188565"/>
          </a:xfrm>
          <a:custGeom>
            <a:avLst/>
            <a:gdLst/>
            <a:ahLst/>
            <a:cxnLst/>
            <a:rect l="0" t="0" r="0" b="0"/>
            <a:pathLst>
              <a:path w="17146" h="188565">
                <a:moveTo>
                  <a:pt x="0" y="8541"/>
                </a:moveTo>
                <a:lnTo>
                  <a:pt x="0" y="1160"/>
                </a:lnTo>
                <a:lnTo>
                  <a:pt x="953" y="763"/>
                </a:lnTo>
                <a:lnTo>
                  <a:pt x="2540" y="498"/>
                </a:lnTo>
                <a:lnTo>
                  <a:pt x="8220" y="0"/>
                </a:lnTo>
                <a:lnTo>
                  <a:pt x="8503" y="5866"/>
                </a:lnTo>
                <a:lnTo>
                  <a:pt x="8559" y="10552"/>
                </a:lnTo>
                <a:lnTo>
                  <a:pt x="8570" y="24919"/>
                </a:lnTo>
                <a:lnTo>
                  <a:pt x="7619" y="28985"/>
                </a:lnTo>
                <a:lnTo>
                  <a:pt x="6032" y="32648"/>
                </a:lnTo>
                <a:lnTo>
                  <a:pt x="4021" y="36042"/>
                </a:lnTo>
                <a:lnTo>
                  <a:pt x="2681" y="40210"/>
                </a:lnTo>
                <a:lnTo>
                  <a:pt x="1787" y="44894"/>
                </a:lnTo>
                <a:lnTo>
                  <a:pt x="1192" y="49921"/>
                </a:lnTo>
                <a:lnTo>
                  <a:pt x="795" y="54225"/>
                </a:lnTo>
                <a:lnTo>
                  <a:pt x="530" y="58047"/>
                </a:lnTo>
                <a:lnTo>
                  <a:pt x="353" y="61548"/>
                </a:lnTo>
                <a:lnTo>
                  <a:pt x="157" y="70517"/>
                </a:lnTo>
                <a:lnTo>
                  <a:pt x="105" y="75576"/>
                </a:lnTo>
                <a:lnTo>
                  <a:pt x="1023" y="80854"/>
                </a:lnTo>
                <a:lnTo>
                  <a:pt x="2587" y="86277"/>
                </a:lnTo>
                <a:lnTo>
                  <a:pt x="4582" y="91797"/>
                </a:lnTo>
                <a:lnTo>
                  <a:pt x="5912" y="97383"/>
                </a:lnTo>
                <a:lnTo>
                  <a:pt x="6799" y="103012"/>
                </a:lnTo>
                <a:lnTo>
                  <a:pt x="7391" y="108669"/>
                </a:lnTo>
                <a:lnTo>
                  <a:pt x="7785" y="114345"/>
                </a:lnTo>
                <a:lnTo>
                  <a:pt x="8047" y="120035"/>
                </a:lnTo>
                <a:lnTo>
                  <a:pt x="8417" y="134604"/>
                </a:lnTo>
                <a:lnTo>
                  <a:pt x="8570" y="173879"/>
                </a:lnTo>
                <a:lnTo>
                  <a:pt x="9524" y="175916"/>
                </a:lnTo>
                <a:lnTo>
                  <a:pt x="11112" y="177275"/>
                </a:lnTo>
                <a:lnTo>
                  <a:pt x="13123" y="178180"/>
                </a:lnTo>
                <a:lnTo>
                  <a:pt x="14464" y="179736"/>
                </a:lnTo>
                <a:lnTo>
                  <a:pt x="15358" y="181726"/>
                </a:lnTo>
                <a:lnTo>
                  <a:pt x="17145" y="18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414337" y="3763327"/>
            <a:ext cx="222886" cy="394336"/>
          </a:xfrm>
          <a:custGeom>
            <a:avLst/>
            <a:gdLst/>
            <a:ahLst/>
            <a:cxnLst/>
            <a:rect l="0" t="0" r="0" b="0"/>
            <a:pathLst>
              <a:path w="222886" h="394336">
                <a:moveTo>
                  <a:pt x="222885" y="0"/>
                </a:moveTo>
                <a:lnTo>
                  <a:pt x="222885" y="20151"/>
                </a:lnTo>
                <a:lnTo>
                  <a:pt x="220345" y="28324"/>
                </a:lnTo>
                <a:lnTo>
                  <a:pt x="216994" y="38306"/>
                </a:lnTo>
                <a:lnTo>
                  <a:pt x="215504" y="49093"/>
                </a:lnTo>
                <a:lnTo>
                  <a:pt x="213202" y="54636"/>
                </a:lnTo>
                <a:lnTo>
                  <a:pt x="209762" y="60236"/>
                </a:lnTo>
                <a:lnTo>
                  <a:pt x="205564" y="65875"/>
                </a:lnTo>
                <a:lnTo>
                  <a:pt x="201812" y="72492"/>
                </a:lnTo>
                <a:lnTo>
                  <a:pt x="198359" y="79760"/>
                </a:lnTo>
                <a:lnTo>
                  <a:pt x="195104" y="87463"/>
                </a:lnTo>
                <a:lnTo>
                  <a:pt x="191030" y="95456"/>
                </a:lnTo>
                <a:lnTo>
                  <a:pt x="186408" y="103643"/>
                </a:lnTo>
                <a:lnTo>
                  <a:pt x="181422" y="111958"/>
                </a:lnTo>
                <a:lnTo>
                  <a:pt x="177145" y="120359"/>
                </a:lnTo>
                <a:lnTo>
                  <a:pt x="173342" y="128816"/>
                </a:lnTo>
                <a:lnTo>
                  <a:pt x="169854" y="137313"/>
                </a:lnTo>
                <a:lnTo>
                  <a:pt x="165623" y="145834"/>
                </a:lnTo>
                <a:lnTo>
                  <a:pt x="160898" y="154373"/>
                </a:lnTo>
                <a:lnTo>
                  <a:pt x="155843" y="162923"/>
                </a:lnTo>
                <a:lnTo>
                  <a:pt x="145146" y="180043"/>
                </a:lnTo>
                <a:lnTo>
                  <a:pt x="122757" y="214317"/>
                </a:lnTo>
                <a:lnTo>
                  <a:pt x="117080" y="221935"/>
                </a:lnTo>
                <a:lnTo>
                  <a:pt x="111391" y="228920"/>
                </a:lnTo>
                <a:lnTo>
                  <a:pt x="105693" y="235481"/>
                </a:lnTo>
                <a:lnTo>
                  <a:pt x="100942" y="242712"/>
                </a:lnTo>
                <a:lnTo>
                  <a:pt x="96822" y="250391"/>
                </a:lnTo>
                <a:lnTo>
                  <a:pt x="93123" y="258367"/>
                </a:lnTo>
                <a:lnTo>
                  <a:pt x="87799" y="265590"/>
                </a:lnTo>
                <a:lnTo>
                  <a:pt x="81393" y="272310"/>
                </a:lnTo>
                <a:lnTo>
                  <a:pt x="74264" y="278695"/>
                </a:lnTo>
                <a:lnTo>
                  <a:pt x="68560" y="284857"/>
                </a:lnTo>
                <a:lnTo>
                  <a:pt x="63804" y="290870"/>
                </a:lnTo>
                <a:lnTo>
                  <a:pt x="59681" y="296783"/>
                </a:lnTo>
                <a:lnTo>
                  <a:pt x="55980" y="302631"/>
                </a:lnTo>
                <a:lnTo>
                  <a:pt x="49327" y="314207"/>
                </a:lnTo>
                <a:lnTo>
                  <a:pt x="43196" y="325703"/>
                </a:lnTo>
                <a:lnTo>
                  <a:pt x="31498" y="348605"/>
                </a:lnTo>
                <a:lnTo>
                  <a:pt x="25747" y="357501"/>
                </a:lnTo>
                <a:lnTo>
                  <a:pt x="20015" y="364629"/>
                </a:lnTo>
                <a:lnTo>
                  <a:pt x="14293" y="370972"/>
                </a:lnTo>
                <a:lnTo>
                  <a:pt x="8575" y="376967"/>
                </a:lnTo>
                <a:lnTo>
                  <a:pt x="5717" y="379899"/>
                </a:lnTo>
                <a:lnTo>
                  <a:pt x="3811" y="382806"/>
                </a:lnTo>
                <a:lnTo>
                  <a:pt x="0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542924" y="4011930"/>
            <a:ext cx="218887" cy="180022"/>
          </a:xfrm>
          <a:custGeom>
            <a:avLst/>
            <a:gdLst/>
            <a:ahLst/>
            <a:cxnLst/>
            <a:rect l="0" t="0" r="0" b="0"/>
            <a:pathLst>
              <a:path w="218887" h="180022">
                <a:moveTo>
                  <a:pt x="68580" y="8572"/>
                </a:moveTo>
                <a:lnTo>
                  <a:pt x="68580" y="1191"/>
                </a:lnTo>
                <a:lnTo>
                  <a:pt x="69533" y="794"/>
                </a:lnTo>
                <a:lnTo>
                  <a:pt x="75424" y="235"/>
                </a:lnTo>
                <a:lnTo>
                  <a:pt x="84181" y="31"/>
                </a:lnTo>
                <a:lnTo>
                  <a:pt x="147502" y="0"/>
                </a:lnTo>
                <a:lnTo>
                  <a:pt x="154533" y="952"/>
                </a:lnTo>
                <a:lnTo>
                  <a:pt x="161124" y="2540"/>
                </a:lnTo>
                <a:lnTo>
                  <a:pt x="167424" y="4551"/>
                </a:lnTo>
                <a:lnTo>
                  <a:pt x="173529" y="5891"/>
                </a:lnTo>
                <a:lnTo>
                  <a:pt x="179503" y="6785"/>
                </a:lnTo>
                <a:lnTo>
                  <a:pt x="185392" y="7380"/>
                </a:lnTo>
                <a:lnTo>
                  <a:pt x="190270" y="8730"/>
                </a:lnTo>
                <a:lnTo>
                  <a:pt x="194474" y="10582"/>
                </a:lnTo>
                <a:lnTo>
                  <a:pt x="198230" y="12770"/>
                </a:lnTo>
                <a:lnTo>
                  <a:pt x="204942" y="17740"/>
                </a:lnTo>
                <a:lnTo>
                  <a:pt x="212462" y="24141"/>
                </a:lnTo>
                <a:lnTo>
                  <a:pt x="216030" y="27557"/>
                </a:lnTo>
                <a:lnTo>
                  <a:pt x="218315" y="29801"/>
                </a:lnTo>
                <a:lnTo>
                  <a:pt x="218886" y="32250"/>
                </a:lnTo>
                <a:lnTo>
                  <a:pt x="218314" y="34835"/>
                </a:lnTo>
                <a:lnTo>
                  <a:pt x="215139" y="40247"/>
                </a:lnTo>
                <a:lnTo>
                  <a:pt x="210552" y="45827"/>
                </a:lnTo>
                <a:lnTo>
                  <a:pt x="207043" y="47697"/>
                </a:lnTo>
                <a:lnTo>
                  <a:pt x="202799" y="48943"/>
                </a:lnTo>
                <a:lnTo>
                  <a:pt x="198065" y="49774"/>
                </a:lnTo>
                <a:lnTo>
                  <a:pt x="193003" y="51280"/>
                </a:lnTo>
                <a:lnTo>
                  <a:pt x="187724" y="53236"/>
                </a:lnTo>
                <a:lnTo>
                  <a:pt x="182299" y="55493"/>
                </a:lnTo>
                <a:lnTo>
                  <a:pt x="176778" y="56998"/>
                </a:lnTo>
                <a:lnTo>
                  <a:pt x="171192" y="58001"/>
                </a:lnTo>
                <a:lnTo>
                  <a:pt x="165563" y="58670"/>
                </a:lnTo>
                <a:lnTo>
                  <a:pt x="159906" y="60068"/>
                </a:lnTo>
                <a:lnTo>
                  <a:pt x="154229" y="61953"/>
                </a:lnTo>
                <a:lnTo>
                  <a:pt x="148539" y="64161"/>
                </a:lnTo>
                <a:lnTo>
                  <a:pt x="142841" y="65634"/>
                </a:lnTo>
                <a:lnTo>
                  <a:pt x="137138" y="66616"/>
                </a:lnTo>
                <a:lnTo>
                  <a:pt x="131430" y="67271"/>
                </a:lnTo>
                <a:lnTo>
                  <a:pt x="126673" y="67707"/>
                </a:lnTo>
                <a:lnTo>
                  <a:pt x="122549" y="67998"/>
                </a:lnTo>
                <a:lnTo>
                  <a:pt x="118847" y="68192"/>
                </a:lnTo>
                <a:lnTo>
                  <a:pt x="115426" y="69273"/>
                </a:lnTo>
                <a:lnTo>
                  <a:pt x="109086" y="73016"/>
                </a:lnTo>
                <a:lnTo>
                  <a:pt x="103093" y="75314"/>
                </a:lnTo>
                <a:lnTo>
                  <a:pt x="94813" y="77045"/>
                </a:lnTo>
                <a:lnTo>
                  <a:pt x="99001" y="77120"/>
                </a:lnTo>
                <a:lnTo>
                  <a:pt x="101243" y="78083"/>
                </a:lnTo>
                <a:lnTo>
                  <a:pt x="106275" y="81694"/>
                </a:lnTo>
                <a:lnTo>
                  <a:pt x="109903" y="83037"/>
                </a:lnTo>
                <a:lnTo>
                  <a:pt x="114226" y="83933"/>
                </a:lnTo>
                <a:lnTo>
                  <a:pt x="119013" y="84530"/>
                </a:lnTo>
                <a:lnTo>
                  <a:pt x="123157" y="85881"/>
                </a:lnTo>
                <a:lnTo>
                  <a:pt x="126873" y="87734"/>
                </a:lnTo>
                <a:lnTo>
                  <a:pt x="130302" y="89921"/>
                </a:lnTo>
                <a:lnTo>
                  <a:pt x="135446" y="91380"/>
                </a:lnTo>
                <a:lnTo>
                  <a:pt x="141732" y="92353"/>
                </a:lnTo>
                <a:lnTo>
                  <a:pt x="148781" y="93001"/>
                </a:lnTo>
                <a:lnTo>
                  <a:pt x="155385" y="94385"/>
                </a:lnTo>
                <a:lnTo>
                  <a:pt x="161693" y="96261"/>
                </a:lnTo>
                <a:lnTo>
                  <a:pt x="167803" y="98464"/>
                </a:lnTo>
                <a:lnTo>
                  <a:pt x="173781" y="100885"/>
                </a:lnTo>
                <a:lnTo>
                  <a:pt x="179672" y="103452"/>
                </a:lnTo>
                <a:lnTo>
                  <a:pt x="185504" y="106115"/>
                </a:lnTo>
                <a:lnTo>
                  <a:pt x="190344" y="108843"/>
                </a:lnTo>
                <a:lnTo>
                  <a:pt x="194524" y="111614"/>
                </a:lnTo>
                <a:lnTo>
                  <a:pt x="198263" y="114415"/>
                </a:lnTo>
                <a:lnTo>
                  <a:pt x="201708" y="117234"/>
                </a:lnTo>
                <a:lnTo>
                  <a:pt x="204957" y="120066"/>
                </a:lnTo>
                <a:lnTo>
                  <a:pt x="208076" y="122906"/>
                </a:lnTo>
                <a:lnTo>
                  <a:pt x="210155" y="125752"/>
                </a:lnTo>
                <a:lnTo>
                  <a:pt x="211541" y="128602"/>
                </a:lnTo>
                <a:lnTo>
                  <a:pt x="212465" y="131455"/>
                </a:lnTo>
                <a:lnTo>
                  <a:pt x="213081" y="134309"/>
                </a:lnTo>
                <a:lnTo>
                  <a:pt x="213492" y="137164"/>
                </a:lnTo>
                <a:lnTo>
                  <a:pt x="213765" y="140020"/>
                </a:lnTo>
                <a:lnTo>
                  <a:pt x="213948" y="142877"/>
                </a:lnTo>
                <a:lnTo>
                  <a:pt x="214070" y="145734"/>
                </a:lnTo>
                <a:lnTo>
                  <a:pt x="214151" y="148590"/>
                </a:lnTo>
                <a:lnTo>
                  <a:pt x="213252" y="151448"/>
                </a:lnTo>
                <a:lnTo>
                  <a:pt x="211701" y="154305"/>
                </a:lnTo>
                <a:lnTo>
                  <a:pt x="209714" y="157162"/>
                </a:lnTo>
                <a:lnTo>
                  <a:pt x="206485" y="160020"/>
                </a:lnTo>
                <a:lnTo>
                  <a:pt x="202426" y="162877"/>
                </a:lnTo>
                <a:lnTo>
                  <a:pt x="197816" y="165735"/>
                </a:lnTo>
                <a:lnTo>
                  <a:pt x="192838" y="167640"/>
                </a:lnTo>
                <a:lnTo>
                  <a:pt x="187613" y="168910"/>
                </a:lnTo>
                <a:lnTo>
                  <a:pt x="182226" y="169757"/>
                </a:lnTo>
                <a:lnTo>
                  <a:pt x="176729" y="171273"/>
                </a:lnTo>
                <a:lnTo>
                  <a:pt x="171159" y="173237"/>
                </a:lnTo>
                <a:lnTo>
                  <a:pt x="165542" y="175498"/>
                </a:lnTo>
                <a:lnTo>
                  <a:pt x="159891" y="177006"/>
                </a:lnTo>
                <a:lnTo>
                  <a:pt x="154219" y="178011"/>
                </a:lnTo>
                <a:lnTo>
                  <a:pt x="148533" y="178682"/>
                </a:lnTo>
                <a:lnTo>
                  <a:pt x="141885" y="179128"/>
                </a:lnTo>
                <a:lnTo>
                  <a:pt x="134595" y="179426"/>
                </a:lnTo>
                <a:lnTo>
                  <a:pt x="118875" y="179757"/>
                </a:lnTo>
                <a:lnTo>
                  <a:pt x="28616" y="180021"/>
                </a:lnTo>
                <a:lnTo>
                  <a:pt x="23840" y="179069"/>
                </a:lnTo>
                <a:lnTo>
                  <a:pt x="19703" y="177482"/>
                </a:lnTo>
                <a:lnTo>
                  <a:pt x="15993" y="175471"/>
                </a:lnTo>
                <a:lnTo>
                  <a:pt x="9331" y="173237"/>
                </a:lnTo>
                <a:lnTo>
                  <a:pt x="0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371625" y="4294822"/>
            <a:ext cx="333790" cy="282861"/>
          </a:xfrm>
          <a:custGeom>
            <a:avLst/>
            <a:gdLst/>
            <a:ahLst/>
            <a:cxnLst/>
            <a:rect l="0" t="0" r="0" b="0"/>
            <a:pathLst>
              <a:path w="333790" h="282861">
                <a:moveTo>
                  <a:pt x="171299" y="17145"/>
                </a:moveTo>
                <a:lnTo>
                  <a:pt x="154364" y="17145"/>
                </a:lnTo>
                <a:lnTo>
                  <a:pt x="162624" y="17145"/>
                </a:lnTo>
                <a:lnTo>
                  <a:pt x="158146" y="17145"/>
                </a:lnTo>
                <a:lnTo>
                  <a:pt x="150848" y="19685"/>
                </a:lnTo>
                <a:lnTo>
                  <a:pt x="142207" y="23036"/>
                </a:lnTo>
                <a:lnTo>
                  <a:pt x="135192" y="24526"/>
                </a:lnTo>
                <a:lnTo>
                  <a:pt x="128899" y="27728"/>
                </a:lnTo>
                <a:lnTo>
                  <a:pt x="121975" y="32326"/>
                </a:lnTo>
                <a:lnTo>
                  <a:pt x="112547" y="37545"/>
                </a:lnTo>
                <a:lnTo>
                  <a:pt x="96530" y="45838"/>
                </a:lnTo>
                <a:lnTo>
                  <a:pt x="87904" y="51487"/>
                </a:lnTo>
                <a:lnTo>
                  <a:pt x="79942" y="57173"/>
                </a:lnTo>
                <a:lnTo>
                  <a:pt x="70054" y="62875"/>
                </a:lnTo>
                <a:lnTo>
                  <a:pt x="59309" y="68585"/>
                </a:lnTo>
                <a:lnTo>
                  <a:pt x="53777" y="71441"/>
                </a:lnTo>
                <a:lnTo>
                  <a:pt x="50088" y="74297"/>
                </a:lnTo>
                <a:lnTo>
                  <a:pt x="47630" y="77154"/>
                </a:lnTo>
                <a:lnTo>
                  <a:pt x="42992" y="83821"/>
                </a:lnTo>
                <a:lnTo>
                  <a:pt x="39089" y="88266"/>
                </a:lnTo>
                <a:lnTo>
                  <a:pt x="30624" y="97332"/>
                </a:lnTo>
                <a:lnTo>
                  <a:pt x="23687" y="104536"/>
                </a:lnTo>
                <a:lnTo>
                  <a:pt x="20504" y="108743"/>
                </a:lnTo>
                <a:lnTo>
                  <a:pt x="17429" y="113453"/>
                </a:lnTo>
                <a:lnTo>
                  <a:pt x="14427" y="118498"/>
                </a:lnTo>
                <a:lnTo>
                  <a:pt x="11473" y="123766"/>
                </a:lnTo>
                <a:lnTo>
                  <a:pt x="5650" y="134700"/>
                </a:lnTo>
                <a:lnTo>
                  <a:pt x="2428" y="143369"/>
                </a:lnTo>
                <a:lnTo>
                  <a:pt x="995" y="151350"/>
                </a:lnTo>
                <a:lnTo>
                  <a:pt x="613" y="156145"/>
                </a:lnTo>
                <a:lnTo>
                  <a:pt x="359" y="161247"/>
                </a:lnTo>
                <a:lnTo>
                  <a:pt x="76" y="171995"/>
                </a:lnTo>
                <a:lnTo>
                  <a:pt x="0" y="177529"/>
                </a:lnTo>
                <a:lnTo>
                  <a:pt x="903" y="182170"/>
                </a:lnTo>
                <a:lnTo>
                  <a:pt x="4445" y="189867"/>
                </a:lnTo>
                <a:lnTo>
                  <a:pt x="5771" y="194205"/>
                </a:lnTo>
                <a:lnTo>
                  <a:pt x="6654" y="199003"/>
                </a:lnTo>
                <a:lnTo>
                  <a:pt x="7243" y="204106"/>
                </a:lnTo>
                <a:lnTo>
                  <a:pt x="9541" y="208461"/>
                </a:lnTo>
                <a:lnTo>
                  <a:pt x="20924" y="220093"/>
                </a:lnTo>
                <a:lnTo>
                  <a:pt x="24377" y="224833"/>
                </a:lnTo>
                <a:lnTo>
                  <a:pt x="27631" y="229899"/>
                </a:lnTo>
                <a:lnTo>
                  <a:pt x="33787" y="238067"/>
                </a:lnTo>
                <a:lnTo>
                  <a:pt x="36762" y="241579"/>
                </a:lnTo>
                <a:lnTo>
                  <a:pt x="45147" y="248021"/>
                </a:lnTo>
                <a:lnTo>
                  <a:pt x="54272" y="254059"/>
                </a:lnTo>
                <a:lnTo>
                  <a:pt x="61502" y="259918"/>
                </a:lnTo>
                <a:lnTo>
                  <a:pt x="70431" y="265697"/>
                </a:lnTo>
                <a:lnTo>
                  <a:pt x="79796" y="270488"/>
                </a:lnTo>
                <a:lnTo>
                  <a:pt x="87134" y="272617"/>
                </a:lnTo>
                <a:lnTo>
                  <a:pt x="96110" y="273563"/>
                </a:lnTo>
                <a:lnTo>
                  <a:pt x="101171" y="273815"/>
                </a:lnTo>
                <a:lnTo>
                  <a:pt x="106449" y="274936"/>
                </a:lnTo>
                <a:lnTo>
                  <a:pt x="111874" y="276636"/>
                </a:lnTo>
                <a:lnTo>
                  <a:pt x="117395" y="278722"/>
                </a:lnTo>
                <a:lnTo>
                  <a:pt x="122980" y="280112"/>
                </a:lnTo>
                <a:lnTo>
                  <a:pt x="128609" y="281039"/>
                </a:lnTo>
                <a:lnTo>
                  <a:pt x="138991" y="282069"/>
                </a:lnTo>
                <a:lnTo>
                  <a:pt x="146780" y="282526"/>
                </a:lnTo>
                <a:lnTo>
                  <a:pt x="155957" y="282730"/>
                </a:lnTo>
                <a:lnTo>
                  <a:pt x="177370" y="282860"/>
                </a:lnTo>
                <a:lnTo>
                  <a:pt x="182967" y="281919"/>
                </a:lnTo>
                <a:lnTo>
                  <a:pt x="188603" y="280338"/>
                </a:lnTo>
                <a:lnTo>
                  <a:pt x="198992" y="276995"/>
                </a:lnTo>
                <a:lnTo>
                  <a:pt x="206785" y="275509"/>
                </a:lnTo>
                <a:lnTo>
                  <a:pt x="215963" y="272308"/>
                </a:lnTo>
                <a:lnTo>
                  <a:pt x="226393" y="268664"/>
                </a:lnTo>
                <a:lnTo>
                  <a:pt x="231841" y="267692"/>
                </a:lnTo>
                <a:lnTo>
                  <a:pt x="237378" y="267044"/>
                </a:lnTo>
                <a:lnTo>
                  <a:pt x="242974" y="265659"/>
                </a:lnTo>
                <a:lnTo>
                  <a:pt x="248610" y="263784"/>
                </a:lnTo>
                <a:lnTo>
                  <a:pt x="259000" y="259160"/>
                </a:lnTo>
                <a:lnTo>
                  <a:pt x="266792" y="253930"/>
                </a:lnTo>
                <a:lnTo>
                  <a:pt x="275971" y="245890"/>
                </a:lnTo>
                <a:lnTo>
                  <a:pt x="289308" y="233194"/>
                </a:lnTo>
                <a:lnTo>
                  <a:pt x="302348" y="220371"/>
                </a:lnTo>
                <a:lnTo>
                  <a:pt x="308283" y="211925"/>
                </a:lnTo>
                <a:lnTo>
                  <a:pt x="311200" y="207006"/>
                </a:lnTo>
                <a:lnTo>
                  <a:pt x="314440" y="199000"/>
                </a:lnTo>
                <a:lnTo>
                  <a:pt x="315304" y="195532"/>
                </a:lnTo>
                <a:lnTo>
                  <a:pt x="318804" y="189138"/>
                </a:lnTo>
                <a:lnTo>
                  <a:pt x="321071" y="186099"/>
                </a:lnTo>
                <a:lnTo>
                  <a:pt x="322582" y="182169"/>
                </a:lnTo>
                <a:lnTo>
                  <a:pt x="323589" y="177644"/>
                </a:lnTo>
                <a:lnTo>
                  <a:pt x="324261" y="172721"/>
                </a:lnTo>
                <a:lnTo>
                  <a:pt x="325661" y="167535"/>
                </a:lnTo>
                <a:lnTo>
                  <a:pt x="327547" y="162173"/>
                </a:lnTo>
                <a:lnTo>
                  <a:pt x="329757" y="156693"/>
                </a:lnTo>
                <a:lnTo>
                  <a:pt x="332213" y="148064"/>
                </a:lnTo>
                <a:lnTo>
                  <a:pt x="333304" y="141054"/>
                </a:lnTo>
                <a:lnTo>
                  <a:pt x="333789" y="134763"/>
                </a:lnTo>
                <a:lnTo>
                  <a:pt x="331465" y="126253"/>
                </a:lnTo>
                <a:lnTo>
                  <a:pt x="329511" y="121316"/>
                </a:lnTo>
                <a:lnTo>
                  <a:pt x="328209" y="116120"/>
                </a:lnTo>
                <a:lnTo>
                  <a:pt x="327341" y="110751"/>
                </a:lnTo>
                <a:lnTo>
                  <a:pt x="326762" y="105266"/>
                </a:lnTo>
                <a:lnTo>
                  <a:pt x="324471" y="100657"/>
                </a:lnTo>
                <a:lnTo>
                  <a:pt x="321039" y="96633"/>
                </a:lnTo>
                <a:lnTo>
                  <a:pt x="316846" y="92997"/>
                </a:lnTo>
                <a:lnTo>
                  <a:pt x="314050" y="88668"/>
                </a:lnTo>
                <a:lnTo>
                  <a:pt x="312187" y="83877"/>
                </a:lnTo>
                <a:lnTo>
                  <a:pt x="310944" y="78778"/>
                </a:lnTo>
                <a:lnTo>
                  <a:pt x="307024" y="70573"/>
                </a:lnTo>
                <a:lnTo>
                  <a:pt x="302106" y="63751"/>
                </a:lnTo>
                <a:lnTo>
                  <a:pt x="296746" y="57544"/>
                </a:lnTo>
                <a:lnTo>
                  <a:pt x="288648" y="49070"/>
                </a:lnTo>
                <a:lnTo>
                  <a:pt x="272479" y="32659"/>
                </a:lnTo>
                <a:lnTo>
                  <a:pt x="263575" y="26263"/>
                </a:lnTo>
                <a:lnTo>
                  <a:pt x="253269" y="20245"/>
                </a:lnTo>
                <a:lnTo>
                  <a:pt x="242338" y="14395"/>
                </a:lnTo>
                <a:lnTo>
                  <a:pt x="236756" y="12455"/>
                </a:lnTo>
                <a:lnTo>
                  <a:pt x="231130" y="11160"/>
                </a:lnTo>
                <a:lnTo>
                  <a:pt x="225474" y="10298"/>
                </a:lnTo>
                <a:lnTo>
                  <a:pt x="216649" y="6799"/>
                </a:lnTo>
                <a:lnTo>
                  <a:pt x="212963" y="4533"/>
                </a:lnTo>
                <a:lnTo>
                  <a:pt x="203786" y="2015"/>
                </a:lnTo>
                <a:lnTo>
                  <a:pt x="193358" y="896"/>
                </a:lnTo>
                <a:lnTo>
                  <a:pt x="187910" y="597"/>
                </a:lnTo>
                <a:lnTo>
                  <a:pt x="173681" y="177"/>
                </a:lnTo>
                <a:lnTo>
                  <a:pt x="148606" y="11"/>
                </a:lnTo>
                <a:lnTo>
                  <a:pt x="1370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517207" y="4740592"/>
            <a:ext cx="33098" cy="334329"/>
          </a:xfrm>
          <a:custGeom>
            <a:avLst/>
            <a:gdLst/>
            <a:ahLst/>
            <a:cxnLst/>
            <a:rect l="0" t="0" r="0" b="0"/>
            <a:pathLst>
              <a:path w="33098" h="334329">
                <a:moveTo>
                  <a:pt x="0" y="0"/>
                </a:moveTo>
                <a:lnTo>
                  <a:pt x="12770" y="0"/>
                </a:lnTo>
                <a:lnTo>
                  <a:pt x="14228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5328" y="5891"/>
                </a:lnTo>
                <a:lnTo>
                  <a:pt x="14029" y="6785"/>
                </a:lnTo>
                <a:lnTo>
                  <a:pt x="12210" y="7381"/>
                </a:lnTo>
                <a:lnTo>
                  <a:pt x="11950" y="8731"/>
                </a:lnTo>
                <a:lnTo>
                  <a:pt x="12729" y="10583"/>
                </a:lnTo>
                <a:lnTo>
                  <a:pt x="14201" y="12770"/>
                </a:lnTo>
                <a:lnTo>
                  <a:pt x="15182" y="15182"/>
                </a:lnTo>
                <a:lnTo>
                  <a:pt x="15837" y="17741"/>
                </a:lnTo>
                <a:lnTo>
                  <a:pt x="16757" y="25894"/>
                </a:lnTo>
                <a:lnTo>
                  <a:pt x="16886" y="28693"/>
                </a:lnTo>
                <a:lnTo>
                  <a:pt x="17925" y="32463"/>
                </a:lnTo>
                <a:lnTo>
                  <a:pt x="19570" y="36883"/>
                </a:lnTo>
                <a:lnTo>
                  <a:pt x="21619" y="41733"/>
                </a:lnTo>
                <a:lnTo>
                  <a:pt x="22985" y="45920"/>
                </a:lnTo>
                <a:lnTo>
                  <a:pt x="23896" y="49664"/>
                </a:lnTo>
                <a:lnTo>
                  <a:pt x="24908" y="57315"/>
                </a:lnTo>
                <a:lnTo>
                  <a:pt x="25358" y="67066"/>
                </a:lnTo>
                <a:lnTo>
                  <a:pt x="25611" y="83266"/>
                </a:lnTo>
                <a:lnTo>
                  <a:pt x="25708" y="117193"/>
                </a:lnTo>
                <a:lnTo>
                  <a:pt x="26664" y="122896"/>
                </a:lnTo>
                <a:lnTo>
                  <a:pt x="28253" y="128603"/>
                </a:lnTo>
                <a:lnTo>
                  <a:pt x="30266" y="134313"/>
                </a:lnTo>
                <a:lnTo>
                  <a:pt x="31607" y="140977"/>
                </a:lnTo>
                <a:lnTo>
                  <a:pt x="32501" y="148278"/>
                </a:lnTo>
                <a:lnTo>
                  <a:pt x="33097" y="156001"/>
                </a:lnTo>
                <a:lnTo>
                  <a:pt x="32542" y="163056"/>
                </a:lnTo>
                <a:lnTo>
                  <a:pt x="31220" y="169664"/>
                </a:lnTo>
                <a:lnTo>
                  <a:pt x="29386" y="175974"/>
                </a:lnTo>
                <a:lnTo>
                  <a:pt x="28163" y="182086"/>
                </a:lnTo>
                <a:lnTo>
                  <a:pt x="27348" y="188066"/>
                </a:lnTo>
                <a:lnTo>
                  <a:pt x="26804" y="193957"/>
                </a:lnTo>
                <a:lnTo>
                  <a:pt x="26442" y="199790"/>
                </a:lnTo>
                <a:lnTo>
                  <a:pt x="26039" y="211351"/>
                </a:lnTo>
                <a:lnTo>
                  <a:pt x="25781" y="234295"/>
                </a:lnTo>
                <a:lnTo>
                  <a:pt x="25718" y="301555"/>
                </a:lnTo>
                <a:lnTo>
                  <a:pt x="24765" y="304859"/>
                </a:lnTo>
                <a:lnTo>
                  <a:pt x="23178" y="308015"/>
                </a:lnTo>
                <a:lnTo>
                  <a:pt x="21167" y="311070"/>
                </a:lnTo>
                <a:lnTo>
                  <a:pt x="19826" y="314061"/>
                </a:lnTo>
                <a:lnTo>
                  <a:pt x="18932" y="317006"/>
                </a:lnTo>
                <a:lnTo>
                  <a:pt x="17250" y="325243"/>
                </a:lnTo>
                <a:lnTo>
                  <a:pt x="17176" y="330154"/>
                </a:lnTo>
                <a:lnTo>
                  <a:pt x="16213" y="331546"/>
                </a:lnTo>
                <a:lnTo>
                  <a:pt x="14619" y="332473"/>
                </a:lnTo>
                <a:lnTo>
                  <a:pt x="8572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182879" y="343757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37721" y="8573"/>
                </a:lnTo>
                <a:lnTo>
                  <a:pt x="44198" y="7620"/>
                </a:lnTo>
                <a:lnTo>
                  <a:pt x="50420" y="6032"/>
                </a:lnTo>
                <a:lnTo>
                  <a:pt x="56474" y="4022"/>
                </a:lnTo>
                <a:lnTo>
                  <a:pt x="62414" y="2681"/>
                </a:lnTo>
                <a:lnTo>
                  <a:pt x="68280" y="1787"/>
                </a:lnTo>
                <a:lnTo>
                  <a:pt x="74095" y="1192"/>
                </a:lnTo>
                <a:lnTo>
                  <a:pt x="80829" y="795"/>
                </a:lnTo>
                <a:lnTo>
                  <a:pt x="95932" y="353"/>
                </a:lnTo>
                <a:lnTo>
                  <a:pt x="130591" y="4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542924" y="3326129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13093" y="13093"/>
                </a:lnTo>
                <a:lnTo>
                  <a:pt x="14444" y="15396"/>
                </a:lnTo>
                <a:lnTo>
                  <a:pt x="15344" y="17884"/>
                </a:lnTo>
                <a:lnTo>
                  <a:pt x="15945" y="20496"/>
                </a:lnTo>
                <a:lnTo>
                  <a:pt x="16612" y="25937"/>
                </a:lnTo>
                <a:lnTo>
                  <a:pt x="16790" y="28722"/>
                </a:lnTo>
                <a:lnTo>
                  <a:pt x="17861" y="31530"/>
                </a:lnTo>
                <a:lnTo>
                  <a:pt x="19527" y="34355"/>
                </a:lnTo>
                <a:lnTo>
                  <a:pt x="21591" y="37191"/>
                </a:lnTo>
                <a:lnTo>
                  <a:pt x="22967" y="40987"/>
                </a:lnTo>
                <a:lnTo>
                  <a:pt x="23884" y="45422"/>
                </a:lnTo>
                <a:lnTo>
                  <a:pt x="24495" y="50284"/>
                </a:lnTo>
                <a:lnTo>
                  <a:pt x="24903" y="55430"/>
                </a:lnTo>
                <a:lnTo>
                  <a:pt x="25174" y="60766"/>
                </a:lnTo>
                <a:lnTo>
                  <a:pt x="25476" y="71775"/>
                </a:lnTo>
                <a:lnTo>
                  <a:pt x="25611" y="83018"/>
                </a:lnTo>
                <a:lnTo>
                  <a:pt x="24694" y="87731"/>
                </a:lnTo>
                <a:lnTo>
                  <a:pt x="23130" y="91825"/>
                </a:lnTo>
                <a:lnTo>
                  <a:pt x="21135" y="95507"/>
                </a:lnTo>
                <a:lnTo>
                  <a:pt x="19805" y="99866"/>
                </a:lnTo>
                <a:lnTo>
                  <a:pt x="18919" y="104678"/>
                </a:lnTo>
                <a:lnTo>
                  <a:pt x="18328" y="109790"/>
                </a:lnTo>
                <a:lnTo>
                  <a:pt x="17934" y="115104"/>
                </a:lnTo>
                <a:lnTo>
                  <a:pt x="17671" y="120551"/>
                </a:lnTo>
                <a:lnTo>
                  <a:pt x="17379" y="131684"/>
                </a:lnTo>
                <a:lnTo>
                  <a:pt x="17145" y="247262"/>
                </a:lnTo>
                <a:lnTo>
                  <a:pt x="18098" y="248661"/>
                </a:lnTo>
                <a:lnTo>
                  <a:pt x="19685" y="250547"/>
                </a:lnTo>
                <a:lnTo>
                  <a:pt x="2571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157267" y="3034664"/>
            <a:ext cx="282788" cy="8574"/>
          </a:xfrm>
          <a:custGeom>
            <a:avLst/>
            <a:gdLst/>
            <a:ahLst/>
            <a:cxnLst/>
            <a:rect l="0" t="0" r="0" b="0"/>
            <a:pathLst>
              <a:path w="282788" h="8574">
                <a:moveTo>
                  <a:pt x="8467" y="8573"/>
                </a:moveTo>
                <a:lnTo>
                  <a:pt x="0" y="8573"/>
                </a:lnTo>
                <a:lnTo>
                  <a:pt x="218479" y="8573"/>
                </a:lnTo>
                <a:lnTo>
                  <a:pt x="224675" y="7621"/>
                </a:lnTo>
                <a:lnTo>
                  <a:pt x="230711" y="6033"/>
                </a:lnTo>
                <a:lnTo>
                  <a:pt x="236640" y="4022"/>
                </a:lnTo>
                <a:lnTo>
                  <a:pt x="242497" y="2681"/>
                </a:lnTo>
                <a:lnTo>
                  <a:pt x="248307" y="1788"/>
                </a:lnTo>
                <a:lnTo>
                  <a:pt x="254086" y="1192"/>
                </a:lnTo>
                <a:lnTo>
                  <a:pt x="258890" y="795"/>
                </a:lnTo>
                <a:lnTo>
                  <a:pt x="263046" y="530"/>
                </a:lnTo>
                <a:lnTo>
                  <a:pt x="270203" y="236"/>
                </a:lnTo>
                <a:lnTo>
                  <a:pt x="2827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448627" y="2803218"/>
            <a:ext cx="437198" cy="214303"/>
          </a:xfrm>
          <a:custGeom>
            <a:avLst/>
            <a:gdLst/>
            <a:ahLst/>
            <a:cxnLst/>
            <a:rect l="0" t="0" r="0" b="0"/>
            <a:pathLst>
              <a:path w="437198" h="214303">
                <a:moveTo>
                  <a:pt x="0" y="59996"/>
                </a:moveTo>
                <a:lnTo>
                  <a:pt x="4551" y="55446"/>
                </a:lnTo>
                <a:lnTo>
                  <a:pt x="5891" y="53152"/>
                </a:lnTo>
                <a:lnTo>
                  <a:pt x="7381" y="48065"/>
                </a:lnTo>
                <a:lnTo>
                  <a:pt x="8731" y="46327"/>
                </a:lnTo>
                <a:lnTo>
                  <a:pt x="10583" y="45169"/>
                </a:lnTo>
                <a:lnTo>
                  <a:pt x="20281" y="40998"/>
                </a:lnTo>
                <a:lnTo>
                  <a:pt x="29016" y="36313"/>
                </a:lnTo>
                <a:lnTo>
                  <a:pt x="36073" y="31055"/>
                </a:lnTo>
                <a:lnTo>
                  <a:pt x="44925" y="25544"/>
                </a:lnTo>
                <a:lnTo>
                  <a:pt x="56162" y="19919"/>
                </a:lnTo>
                <a:lnTo>
                  <a:pt x="63159" y="17086"/>
                </a:lnTo>
                <a:lnTo>
                  <a:pt x="76648" y="12350"/>
                </a:lnTo>
                <a:lnTo>
                  <a:pt x="91502" y="8732"/>
                </a:lnTo>
                <a:lnTo>
                  <a:pt x="105438" y="4510"/>
                </a:lnTo>
                <a:lnTo>
                  <a:pt x="118616" y="1998"/>
                </a:lnTo>
                <a:lnTo>
                  <a:pt x="129871" y="882"/>
                </a:lnTo>
                <a:lnTo>
                  <a:pt x="143467" y="254"/>
                </a:lnTo>
                <a:lnTo>
                  <a:pt x="186673" y="0"/>
                </a:lnTo>
                <a:lnTo>
                  <a:pt x="190171" y="948"/>
                </a:lnTo>
                <a:lnTo>
                  <a:pt x="192503" y="2534"/>
                </a:lnTo>
                <a:lnTo>
                  <a:pt x="194058" y="4543"/>
                </a:lnTo>
                <a:lnTo>
                  <a:pt x="196047" y="5883"/>
                </a:lnTo>
                <a:lnTo>
                  <a:pt x="203397" y="8720"/>
                </a:lnTo>
                <a:lnTo>
                  <a:pt x="208826" y="12760"/>
                </a:lnTo>
                <a:lnTo>
                  <a:pt x="210655" y="15170"/>
                </a:lnTo>
                <a:lnTo>
                  <a:pt x="211874" y="17730"/>
                </a:lnTo>
                <a:lnTo>
                  <a:pt x="212687" y="20389"/>
                </a:lnTo>
                <a:lnTo>
                  <a:pt x="213229" y="24066"/>
                </a:lnTo>
                <a:lnTo>
                  <a:pt x="213590" y="28423"/>
                </a:lnTo>
                <a:lnTo>
                  <a:pt x="213991" y="37391"/>
                </a:lnTo>
                <a:lnTo>
                  <a:pt x="214170" y="44552"/>
                </a:lnTo>
                <a:lnTo>
                  <a:pt x="213265" y="47795"/>
                </a:lnTo>
                <a:lnTo>
                  <a:pt x="209719" y="53939"/>
                </a:lnTo>
                <a:lnTo>
                  <a:pt x="204969" y="59844"/>
                </a:lnTo>
                <a:lnTo>
                  <a:pt x="202368" y="62753"/>
                </a:lnTo>
                <a:lnTo>
                  <a:pt x="199682" y="66596"/>
                </a:lnTo>
                <a:lnTo>
                  <a:pt x="196939" y="71064"/>
                </a:lnTo>
                <a:lnTo>
                  <a:pt x="194158" y="75947"/>
                </a:lnTo>
                <a:lnTo>
                  <a:pt x="191351" y="80155"/>
                </a:lnTo>
                <a:lnTo>
                  <a:pt x="188527" y="83913"/>
                </a:lnTo>
                <a:lnTo>
                  <a:pt x="185692" y="87371"/>
                </a:lnTo>
                <a:lnTo>
                  <a:pt x="177462" y="93753"/>
                </a:lnTo>
                <a:lnTo>
                  <a:pt x="172601" y="96788"/>
                </a:lnTo>
                <a:lnTo>
                  <a:pt x="168407" y="100717"/>
                </a:lnTo>
                <a:lnTo>
                  <a:pt x="164659" y="105241"/>
                </a:lnTo>
                <a:lnTo>
                  <a:pt x="161208" y="110162"/>
                </a:lnTo>
                <a:lnTo>
                  <a:pt x="157002" y="114395"/>
                </a:lnTo>
                <a:lnTo>
                  <a:pt x="152293" y="118170"/>
                </a:lnTo>
                <a:lnTo>
                  <a:pt x="147249" y="121639"/>
                </a:lnTo>
                <a:lnTo>
                  <a:pt x="139104" y="128033"/>
                </a:lnTo>
                <a:lnTo>
                  <a:pt x="135598" y="131072"/>
                </a:lnTo>
                <a:lnTo>
                  <a:pt x="133261" y="134050"/>
                </a:lnTo>
                <a:lnTo>
                  <a:pt x="130665" y="139899"/>
                </a:lnTo>
                <a:lnTo>
                  <a:pt x="128067" y="142793"/>
                </a:lnTo>
                <a:lnTo>
                  <a:pt x="120101" y="148547"/>
                </a:lnTo>
                <a:lnTo>
                  <a:pt x="117215" y="151415"/>
                </a:lnTo>
                <a:lnTo>
                  <a:pt x="115291" y="154280"/>
                </a:lnTo>
                <a:lnTo>
                  <a:pt x="112203" y="161171"/>
                </a:lnTo>
                <a:lnTo>
                  <a:pt x="111668" y="166915"/>
                </a:lnTo>
                <a:lnTo>
                  <a:pt x="113498" y="168423"/>
                </a:lnTo>
                <a:lnTo>
                  <a:pt x="124222" y="171498"/>
                </a:lnTo>
                <a:lnTo>
                  <a:pt x="139402" y="180588"/>
                </a:lnTo>
                <a:lnTo>
                  <a:pt x="144370" y="183253"/>
                </a:lnTo>
                <a:lnTo>
                  <a:pt x="157509" y="186215"/>
                </a:lnTo>
                <a:lnTo>
                  <a:pt x="165014" y="187004"/>
                </a:lnTo>
                <a:lnTo>
                  <a:pt x="172874" y="188484"/>
                </a:lnTo>
                <a:lnTo>
                  <a:pt x="180972" y="190422"/>
                </a:lnTo>
                <a:lnTo>
                  <a:pt x="189228" y="192667"/>
                </a:lnTo>
                <a:lnTo>
                  <a:pt x="199494" y="194163"/>
                </a:lnTo>
                <a:lnTo>
                  <a:pt x="211101" y="195161"/>
                </a:lnTo>
                <a:lnTo>
                  <a:pt x="223602" y="195826"/>
                </a:lnTo>
                <a:lnTo>
                  <a:pt x="235745" y="197222"/>
                </a:lnTo>
                <a:lnTo>
                  <a:pt x="247651" y="199105"/>
                </a:lnTo>
                <a:lnTo>
                  <a:pt x="259398" y="201313"/>
                </a:lnTo>
                <a:lnTo>
                  <a:pt x="270087" y="202785"/>
                </a:lnTo>
                <a:lnTo>
                  <a:pt x="280071" y="203766"/>
                </a:lnTo>
                <a:lnTo>
                  <a:pt x="289584" y="204421"/>
                </a:lnTo>
                <a:lnTo>
                  <a:pt x="299736" y="204857"/>
                </a:lnTo>
                <a:lnTo>
                  <a:pt x="321176" y="205341"/>
                </a:lnTo>
                <a:lnTo>
                  <a:pt x="421162" y="205728"/>
                </a:lnTo>
                <a:lnTo>
                  <a:pt x="424602" y="206681"/>
                </a:lnTo>
                <a:lnTo>
                  <a:pt x="435351" y="213110"/>
                </a:lnTo>
                <a:lnTo>
                  <a:pt x="437197" y="2143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1323375" y="2854642"/>
            <a:ext cx="299685" cy="308602"/>
          </a:xfrm>
          <a:custGeom>
            <a:avLst/>
            <a:gdLst/>
            <a:ahLst/>
            <a:cxnLst/>
            <a:rect l="0" t="0" r="0" b="0"/>
            <a:pathLst>
              <a:path w="299685" h="308602">
                <a:moveTo>
                  <a:pt x="299684" y="0"/>
                </a:moveTo>
                <a:lnTo>
                  <a:pt x="279285" y="0"/>
                </a:lnTo>
                <a:lnTo>
                  <a:pt x="271251" y="2540"/>
                </a:lnTo>
                <a:lnTo>
                  <a:pt x="262282" y="5892"/>
                </a:lnTo>
                <a:lnTo>
                  <a:pt x="255121" y="7381"/>
                </a:lnTo>
                <a:lnTo>
                  <a:pt x="249973" y="8731"/>
                </a:lnTo>
                <a:lnTo>
                  <a:pt x="243683" y="10583"/>
                </a:lnTo>
                <a:lnTo>
                  <a:pt x="236633" y="12770"/>
                </a:lnTo>
                <a:lnTo>
                  <a:pt x="230028" y="14229"/>
                </a:lnTo>
                <a:lnTo>
                  <a:pt x="223719" y="15201"/>
                </a:lnTo>
                <a:lnTo>
                  <a:pt x="217608" y="15849"/>
                </a:lnTo>
                <a:lnTo>
                  <a:pt x="208279" y="16569"/>
                </a:lnTo>
                <a:lnTo>
                  <a:pt x="199052" y="16889"/>
                </a:lnTo>
                <a:lnTo>
                  <a:pt x="155872" y="17135"/>
                </a:lnTo>
                <a:lnTo>
                  <a:pt x="150470" y="18091"/>
                </a:lnTo>
                <a:lnTo>
                  <a:pt x="144963" y="19681"/>
                </a:lnTo>
                <a:lnTo>
                  <a:pt x="139387" y="21693"/>
                </a:lnTo>
                <a:lnTo>
                  <a:pt x="133764" y="23034"/>
                </a:lnTo>
                <a:lnTo>
                  <a:pt x="128111" y="23929"/>
                </a:lnTo>
                <a:lnTo>
                  <a:pt x="122437" y="24525"/>
                </a:lnTo>
                <a:lnTo>
                  <a:pt x="116750" y="24922"/>
                </a:lnTo>
                <a:lnTo>
                  <a:pt x="111053" y="25188"/>
                </a:lnTo>
                <a:lnTo>
                  <a:pt x="99643" y="25482"/>
                </a:lnTo>
                <a:lnTo>
                  <a:pt x="75633" y="25687"/>
                </a:lnTo>
                <a:lnTo>
                  <a:pt x="66439" y="23164"/>
                </a:lnTo>
                <a:lnTo>
                  <a:pt x="61320" y="21158"/>
                </a:lnTo>
                <a:lnTo>
                  <a:pt x="53092" y="18928"/>
                </a:lnTo>
                <a:lnTo>
                  <a:pt x="46260" y="17938"/>
                </a:lnTo>
                <a:lnTo>
                  <a:pt x="37059" y="17380"/>
                </a:lnTo>
                <a:lnTo>
                  <a:pt x="27093" y="17176"/>
                </a:lnTo>
                <a:lnTo>
                  <a:pt x="16827" y="17145"/>
                </a:lnTo>
                <a:lnTo>
                  <a:pt x="16802" y="21696"/>
                </a:lnTo>
                <a:lnTo>
                  <a:pt x="15846" y="23989"/>
                </a:lnTo>
                <a:lnTo>
                  <a:pt x="9412" y="32745"/>
                </a:lnTo>
                <a:lnTo>
                  <a:pt x="8749" y="36144"/>
                </a:lnTo>
                <a:lnTo>
                  <a:pt x="8376" y="43412"/>
                </a:lnTo>
                <a:lnTo>
                  <a:pt x="8324" y="46086"/>
                </a:lnTo>
                <a:lnTo>
                  <a:pt x="9242" y="48822"/>
                </a:lnTo>
                <a:lnTo>
                  <a:pt x="12801" y="54401"/>
                </a:lnTo>
                <a:lnTo>
                  <a:pt x="13179" y="57222"/>
                </a:lnTo>
                <a:lnTo>
                  <a:pt x="12478" y="60056"/>
                </a:lnTo>
                <a:lnTo>
                  <a:pt x="10112" y="65744"/>
                </a:lnTo>
                <a:lnTo>
                  <a:pt x="8780" y="75254"/>
                </a:lnTo>
                <a:lnTo>
                  <a:pt x="8469" y="84564"/>
                </a:lnTo>
                <a:lnTo>
                  <a:pt x="8269" y="99219"/>
                </a:lnTo>
                <a:lnTo>
                  <a:pt x="8226" y="114195"/>
                </a:lnTo>
                <a:lnTo>
                  <a:pt x="7271" y="116135"/>
                </a:lnTo>
                <a:lnTo>
                  <a:pt x="5682" y="117429"/>
                </a:lnTo>
                <a:lnTo>
                  <a:pt x="3671" y="118291"/>
                </a:lnTo>
                <a:lnTo>
                  <a:pt x="2329" y="119818"/>
                </a:lnTo>
                <a:lnTo>
                  <a:pt x="1435" y="121789"/>
                </a:lnTo>
                <a:lnTo>
                  <a:pt x="442" y="126519"/>
                </a:lnTo>
                <a:lnTo>
                  <a:pt x="0" y="131795"/>
                </a:lnTo>
                <a:lnTo>
                  <a:pt x="835" y="133584"/>
                </a:lnTo>
                <a:lnTo>
                  <a:pt x="2344" y="134776"/>
                </a:lnTo>
                <a:lnTo>
                  <a:pt x="4303" y="135571"/>
                </a:lnTo>
                <a:lnTo>
                  <a:pt x="5608" y="137053"/>
                </a:lnTo>
                <a:lnTo>
                  <a:pt x="6479" y="138994"/>
                </a:lnTo>
                <a:lnTo>
                  <a:pt x="7059" y="141240"/>
                </a:lnTo>
                <a:lnTo>
                  <a:pt x="8398" y="142738"/>
                </a:lnTo>
                <a:lnTo>
                  <a:pt x="10244" y="143736"/>
                </a:lnTo>
                <a:lnTo>
                  <a:pt x="15498" y="145338"/>
                </a:lnTo>
                <a:lnTo>
                  <a:pt x="23380" y="145655"/>
                </a:lnTo>
                <a:lnTo>
                  <a:pt x="28610" y="145698"/>
                </a:lnTo>
                <a:lnTo>
                  <a:pt x="30386" y="144757"/>
                </a:lnTo>
                <a:lnTo>
                  <a:pt x="31570" y="143177"/>
                </a:lnTo>
                <a:lnTo>
                  <a:pt x="32359" y="141171"/>
                </a:lnTo>
                <a:lnTo>
                  <a:pt x="33837" y="139834"/>
                </a:lnTo>
                <a:lnTo>
                  <a:pt x="35776" y="138943"/>
                </a:lnTo>
                <a:lnTo>
                  <a:pt x="41422" y="137000"/>
                </a:lnTo>
                <a:lnTo>
                  <a:pt x="50281" y="132961"/>
                </a:lnTo>
                <a:lnTo>
                  <a:pt x="55310" y="131504"/>
                </a:lnTo>
                <a:lnTo>
                  <a:pt x="60569" y="130532"/>
                </a:lnTo>
                <a:lnTo>
                  <a:pt x="65979" y="129884"/>
                </a:lnTo>
                <a:lnTo>
                  <a:pt x="71491" y="128499"/>
                </a:lnTo>
                <a:lnTo>
                  <a:pt x="77070" y="126624"/>
                </a:lnTo>
                <a:lnTo>
                  <a:pt x="82695" y="124421"/>
                </a:lnTo>
                <a:lnTo>
                  <a:pt x="88350" y="122952"/>
                </a:lnTo>
                <a:lnTo>
                  <a:pt x="94025" y="121973"/>
                </a:lnTo>
                <a:lnTo>
                  <a:pt x="99713" y="121320"/>
                </a:lnTo>
                <a:lnTo>
                  <a:pt x="106363" y="119933"/>
                </a:lnTo>
                <a:lnTo>
                  <a:pt x="113653" y="118055"/>
                </a:lnTo>
                <a:lnTo>
                  <a:pt x="121371" y="115851"/>
                </a:lnTo>
                <a:lnTo>
                  <a:pt x="129374" y="114382"/>
                </a:lnTo>
                <a:lnTo>
                  <a:pt x="137567" y="113402"/>
                </a:lnTo>
                <a:lnTo>
                  <a:pt x="145886" y="112749"/>
                </a:lnTo>
                <a:lnTo>
                  <a:pt x="153337" y="112313"/>
                </a:lnTo>
                <a:lnTo>
                  <a:pt x="166696" y="111830"/>
                </a:lnTo>
                <a:lnTo>
                  <a:pt x="172926" y="112653"/>
                </a:lnTo>
                <a:lnTo>
                  <a:pt x="178983" y="114155"/>
                </a:lnTo>
                <a:lnTo>
                  <a:pt x="184927" y="116108"/>
                </a:lnTo>
                <a:lnTo>
                  <a:pt x="190794" y="117410"/>
                </a:lnTo>
                <a:lnTo>
                  <a:pt x="196611" y="118279"/>
                </a:lnTo>
                <a:lnTo>
                  <a:pt x="202394" y="118857"/>
                </a:lnTo>
                <a:lnTo>
                  <a:pt x="208154" y="120196"/>
                </a:lnTo>
                <a:lnTo>
                  <a:pt x="213899" y="122041"/>
                </a:lnTo>
                <a:lnTo>
                  <a:pt x="219634" y="124223"/>
                </a:lnTo>
                <a:lnTo>
                  <a:pt x="225363" y="126630"/>
                </a:lnTo>
                <a:lnTo>
                  <a:pt x="231087" y="129188"/>
                </a:lnTo>
                <a:lnTo>
                  <a:pt x="236808" y="131845"/>
                </a:lnTo>
                <a:lnTo>
                  <a:pt x="245704" y="137338"/>
                </a:lnTo>
                <a:lnTo>
                  <a:pt x="253786" y="142954"/>
                </a:lnTo>
                <a:lnTo>
                  <a:pt x="258608" y="145785"/>
                </a:lnTo>
                <a:lnTo>
                  <a:pt x="263728" y="148625"/>
                </a:lnTo>
                <a:lnTo>
                  <a:pt x="271956" y="156861"/>
                </a:lnTo>
                <a:lnTo>
                  <a:pt x="278788" y="165918"/>
                </a:lnTo>
                <a:lnTo>
                  <a:pt x="285000" y="173119"/>
                </a:lnTo>
                <a:lnTo>
                  <a:pt x="287037" y="177325"/>
                </a:lnTo>
                <a:lnTo>
                  <a:pt x="288395" y="182034"/>
                </a:lnTo>
                <a:lnTo>
                  <a:pt x="289301" y="187079"/>
                </a:lnTo>
                <a:lnTo>
                  <a:pt x="292847" y="195224"/>
                </a:lnTo>
                <a:lnTo>
                  <a:pt x="296646" y="202019"/>
                </a:lnTo>
                <a:lnTo>
                  <a:pt x="298334" y="208214"/>
                </a:lnTo>
                <a:lnTo>
                  <a:pt x="299084" y="216682"/>
                </a:lnTo>
                <a:lnTo>
                  <a:pt x="299284" y="221607"/>
                </a:lnTo>
                <a:lnTo>
                  <a:pt x="298465" y="225843"/>
                </a:lnTo>
                <a:lnTo>
                  <a:pt x="295015" y="233090"/>
                </a:lnTo>
                <a:lnTo>
                  <a:pt x="292847" y="242026"/>
                </a:lnTo>
                <a:lnTo>
                  <a:pt x="292269" y="247075"/>
                </a:lnTo>
                <a:lnTo>
                  <a:pt x="290930" y="251394"/>
                </a:lnTo>
                <a:lnTo>
                  <a:pt x="286904" y="258734"/>
                </a:lnTo>
                <a:lnTo>
                  <a:pt x="279399" y="265170"/>
                </a:lnTo>
                <a:lnTo>
                  <a:pt x="270666" y="271206"/>
                </a:lnTo>
                <a:lnTo>
                  <a:pt x="263610" y="277064"/>
                </a:lnTo>
                <a:lnTo>
                  <a:pt x="254759" y="282842"/>
                </a:lnTo>
                <a:lnTo>
                  <a:pt x="249731" y="285716"/>
                </a:lnTo>
                <a:lnTo>
                  <a:pt x="239066" y="291450"/>
                </a:lnTo>
                <a:lnTo>
                  <a:pt x="233554" y="294313"/>
                </a:lnTo>
                <a:lnTo>
                  <a:pt x="224891" y="297493"/>
                </a:lnTo>
                <a:lnTo>
                  <a:pt x="216913" y="298907"/>
                </a:lnTo>
                <a:lnTo>
                  <a:pt x="212118" y="299284"/>
                </a:lnTo>
                <a:lnTo>
                  <a:pt x="207017" y="299535"/>
                </a:lnTo>
                <a:lnTo>
                  <a:pt x="200759" y="300655"/>
                </a:lnTo>
                <a:lnTo>
                  <a:pt x="193729" y="302354"/>
                </a:lnTo>
                <a:lnTo>
                  <a:pt x="186185" y="304439"/>
                </a:lnTo>
                <a:lnTo>
                  <a:pt x="179251" y="305830"/>
                </a:lnTo>
                <a:lnTo>
                  <a:pt x="172723" y="306757"/>
                </a:lnTo>
                <a:lnTo>
                  <a:pt x="166466" y="307374"/>
                </a:lnTo>
                <a:lnTo>
                  <a:pt x="159437" y="307786"/>
                </a:lnTo>
                <a:lnTo>
                  <a:pt x="144007" y="308244"/>
                </a:lnTo>
                <a:lnTo>
                  <a:pt x="111661" y="308562"/>
                </a:lnTo>
                <a:lnTo>
                  <a:pt x="88342" y="308601"/>
                </a:lnTo>
                <a:lnTo>
                  <a:pt x="82590" y="307651"/>
                </a:lnTo>
                <a:lnTo>
                  <a:pt x="76850" y="306066"/>
                </a:lnTo>
                <a:lnTo>
                  <a:pt x="71118" y="304056"/>
                </a:lnTo>
                <a:lnTo>
                  <a:pt x="65392" y="302717"/>
                </a:lnTo>
                <a:lnTo>
                  <a:pt x="59669" y="301824"/>
                </a:lnTo>
                <a:lnTo>
                  <a:pt x="53949" y="301228"/>
                </a:lnTo>
                <a:lnTo>
                  <a:pt x="45054" y="298027"/>
                </a:lnTo>
                <a:lnTo>
                  <a:pt x="37925" y="294382"/>
                </a:lnTo>
                <a:lnTo>
                  <a:pt x="31582" y="292761"/>
                </a:lnTo>
                <a:lnTo>
                  <a:pt x="29509" y="291377"/>
                </a:lnTo>
                <a:lnTo>
                  <a:pt x="28128" y="289501"/>
                </a:lnTo>
                <a:lnTo>
                  <a:pt x="27207" y="287298"/>
                </a:lnTo>
                <a:lnTo>
                  <a:pt x="25640" y="285830"/>
                </a:lnTo>
                <a:lnTo>
                  <a:pt x="23643" y="284851"/>
                </a:lnTo>
                <a:lnTo>
                  <a:pt x="18884" y="283763"/>
                </a:lnTo>
                <a:lnTo>
                  <a:pt x="13595" y="283280"/>
                </a:lnTo>
                <a:lnTo>
                  <a:pt x="11803" y="282198"/>
                </a:lnTo>
                <a:lnTo>
                  <a:pt x="10608" y="280524"/>
                </a:lnTo>
                <a:lnTo>
                  <a:pt x="8219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1237307" y="3857672"/>
            <a:ext cx="291307" cy="291405"/>
          </a:xfrm>
          <a:custGeom>
            <a:avLst/>
            <a:gdLst/>
            <a:ahLst/>
            <a:cxnLst/>
            <a:rect l="0" t="0" r="0" b="0"/>
            <a:pathLst>
              <a:path w="291307" h="291405">
                <a:moveTo>
                  <a:pt x="94287" y="8525"/>
                </a:moveTo>
                <a:lnTo>
                  <a:pt x="86068" y="8525"/>
                </a:lnTo>
                <a:lnTo>
                  <a:pt x="78365" y="1144"/>
                </a:lnTo>
                <a:lnTo>
                  <a:pt x="77958" y="1699"/>
                </a:lnTo>
                <a:lnTo>
                  <a:pt x="77505" y="4856"/>
                </a:lnTo>
                <a:lnTo>
                  <a:pt x="76431" y="6079"/>
                </a:lnTo>
                <a:lnTo>
                  <a:pt x="74764" y="6895"/>
                </a:lnTo>
                <a:lnTo>
                  <a:pt x="72699" y="7438"/>
                </a:lnTo>
                <a:lnTo>
                  <a:pt x="71323" y="8753"/>
                </a:lnTo>
                <a:lnTo>
                  <a:pt x="70405" y="10582"/>
                </a:lnTo>
                <a:lnTo>
                  <a:pt x="69793" y="12754"/>
                </a:lnTo>
                <a:lnTo>
                  <a:pt x="68433" y="14202"/>
                </a:lnTo>
                <a:lnTo>
                  <a:pt x="66574" y="15167"/>
                </a:lnTo>
                <a:lnTo>
                  <a:pt x="64382" y="15810"/>
                </a:lnTo>
                <a:lnTo>
                  <a:pt x="62920" y="17192"/>
                </a:lnTo>
                <a:lnTo>
                  <a:pt x="61946" y="19066"/>
                </a:lnTo>
                <a:lnTo>
                  <a:pt x="61296" y="21267"/>
                </a:lnTo>
                <a:lnTo>
                  <a:pt x="58035" y="26253"/>
                </a:lnTo>
                <a:lnTo>
                  <a:pt x="50843" y="34416"/>
                </a:lnTo>
                <a:lnTo>
                  <a:pt x="45452" y="40987"/>
                </a:lnTo>
                <a:lnTo>
                  <a:pt x="42680" y="45406"/>
                </a:lnTo>
                <a:lnTo>
                  <a:pt x="37061" y="54444"/>
                </a:lnTo>
                <a:lnTo>
                  <a:pt x="31388" y="61636"/>
                </a:lnTo>
                <a:lnTo>
                  <a:pt x="25692" y="70547"/>
                </a:lnTo>
                <a:lnTo>
                  <a:pt x="22840" y="75591"/>
                </a:lnTo>
                <a:lnTo>
                  <a:pt x="19986" y="81810"/>
                </a:lnTo>
                <a:lnTo>
                  <a:pt x="17130" y="88815"/>
                </a:lnTo>
                <a:lnTo>
                  <a:pt x="14274" y="96342"/>
                </a:lnTo>
                <a:lnTo>
                  <a:pt x="12370" y="103264"/>
                </a:lnTo>
                <a:lnTo>
                  <a:pt x="11101" y="109785"/>
                </a:lnTo>
                <a:lnTo>
                  <a:pt x="10255" y="116036"/>
                </a:lnTo>
                <a:lnTo>
                  <a:pt x="8738" y="122109"/>
                </a:lnTo>
                <a:lnTo>
                  <a:pt x="6775" y="128063"/>
                </a:lnTo>
                <a:lnTo>
                  <a:pt x="4513" y="133937"/>
                </a:lnTo>
                <a:lnTo>
                  <a:pt x="3005" y="139758"/>
                </a:lnTo>
                <a:lnTo>
                  <a:pt x="2000" y="145544"/>
                </a:lnTo>
                <a:lnTo>
                  <a:pt x="1330" y="151306"/>
                </a:lnTo>
                <a:lnTo>
                  <a:pt x="883" y="157052"/>
                </a:lnTo>
                <a:lnTo>
                  <a:pt x="586" y="162788"/>
                </a:lnTo>
                <a:lnTo>
                  <a:pt x="255" y="174241"/>
                </a:lnTo>
                <a:lnTo>
                  <a:pt x="5" y="214264"/>
                </a:lnTo>
                <a:lnTo>
                  <a:pt x="0" y="219979"/>
                </a:lnTo>
                <a:lnTo>
                  <a:pt x="949" y="224742"/>
                </a:lnTo>
                <a:lnTo>
                  <a:pt x="5883" y="235996"/>
                </a:lnTo>
                <a:lnTo>
                  <a:pt x="7372" y="242338"/>
                </a:lnTo>
                <a:lnTo>
                  <a:pt x="10573" y="248332"/>
                </a:lnTo>
                <a:lnTo>
                  <a:pt x="17731" y="257062"/>
                </a:lnTo>
                <a:lnTo>
                  <a:pt x="25884" y="265680"/>
                </a:lnTo>
                <a:lnTo>
                  <a:pt x="28683" y="268545"/>
                </a:lnTo>
                <a:lnTo>
                  <a:pt x="36872" y="274267"/>
                </a:lnTo>
                <a:lnTo>
                  <a:pt x="45910" y="279985"/>
                </a:lnTo>
                <a:lnTo>
                  <a:pt x="53101" y="285702"/>
                </a:lnTo>
                <a:lnTo>
                  <a:pt x="57305" y="287607"/>
                </a:lnTo>
                <a:lnTo>
                  <a:pt x="62013" y="288878"/>
                </a:lnTo>
                <a:lnTo>
                  <a:pt x="67056" y="289724"/>
                </a:lnTo>
                <a:lnTo>
                  <a:pt x="72323" y="290288"/>
                </a:lnTo>
                <a:lnTo>
                  <a:pt x="77739" y="290665"/>
                </a:lnTo>
                <a:lnTo>
                  <a:pt x="87885" y="291083"/>
                </a:lnTo>
                <a:lnTo>
                  <a:pt x="95570" y="291269"/>
                </a:lnTo>
                <a:lnTo>
                  <a:pt x="121532" y="291404"/>
                </a:lnTo>
                <a:lnTo>
                  <a:pt x="130526" y="288872"/>
                </a:lnTo>
                <a:lnTo>
                  <a:pt x="135592" y="286863"/>
                </a:lnTo>
                <a:lnTo>
                  <a:pt x="140874" y="284571"/>
                </a:lnTo>
                <a:lnTo>
                  <a:pt x="151822" y="279485"/>
                </a:lnTo>
                <a:lnTo>
                  <a:pt x="185761" y="262798"/>
                </a:lnTo>
                <a:lnTo>
                  <a:pt x="190513" y="259003"/>
                </a:lnTo>
                <a:lnTo>
                  <a:pt x="194633" y="254568"/>
                </a:lnTo>
                <a:lnTo>
                  <a:pt x="198332" y="249706"/>
                </a:lnTo>
                <a:lnTo>
                  <a:pt x="202703" y="244560"/>
                </a:lnTo>
                <a:lnTo>
                  <a:pt x="207522" y="239224"/>
                </a:lnTo>
                <a:lnTo>
                  <a:pt x="212640" y="233762"/>
                </a:lnTo>
                <a:lnTo>
                  <a:pt x="217956" y="229168"/>
                </a:lnTo>
                <a:lnTo>
                  <a:pt x="223406" y="225153"/>
                </a:lnTo>
                <a:lnTo>
                  <a:pt x="228944" y="221523"/>
                </a:lnTo>
                <a:lnTo>
                  <a:pt x="233588" y="217199"/>
                </a:lnTo>
                <a:lnTo>
                  <a:pt x="237637" y="212411"/>
                </a:lnTo>
                <a:lnTo>
                  <a:pt x="241289" y="207314"/>
                </a:lnTo>
                <a:lnTo>
                  <a:pt x="244676" y="202011"/>
                </a:lnTo>
                <a:lnTo>
                  <a:pt x="247887" y="196571"/>
                </a:lnTo>
                <a:lnTo>
                  <a:pt x="250979" y="191039"/>
                </a:lnTo>
                <a:lnTo>
                  <a:pt x="256956" y="179812"/>
                </a:lnTo>
                <a:lnTo>
                  <a:pt x="259883" y="174152"/>
                </a:lnTo>
                <a:lnTo>
                  <a:pt x="262787" y="167520"/>
                </a:lnTo>
                <a:lnTo>
                  <a:pt x="265675" y="160242"/>
                </a:lnTo>
                <a:lnTo>
                  <a:pt x="268554" y="152532"/>
                </a:lnTo>
                <a:lnTo>
                  <a:pt x="271425" y="145487"/>
                </a:lnTo>
                <a:lnTo>
                  <a:pt x="274292" y="138886"/>
                </a:lnTo>
                <a:lnTo>
                  <a:pt x="280017" y="126471"/>
                </a:lnTo>
                <a:lnTo>
                  <a:pt x="285736" y="114603"/>
                </a:lnTo>
                <a:lnTo>
                  <a:pt x="287642" y="107818"/>
                </a:lnTo>
                <a:lnTo>
                  <a:pt x="288913" y="100438"/>
                </a:lnTo>
                <a:lnTo>
                  <a:pt x="289761" y="92661"/>
                </a:lnTo>
                <a:lnTo>
                  <a:pt x="290325" y="85571"/>
                </a:lnTo>
                <a:lnTo>
                  <a:pt x="290702" y="78939"/>
                </a:lnTo>
                <a:lnTo>
                  <a:pt x="291120" y="66490"/>
                </a:lnTo>
                <a:lnTo>
                  <a:pt x="291306" y="54607"/>
                </a:lnTo>
                <a:lnTo>
                  <a:pt x="290403" y="49724"/>
                </a:lnTo>
                <a:lnTo>
                  <a:pt x="286860" y="41758"/>
                </a:lnTo>
                <a:lnTo>
                  <a:pt x="279510" y="27368"/>
                </a:lnTo>
                <a:lnTo>
                  <a:pt x="275872" y="22992"/>
                </a:lnTo>
                <a:lnTo>
                  <a:pt x="271541" y="19122"/>
                </a:lnTo>
                <a:lnTo>
                  <a:pt x="266749" y="15590"/>
                </a:lnTo>
                <a:lnTo>
                  <a:pt x="261649" y="12282"/>
                </a:lnTo>
                <a:lnTo>
                  <a:pt x="256345" y="9125"/>
                </a:lnTo>
                <a:lnTo>
                  <a:pt x="250903" y="6068"/>
                </a:lnTo>
                <a:lnTo>
                  <a:pt x="245370" y="4029"/>
                </a:lnTo>
                <a:lnTo>
                  <a:pt x="239777" y="2671"/>
                </a:lnTo>
                <a:lnTo>
                  <a:pt x="234143" y="1764"/>
                </a:lnTo>
                <a:lnTo>
                  <a:pt x="228482" y="1161"/>
                </a:lnTo>
                <a:lnTo>
                  <a:pt x="222803" y="758"/>
                </a:lnTo>
                <a:lnTo>
                  <a:pt x="217112" y="489"/>
                </a:lnTo>
                <a:lnTo>
                  <a:pt x="205708" y="191"/>
                </a:lnTo>
                <a:lnTo>
                  <a:pt x="178315" y="0"/>
                </a:lnTo>
                <a:lnTo>
                  <a:pt x="171261" y="937"/>
                </a:lnTo>
                <a:lnTo>
                  <a:pt x="164653" y="2514"/>
                </a:lnTo>
                <a:lnTo>
                  <a:pt x="158343" y="4517"/>
                </a:lnTo>
                <a:lnTo>
                  <a:pt x="151279" y="5853"/>
                </a:lnTo>
                <a:lnTo>
                  <a:pt x="143711" y="6744"/>
                </a:lnTo>
                <a:lnTo>
                  <a:pt x="135809" y="7338"/>
                </a:lnTo>
                <a:lnTo>
                  <a:pt x="128636" y="8686"/>
                </a:lnTo>
                <a:lnTo>
                  <a:pt x="121949" y="10538"/>
                </a:lnTo>
                <a:lnTo>
                  <a:pt x="115586" y="12724"/>
                </a:lnTo>
                <a:lnTo>
                  <a:pt x="110391" y="15135"/>
                </a:lnTo>
                <a:lnTo>
                  <a:pt x="102080" y="20352"/>
                </a:lnTo>
                <a:lnTo>
                  <a:pt x="95211" y="23307"/>
                </a:lnTo>
                <a:lnTo>
                  <a:pt x="92045" y="24095"/>
                </a:lnTo>
                <a:lnTo>
                  <a:pt x="85989" y="27510"/>
                </a:lnTo>
                <a:lnTo>
                  <a:pt x="77142" y="342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1314449" y="38919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1237297" y="3300915"/>
            <a:ext cx="428626" cy="278678"/>
          </a:xfrm>
          <a:custGeom>
            <a:avLst/>
            <a:gdLst/>
            <a:ahLst/>
            <a:cxnLst/>
            <a:rect l="0" t="0" r="0" b="0"/>
            <a:pathLst>
              <a:path w="428626" h="278678">
                <a:moveTo>
                  <a:pt x="0" y="93795"/>
                </a:moveTo>
                <a:lnTo>
                  <a:pt x="0" y="80776"/>
                </a:lnTo>
                <a:lnTo>
                  <a:pt x="952" y="78448"/>
                </a:lnTo>
                <a:lnTo>
                  <a:pt x="6844" y="70621"/>
                </a:lnTo>
                <a:lnTo>
                  <a:pt x="11932" y="65080"/>
                </a:lnTo>
                <a:lnTo>
                  <a:pt x="17368" y="56902"/>
                </a:lnTo>
                <a:lnTo>
                  <a:pt x="20151" y="52055"/>
                </a:lnTo>
                <a:lnTo>
                  <a:pt x="28324" y="44129"/>
                </a:lnTo>
                <a:lnTo>
                  <a:pt x="38306" y="37431"/>
                </a:lnTo>
                <a:lnTo>
                  <a:pt x="49092" y="31279"/>
                </a:lnTo>
                <a:lnTo>
                  <a:pt x="60236" y="25370"/>
                </a:lnTo>
                <a:lnTo>
                  <a:pt x="72492" y="19569"/>
                </a:lnTo>
                <a:lnTo>
                  <a:pt x="79760" y="16688"/>
                </a:lnTo>
                <a:lnTo>
                  <a:pt x="95456" y="10947"/>
                </a:lnTo>
                <a:lnTo>
                  <a:pt x="111958" y="5221"/>
                </a:lnTo>
                <a:lnTo>
                  <a:pt x="120358" y="3313"/>
                </a:lnTo>
                <a:lnTo>
                  <a:pt x="128816" y="2041"/>
                </a:lnTo>
                <a:lnTo>
                  <a:pt x="137313" y="1193"/>
                </a:lnTo>
                <a:lnTo>
                  <a:pt x="149293" y="251"/>
                </a:lnTo>
                <a:lnTo>
                  <a:pt x="153821" y="0"/>
                </a:lnTo>
                <a:lnTo>
                  <a:pt x="166473" y="2260"/>
                </a:lnTo>
                <a:lnTo>
                  <a:pt x="173847" y="4197"/>
                </a:lnTo>
                <a:lnTo>
                  <a:pt x="187120" y="6349"/>
                </a:lnTo>
                <a:lnTo>
                  <a:pt x="193327" y="6922"/>
                </a:lnTo>
                <a:lnTo>
                  <a:pt x="202763" y="10100"/>
                </a:lnTo>
                <a:lnTo>
                  <a:pt x="213430" y="17244"/>
                </a:lnTo>
                <a:lnTo>
                  <a:pt x="216582" y="19901"/>
                </a:lnTo>
                <a:lnTo>
                  <a:pt x="222624" y="27933"/>
                </a:lnTo>
                <a:lnTo>
                  <a:pt x="225568" y="32741"/>
                </a:lnTo>
                <a:lnTo>
                  <a:pt x="228840" y="40625"/>
                </a:lnTo>
                <a:lnTo>
                  <a:pt x="230294" y="48256"/>
                </a:lnTo>
                <a:lnTo>
                  <a:pt x="230682" y="52958"/>
                </a:lnTo>
                <a:lnTo>
                  <a:pt x="230940" y="57998"/>
                </a:lnTo>
                <a:lnTo>
                  <a:pt x="231228" y="68677"/>
                </a:lnTo>
                <a:lnTo>
                  <a:pt x="231304" y="74192"/>
                </a:lnTo>
                <a:lnTo>
                  <a:pt x="230403" y="79774"/>
                </a:lnTo>
                <a:lnTo>
                  <a:pt x="228849" y="85400"/>
                </a:lnTo>
                <a:lnTo>
                  <a:pt x="226861" y="91056"/>
                </a:lnTo>
                <a:lnTo>
                  <a:pt x="223631" y="96731"/>
                </a:lnTo>
                <a:lnTo>
                  <a:pt x="219572" y="102420"/>
                </a:lnTo>
                <a:lnTo>
                  <a:pt x="214961" y="108117"/>
                </a:lnTo>
                <a:lnTo>
                  <a:pt x="209030" y="113820"/>
                </a:lnTo>
                <a:lnTo>
                  <a:pt x="202218" y="119528"/>
                </a:lnTo>
                <a:lnTo>
                  <a:pt x="194820" y="125237"/>
                </a:lnTo>
                <a:lnTo>
                  <a:pt x="187982" y="130949"/>
                </a:lnTo>
                <a:lnTo>
                  <a:pt x="181519" y="136662"/>
                </a:lnTo>
                <a:lnTo>
                  <a:pt x="175305" y="142375"/>
                </a:lnTo>
                <a:lnTo>
                  <a:pt x="170210" y="148089"/>
                </a:lnTo>
                <a:lnTo>
                  <a:pt x="165861" y="153803"/>
                </a:lnTo>
                <a:lnTo>
                  <a:pt x="162009" y="159518"/>
                </a:lnTo>
                <a:lnTo>
                  <a:pt x="157536" y="165233"/>
                </a:lnTo>
                <a:lnTo>
                  <a:pt x="152649" y="170948"/>
                </a:lnTo>
                <a:lnTo>
                  <a:pt x="147486" y="176663"/>
                </a:lnTo>
                <a:lnTo>
                  <a:pt x="143091" y="182377"/>
                </a:lnTo>
                <a:lnTo>
                  <a:pt x="139209" y="188092"/>
                </a:lnTo>
                <a:lnTo>
                  <a:pt x="135669" y="193807"/>
                </a:lnTo>
                <a:lnTo>
                  <a:pt x="131403" y="199522"/>
                </a:lnTo>
                <a:lnTo>
                  <a:pt x="126655" y="205237"/>
                </a:lnTo>
                <a:lnTo>
                  <a:pt x="121584" y="210952"/>
                </a:lnTo>
                <a:lnTo>
                  <a:pt x="117251" y="216667"/>
                </a:lnTo>
                <a:lnTo>
                  <a:pt x="113410" y="222382"/>
                </a:lnTo>
                <a:lnTo>
                  <a:pt x="109897" y="228097"/>
                </a:lnTo>
                <a:lnTo>
                  <a:pt x="105649" y="232860"/>
                </a:lnTo>
                <a:lnTo>
                  <a:pt x="95850" y="240691"/>
                </a:lnTo>
                <a:lnTo>
                  <a:pt x="87685" y="247347"/>
                </a:lnTo>
                <a:lnTo>
                  <a:pt x="84174" y="250455"/>
                </a:lnTo>
                <a:lnTo>
                  <a:pt x="81834" y="253480"/>
                </a:lnTo>
                <a:lnTo>
                  <a:pt x="78540" y="261336"/>
                </a:lnTo>
                <a:lnTo>
                  <a:pt x="77769" y="263507"/>
                </a:lnTo>
                <a:lnTo>
                  <a:pt x="78516" y="265039"/>
                </a:lnTo>
                <a:lnTo>
                  <a:pt x="84587" y="272473"/>
                </a:lnTo>
                <a:lnTo>
                  <a:pt x="94489" y="273419"/>
                </a:lnTo>
                <a:lnTo>
                  <a:pt x="104225" y="276180"/>
                </a:lnTo>
                <a:lnTo>
                  <a:pt x="109489" y="278250"/>
                </a:lnTo>
                <a:lnTo>
                  <a:pt x="114903" y="278677"/>
                </a:lnTo>
                <a:lnTo>
                  <a:pt x="125998" y="276612"/>
                </a:lnTo>
                <a:lnTo>
                  <a:pt x="132576" y="275681"/>
                </a:lnTo>
                <a:lnTo>
                  <a:pt x="139819" y="275060"/>
                </a:lnTo>
                <a:lnTo>
                  <a:pt x="147505" y="274645"/>
                </a:lnTo>
                <a:lnTo>
                  <a:pt x="161125" y="274185"/>
                </a:lnTo>
                <a:lnTo>
                  <a:pt x="167424" y="274062"/>
                </a:lnTo>
                <a:lnTo>
                  <a:pt x="175434" y="273028"/>
                </a:lnTo>
                <a:lnTo>
                  <a:pt x="184583" y="271386"/>
                </a:lnTo>
                <a:lnTo>
                  <a:pt x="194493" y="269339"/>
                </a:lnTo>
                <a:lnTo>
                  <a:pt x="204910" y="267974"/>
                </a:lnTo>
                <a:lnTo>
                  <a:pt x="215664" y="267064"/>
                </a:lnTo>
                <a:lnTo>
                  <a:pt x="226643" y="266458"/>
                </a:lnTo>
                <a:lnTo>
                  <a:pt x="237773" y="265101"/>
                </a:lnTo>
                <a:lnTo>
                  <a:pt x="249003" y="263244"/>
                </a:lnTo>
                <a:lnTo>
                  <a:pt x="260299" y="261053"/>
                </a:lnTo>
                <a:lnTo>
                  <a:pt x="270688" y="259593"/>
                </a:lnTo>
                <a:lnTo>
                  <a:pt x="280471" y="258619"/>
                </a:lnTo>
                <a:lnTo>
                  <a:pt x="289851" y="257970"/>
                </a:lnTo>
                <a:lnTo>
                  <a:pt x="298961" y="257537"/>
                </a:lnTo>
                <a:lnTo>
                  <a:pt x="316704" y="257056"/>
                </a:lnTo>
                <a:lnTo>
                  <a:pt x="356644" y="256706"/>
                </a:lnTo>
                <a:lnTo>
                  <a:pt x="395981" y="256675"/>
                </a:lnTo>
                <a:lnTo>
                  <a:pt x="402100" y="257627"/>
                </a:lnTo>
                <a:lnTo>
                  <a:pt x="414310" y="262564"/>
                </a:lnTo>
                <a:lnTo>
                  <a:pt x="417500" y="264053"/>
                </a:lnTo>
                <a:lnTo>
                  <a:pt x="428625" y="2652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1443037" y="4269104"/>
            <a:ext cx="1" cy="342901"/>
          </a:xfrm>
          <a:custGeom>
            <a:avLst/>
            <a:gdLst/>
            <a:ahLst/>
            <a:cxnLst/>
            <a:rect l="0" t="0" r="0" b="0"/>
            <a:pathLst>
              <a:path w="1" h="342901">
                <a:moveTo>
                  <a:pt x="0" y="0"/>
                </a:move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1237411" y="4800609"/>
            <a:ext cx="282779" cy="162869"/>
          </a:xfrm>
          <a:custGeom>
            <a:avLst/>
            <a:gdLst/>
            <a:ahLst/>
            <a:cxnLst/>
            <a:rect l="0" t="0" r="0" b="0"/>
            <a:pathLst>
              <a:path w="282779" h="162869">
                <a:moveTo>
                  <a:pt x="51321" y="8563"/>
                </a:moveTo>
                <a:lnTo>
                  <a:pt x="43940" y="8563"/>
                </a:lnTo>
                <a:lnTo>
                  <a:pt x="43543" y="7611"/>
                </a:lnTo>
                <a:lnTo>
                  <a:pt x="43101" y="4013"/>
                </a:lnTo>
                <a:lnTo>
                  <a:pt x="42031" y="2672"/>
                </a:lnTo>
                <a:lnTo>
                  <a:pt x="40365" y="1778"/>
                </a:lnTo>
                <a:lnTo>
                  <a:pt x="34208" y="0"/>
                </a:lnTo>
                <a:lnTo>
                  <a:pt x="34185" y="4544"/>
                </a:lnTo>
                <a:lnTo>
                  <a:pt x="33230" y="6837"/>
                </a:lnTo>
                <a:lnTo>
                  <a:pt x="29628" y="11923"/>
                </a:lnTo>
                <a:lnTo>
                  <a:pt x="28286" y="14613"/>
                </a:lnTo>
                <a:lnTo>
                  <a:pt x="27392" y="17359"/>
                </a:lnTo>
                <a:lnTo>
                  <a:pt x="26796" y="20142"/>
                </a:lnTo>
                <a:lnTo>
                  <a:pt x="26398" y="22950"/>
                </a:lnTo>
                <a:lnTo>
                  <a:pt x="26133" y="25775"/>
                </a:lnTo>
                <a:lnTo>
                  <a:pt x="25957" y="28610"/>
                </a:lnTo>
                <a:lnTo>
                  <a:pt x="24886" y="31453"/>
                </a:lnTo>
                <a:lnTo>
                  <a:pt x="23221" y="34300"/>
                </a:lnTo>
                <a:lnTo>
                  <a:pt x="21157" y="37151"/>
                </a:lnTo>
                <a:lnTo>
                  <a:pt x="19782" y="40004"/>
                </a:lnTo>
                <a:lnTo>
                  <a:pt x="18865" y="42859"/>
                </a:lnTo>
                <a:lnTo>
                  <a:pt x="18254" y="45714"/>
                </a:lnTo>
                <a:lnTo>
                  <a:pt x="17846" y="49523"/>
                </a:lnTo>
                <a:lnTo>
                  <a:pt x="17574" y="53967"/>
                </a:lnTo>
                <a:lnTo>
                  <a:pt x="17272" y="63033"/>
                </a:lnTo>
                <a:lnTo>
                  <a:pt x="17103" y="74444"/>
                </a:lnTo>
                <a:lnTo>
                  <a:pt x="17063" y="84199"/>
                </a:lnTo>
                <a:lnTo>
                  <a:pt x="16100" y="89466"/>
                </a:lnTo>
                <a:lnTo>
                  <a:pt x="14505" y="94884"/>
                </a:lnTo>
                <a:lnTo>
                  <a:pt x="12489" y="100400"/>
                </a:lnTo>
                <a:lnTo>
                  <a:pt x="11146" y="105030"/>
                </a:lnTo>
                <a:lnTo>
                  <a:pt x="10250" y="109070"/>
                </a:lnTo>
                <a:lnTo>
                  <a:pt x="9653" y="112715"/>
                </a:lnTo>
                <a:lnTo>
                  <a:pt x="8302" y="116098"/>
                </a:lnTo>
                <a:lnTo>
                  <a:pt x="6449" y="119306"/>
                </a:lnTo>
                <a:lnTo>
                  <a:pt x="4262" y="122396"/>
                </a:lnTo>
                <a:lnTo>
                  <a:pt x="2803" y="125410"/>
                </a:lnTo>
                <a:lnTo>
                  <a:pt x="1831" y="128370"/>
                </a:lnTo>
                <a:lnTo>
                  <a:pt x="1182" y="131297"/>
                </a:lnTo>
                <a:lnTo>
                  <a:pt x="750" y="134201"/>
                </a:lnTo>
                <a:lnTo>
                  <a:pt x="462" y="137089"/>
                </a:lnTo>
                <a:lnTo>
                  <a:pt x="270" y="139967"/>
                </a:lnTo>
                <a:lnTo>
                  <a:pt x="142" y="142838"/>
                </a:lnTo>
                <a:lnTo>
                  <a:pt x="0" y="148568"/>
                </a:lnTo>
                <a:lnTo>
                  <a:pt x="914" y="150477"/>
                </a:lnTo>
                <a:lnTo>
                  <a:pt x="2476" y="151750"/>
                </a:lnTo>
                <a:lnTo>
                  <a:pt x="7277" y="153793"/>
                </a:lnTo>
                <a:lnTo>
                  <a:pt x="7671" y="154913"/>
                </a:lnTo>
                <a:lnTo>
                  <a:pt x="8108" y="158697"/>
                </a:lnTo>
                <a:lnTo>
                  <a:pt x="9178" y="160088"/>
                </a:lnTo>
                <a:lnTo>
                  <a:pt x="10843" y="161014"/>
                </a:lnTo>
                <a:lnTo>
                  <a:pt x="15233" y="162045"/>
                </a:lnTo>
                <a:lnTo>
                  <a:pt x="24050" y="162760"/>
                </a:lnTo>
                <a:lnTo>
                  <a:pt x="27453" y="160280"/>
                </a:lnTo>
                <a:lnTo>
                  <a:pt x="29694" y="158285"/>
                </a:lnTo>
                <a:lnTo>
                  <a:pt x="32140" y="156955"/>
                </a:lnTo>
                <a:lnTo>
                  <a:pt x="37399" y="155478"/>
                </a:lnTo>
                <a:lnTo>
                  <a:pt x="45451" y="154821"/>
                </a:lnTo>
                <a:lnTo>
                  <a:pt x="50265" y="154646"/>
                </a:lnTo>
                <a:lnTo>
                  <a:pt x="55380" y="153577"/>
                </a:lnTo>
                <a:lnTo>
                  <a:pt x="60694" y="151911"/>
                </a:lnTo>
                <a:lnTo>
                  <a:pt x="66142" y="149849"/>
                </a:lnTo>
                <a:lnTo>
                  <a:pt x="74736" y="147557"/>
                </a:lnTo>
                <a:lnTo>
                  <a:pt x="82682" y="145585"/>
                </a:lnTo>
                <a:lnTo>
                  <a:pt x="87469" y="143726"/>
                </a:lnTo>
                <a:lnTo>
                  <a:pt x="92565" y="141535"/>
                </a:lnTo>
                <a:lnTo>
                  <a:pt x="100766" y="139099"/>
                </a:lnTo>
                <a:lnTo>
                  <a:pt x="108539" y="138017"/>
                </a:lnTo>
                <a:lnTo>
                  <a:pt x="113279" y="137728"/>
                </a:lnTo>
                <a:lnTo>
                  <a:pt x="118344" y="137535"/>
                </a:lnTo>
                <a:lnTo>
                  <a:pt x="123625" y="136455"/>
                </a:lnTo>
                <a:lnTo>
                  <a:pt x="129051" y="134781"/>
                </a:lnTo>
                <a:lnTo>
                  <a:pt x="134574" y="132714"/>
                </a:lnTo>
                <a:lnTo>
                  <a:pt x="140160" y="132288"/>
                </a:lnTo>
                <a:lnTo>
                  <a:pt x="145790" y="132956"/>
                </a:lnTo>
                <a:lnTo>
                  <a:pt x="151448" y="134354"/>
                </a:lnTo>
                <a:lnTo>
                  <a:pt x="157124" y="135287"/>
                </a:lnTo>
                <a:lnTo>
                  <a:pt x="162814" y="135908"/>
                </a:lnTo>
                <a:lnTo>
                  <a:pt x="168512" y="136322"/>
                </a:lnTo>
                <a:lnTo>
                  <a:pt x="174216" y="136598"/>
                </a:lnTo>
                <a:lnTo>
                  <a:pt x="185634" y="136905"/>
                </a:lnTo>
                <a:lnTo>
                  <a:pt x="198221" y="137078"/>
                </a:lnTo>
                <a:lnTo>
                  <a:pt x="202594" y="138055"/>
                </a:lnTo>
                <a:lnTo>
                  <a:pt x="207415" y="139658"/>
                </a:lnTo>
                <a:lnTo>
                  <a:pt x="212534" y="141680"/>
                </a:lnTo>
                <a:lnTo>
                  <a:pt x="217851" y="143028"/>
                </a:lnTo>
                <a:lnTo>
                  <a:pt x="223301" y="143926"/>
                </a:lnTo>
                <a:lnTo>
                  <a:pt x="228839" y="144525"/>
                </a:lnTo>
                <a:lnTo>
                  <a:pt x="237533" y="147731"/>
                </a:lnTo>
                <a:lnTo>
                  <a:pt x="244572" y="151378"/>
                </a:lnTo>
                <a:lnTo>
                  <a:pt x="250875" y="152999"/>
                </a:lnTo>
                <a:lnTo>
                  <a:pt x="256852" y="153719"/>
                </a:lnTo>
                <a:lnTo>
                  <a:pt x="259779" y="153912"/>
                </a:lnTo>
                <a:lnTo>
                  <a:pt x="262683" y="154992"/>
                </a:lnTo>
                <a:lnTo>
                  <a:pt x="268450" y="158732"/>
                </a:lnTo>
                <a:lnTo>
                  <a:pt x="274188" y="161030"/>
                </a:lnTo>
                <a:lnTo>
                  <a:pt x="282778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1443037" y="4800600"/>
            <a:ext cx="25718" cy="377191"/>
          </a:xfrm>
          <a:custGeom>
            <a:avLst/>
            <a:gdLst/>
            <a:ahLst/>
            <a:cxnLst/>
            <a:rect l="0" t="0" r="0" b="0"/>
            <a:pathLst>
              <a:path w="25718" h="377191">
                <a:moveTo>
                  <a:pt x="25717" y="0"/>
                </a:moveTo>
                <a:lnTo>
                  <a:pt x="9773" y="0"/>
                </a:lnTo>
                <a:lnTo>
                  <a:pt x="9373" y="953"/>
                </a:lnTo>
                <a:lnTo>
                  <a:pt x="8678" y="11931"/>
                </a:lnTo>
                <a:lnTo>
                  <a:pt x="8572" y="352485"/>
                </a:lnTo>
                <a:lnTo>
                  <a:pt x="7620" y="355957"/>
                </a:lnTo>
                <a:lnTo>
                  <a:pt x="6032" y="359225"/>
                </a:lnTo>
                <a:lnTo>
                  <a:pt x="1192" y="366762"/>
                </a:lnTo>
                <a:lnTo>
                  <a:pt x="529" y="370333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4066263" y="3043632"/>
            <a:ext cx="75814" cy="68069"/>
          </a:xfrm>
          <a:custGeom>
            <a:avLst/>
            <a:gdLst/>
            <a:ahLst/>
            <a:cxnLst/>
            <a:rect l="0" t="0" r="0" b="0"/>
            <a:pathLst>
              <a:path w="75814" h="68069">
                <a:moveTo>
                  <a:pt x="51394" y="16750"/>
                </a:moveTo>
                <a:lnTo>
                  <a:pt x="59613" y="16750"/>
                </a:lnTo>
                <a:lnTo>
                  <a:pt x="60684" y="17703"/>
                </a:lnTo>
                <a:lnTo>
                  <a:pt x="67316" y="24131"/>
                </a:lnTo>
                <a:lnTo>
                  <a:pt x="68677" y="24528"/>
                </a:lnTo>
                <a:lnTo>
                  <a:pt x="70536" y="24793"/>
                </a:lnTo>
                <a:lnTo>
                  <a:pt x="72727" y="24970"/>
                </a:lnTo>
                <a:lnTo>
                  <a:pt x="74189" y="26040"/>
                </a:lnTo>
                <a:lnTo>
                  <a:pt x="75163" y="27706"/>
                </a:lnTo>
                <a:lnTo>
                  <a:pt x="75813" y="29769"/>
                </a:lnTo>
                <a:lnTo>
                  <a:pt x="75293" y="31144"/>
                </a:lnTo>
                <a:lnTo>
                  <a:pt x="73994" y="32061"/>
                </a:lnTo>
                <a:lnTo>
                  <a:pt x="72176" y="32673"/>
                </a:lnTo>
                <a:lnTo>
                  <a:pt x="70963" y="34033"/>
                </a:lnTo>
                <a:lnTo>
                  <a:pt x="70156" y="35892"/>
                </a:lnTo>
                <a:lnTo>
                  <a:pt x="69617" y="38084"/>
                </a:lnTo>
                <a:lnTo>
                  <a:pt x="68305" y="39545"/>
                </a:lnTo>
                <a:lnTo>
                  <a:pt x="66478" y="40519"/>
                </a:lnTo>
                <a:lnTo>
                  <a:pt x="64308" y="41169"/>
                </a:lnTo>
                <a:lnTo>
                  <a:pt x="62860" y="42554"/>
                </a:lnTo>
                <a:lnTo>
                  <a:pt x="61896" y="44430"/>
                </a:lnTo>
                <a:lnTo>
                  <a:pt x="61253" y="46634"/>
                </a:lnTo>
                <a:lnTo>
                  <a:pt x="59872" y="48102"/>
                </a:lnTo>
                <a:lnTo>
                  <a:pt x="57998" y="49082"/>
                </a:lnTo>
                <a:lnTo>
                  <a:pt x="52698" y="50653"/>
                </a:lnTo>
                <a:lnTo>
                  <a:pt x="51311" y="50782"/>
                </a:lnTo>
                <a:lnTo>
                  <a:pt x="49434" y="50868"/>
                </a:lnTo>
                <a:lnTo>
                  <a:pt x="44128" y="51006"/>
                </a:lnTo>
                <a:lnTo>
                  <a:pt x="42740" y="50065"/>
                </a:lnTo>
                <a:lnTo>
                  <a:pt x="40862" y="48485"/>
                </a:lnTo>
                <a:lnTo>
                  <a:pt x="34636" y="42820"/>
                </a:lnTo>
                <a:lnTo>
                  <a:pt x="26903" y="35118"/>
                </a:lnTo>
                <a:lnTo>
                  <a:pt x="26494" y="33758"/>
                </a:lnTo>
                <a:lnTo>
                  <a:pt x="26221" y="31898"/>
                </a:lnTo>
                <a:lnTo>
                  <a:pt x="25708" y="25707"/>
                </a:lnTo>
                <a:lnTo>
                  <a:pt x="26650" y="24627"/>
                </a:lnTo>
                <a:lnTo>
                  <a:pt x="34014" y="16992"/>
                </a:lnTo>
                <a:lnTo>
                  <a:pt x="34144" y="16858"/>
                </a:lnTo>
                <a:lnTo>
                  <a:pt x="35132" y="17774"/>
                </a:lnTo>
                <a:lnTo>
                  <a:pt x="38769" y="21333"/>
                </a:lnTo>
                <a:lnTo>
                  <a:pt x="41072" y="22663"/>
                </a:lnTo>
                <a:lnTo>
                  <a:pt x="43560" y="23549"/>
                </a:lnTo>
                <a:lnTo>
                  <a:pt x="49847" y="24972"/>
                </a:lnTo>
                <a:lnTo>
                  <a:pt x="50363" y="26042"/>
                </a:lnTo>
                <a:lnTo>
                  <a:pt x="50707" y="27707"/>
                </a:lnTo>
                <a:lnTo>
                  <a:pt x="51258" y="32673"/>
                </a:lnTo>
                <a:lnTo>
                  <a:pt x="51303" y="34033"/>
                </a:lnTo>
                <a:lnTo>
                  <a:pt x="51382" y="45719"/>
                </a:lnTo>
                <a:lnTo>
                  <a:pt x="51391" y="54015"/>
                </a:lnTo>
                <a:lnTo>
                  <a:pt x="50439" y="55880"/>
                </a:lnTo>
                <a:lnTo>
                  <a:pt x="48853" y="57125"/>
                </a:lnTo>
                <a:lnTo>
                  <a:pt x="46842" y="57954"/>
                </a:lnTo>
                <a:lnTo>
                  <a:pt x="44549" y="59459"/>
                </a:lnTo>
                <a:lnTo>
                  <a:pt x="42069" y="61415"/>
                </a:lnTo>
                <a:lnTo>
                  <a:pt x="35793" y="66848"/>
                </a:lnTo>
                <a:lnTo>
                  <a:pt x="34327" y="67294"/>
                </a:lnTo>
                <a:lnTo>
                  <a:pt x="32396" y="67591"/>
                </a:lnTo>
                <a:lnTo>
                  <a:pt x="30156" y="67789"/>
                </a:lnTo>
                <a:lnTo>
                  <a:pt x="27710" y="67921"/>
                </a:lnTo>
                <a:lnTo>
                  <a:pt x="22453" y="68068"/>
                </a:lnTo>
                <a:lnTo>
                  <a:pt x="20670" y="67154"/>
                </a:lnTo>
                <a:lnTo>
                  <a:pt x="19482" y="65593"/>
                </a:lnTo>
                <a:lnTo>
                  <a:pt x="18689" y="63600"/>
                </a:lnTo>
                <a:lnTo>
                  <a:pt x="17208" y="62271"/>
                </a:lnTo>
                <a:lnTo>
                  <a:pt x="15268" y="61384"/>
                </a:lnTo>
                <a:lnTo>
                  <a:pt x="13023" y="60794"/>
                </a:lnTo>
                <a:lnTo>
                  <a:pt x="10573" y="59448"/>
                </a:lnTo>
                <a:lnTo>
                  <a:pt x="7988" y="57598"/>
                </a:lnTo>
                <a:lnTo>
                  <a:pt x="5312" y="55412"/>
                </a:lnTo>
                <a:lnTo>
                  <a:pt x="3527" y="53002"/>
                </a:lnTo>
                <a:lnTo>
                  <a:pt x="2338" y="50443"/>
                </a:lnTo>
                <a:lnTo>
                  <a:pt x="429" y="44043"/>
                </a:lnTo>
                <a:lnTo>
                  <a:pt x="272" y="41613"/>
                </a:lnTo>
                <a:lnTo>
                  <a:pt x="0" y="27844"/>
                </a:lnTo>
                <a:lnTo>
                  <a:pt x="939" y="26051"/>
                </a:lnTo>
                <a:lnTo>
                  <a:pt x="2518" y="23903"/>
                </a:lnTo>
                <a:lnTo>
                  <a:pt x="4522" y="21519"/>
                </a:lnTo>
                <a:lnTo>
                  <a:pt x="6811" y="18977"/>
                </a:lnTo>
                <a:lnTo>
                  <a:pt x="15561" y="9788"/>
                </a:lnTo>
                <a:lnTo>
                  <a:pt x="21197" y="4104"/>
                </a:lnTo>
                <a:lnTo>
                  <a:pt x="23643" y="2604"/>
                </a:lnTo>
                <a:lnTo>
                  <a:pt x="26226" y="1604"/>
                </a:lnTo>
                <a:lnTo>
                  <a:pt x="28900" y="938"/>
                </a:lnTo>
                <a:lnTo>
                  <a:pt x="31636" y="494"/>
                </a:lnTo>
                <a:lnTo>
                  <a:pt x="34412" y="198"/>
                </a:lnTo>
                <a:lnTo>
                  <a:pt x="37215" y="0"/>
                </a:lnTo>
                <a:lnTo>
                  <a:pt x="40036" y="821"/>
                </a:lnTo>
                <a:lnTo>
                  <a:pt x="42870" y="2321"/>
                </a:lnTo>
                <a:lnTo>
                  <a:pt x="45711" y="4273"/>
                </a:lnTo>
                <a:lnTo>
                  <a:pt x="48558" y="5575"/>
                </a:lnTo>
                <a:lnTo>
                  <a:pt x="51409" y="6442"/>
                </a:lnTo>
                <a:lnTo>
                  <a:pt x="54261" y="7021"/>
                </a:lnTo>
                <a:lnTo>
                  <a:pt x="56163" y="8359"/>
                </a:lnTo>
                <a:lnTo>
                  <a:pt x="57431" y="10203"/>
                </a:lnTo>
                <a:lnTo>
                  <a:pt x="58276" y="12386"/>
                </a:lnTo>
                <a:lnTo>
                  <a:pt x="58839" y="14793"/>
                </a:lnTo>
                <a:lnTo>
                  <a:pt x="59215" y="17350"/>
                </a:lnTo>
                <a:lnTo>
                  <a:pt x="59818" y="23748"/>
                </a:lnTo>
                <a:lnTo>
                  <a:pt x="59868" y="25225"/>
                </a:lnTo>
                <a:lnTo>
                  <a:pt x="59923" y="29407"/>
                </a:lnTo>
                <a:lnTo>
                  <a:pt x="58985" y="30903"/>
                </a:lnTo>
                <a:lnTo>
                  <a:pt x="57407" y="31900"/>
                </a:lnTo>
                <a:lnTo>
                  <a:pt x="55403" y="32565"/>
                </a:lnTo>
                <a:lnTo>
                  <a:pt x="54067" y="33961"/>
                </a:lnTo>
                <a:lnTo>
                  <a:pt x="53175" y="35844"/>
                </a:lnTo>
                <a:lnTo>
                  <a:pt x="51746" y="41159"/>
                </a:lnTo>
                <a:lnTo>
                  <a:pt x="50676" y="41595"/>
                </a:lnTo>
                <a:lnTo>
                  <a:pt x="49011" y="41886"/>
                </a:lnTo>
                <a:lnTo>
                  <a:pt x="46947" y="42080"/>
                </a:lnTo>
                <a:lnTo>
                  <a:pt x="45572" y="41257"/>
                </a:lnTo>
                <a:lnTo>
                  <a:pt x="44655" y="39755"/>
                </a:lnTo>
                <a:lnTo>
                  <a:pt x="44044" y="37802"/>
                </a:lnTo>
                <a:lnTo>
                  <a:pt x="42684" y="36500"/>
                </a:lnTo>
                <a:lnTo>
                  <a:pt x="40825" y="35631"/>
                </a:lnTo>
                <a:lnTo>
                  <a:pt x="35548" y="34238"/>
                </a:lnTo>
                <a:lnTo>
                  <a:pt x="35115" y="33171"/>
                </a:lnTo>
                <a:lnTo>
                  <a:pt x="34826" y="31508"/>
                </a:lnTo>
                <a:lnTo>
                  <a:pt x="34249" y="253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4315212" y="3737644"/>
            <a:ext cx="51015" cy="42816"/>
          </a:xfrm>
          <a:custGeom>
            <a:avLst/>
            <a:gdLst/>
            <a:ahLst/>
            <a:cxnLst/>
            <a:rect l="0" t="0" r="0" b="0"/>
            <a:pathLst>
              <a:path w="51015" h="42816">
                <a:moveTo>
                  <a:pt x="25330" y="8538"/>
                </a:moveTo>
                <a:lnTo>
                  <a:pt x="32711" y="8538"/>
                </a:lnTo>
                <a:lnTo>
                  <a:pt x="33108" y="9491"/>
                </a:lnTo>
                <a:lnTo>
                  <a:pt x="33373" y="11078"/>
                </a:lnTo>
                <a:lnTo>
                  <a:pt x="33549" y="13089"/>
                </a:lnTo>
                <a:lnTo>
                  <a:pt x="34620" y="14430"/>
                </a:lnTo>
                <a:lnTo>
                  <a:pt x="36286" y="15323"/>
                </a:lnTo>
                <a:lnTo>
                  <a:pt x="38349" y="15919"/>
                </a:lnTo>
                <a:lnTo>
                  <a:pt x="39724" y="17269"/>
                </a:lnTo>
                <a:lnTo>
                  <a:pt x="40641" y="19121"/>
                </a:lnTo>
                <a:lnTo>
                  <a:pt x="42113" y="24387"/>
                </a:lnTo>
                <a:lnTo>
                  <a:pt x="43186" y="25772"/>
                </a:lnTo>
                <a:lnTo>
                  <a:pt x="44854" y="27647"/>
                </a:lnTo>
                <a:lnTo>
                  <a:pt x="49824" y="32950"/>
                </a:lnTo>
                <a:lnTo>
                  <a:pt x="49280" y="33385"/>
                </a:lnTo>
                <a:lnTo>
                  <a:pt x="47963" y="33676"/>
                </a:lnTo>
                <a:lnTo>
                  <a:pt x="46134" y="33869"/>
                </a:lnTo>
                <a:lnTo>
                  <a:pt x="44915" y="34950"/>
                </a:lnTo>
                <a:lnTo>
                  <a:pt x="44101" y="36624"/>
                </a:lnTo>
                <a:lnTo>
                  <a:pt x="42796" y="41603"/>
                </a:lnTo>
                <a:lnTo>
                  <a:pt x="41737" y="42011"/>
                </a:lnTo>
                <a:lnTo>
                  <a:pt x="40077" y="42283"/>
                </a:lnTo>
                <a:lnTo>
                  <a:pt x="35122" y="42720"/>
                </a:lnTo>
                <a:lnTo>
                  <a:pt x="33763" y="41804"/>
                </a:lnTo>
                <a:lnTo>
                  <a:pt x="31905" y="40240"/>
                </a:lnTo>
                <a:lnTo>
                  <a:pt x="29713" y="38246"/>
                </a:lnTo>
                <a:lnTo>
                  <a:pt x="27300" y="36915"/>
                </a:lnTo>
                <a:lnTo>
                  <a:pt x="24738" y="36029"/>
                </a:lnTo>
                <a:lnTo>
                  <a:pt x="18334" y="34606"/>
                </a:lnTo>
                <a:lnTo>
                  <a:pt x="16856" y="33537"/>
                </a:lnTo>
                <a:lnTo>
                  <a:pt x="14918" y="31871"/>
                </a:lnTo>
                <a:lnTo>
                  <a:pt x="9515" y="26906"/>
                </a:lnTo>
                <a:lnTo>
                  <a:pt x="9072" y="25546"/>
                </a:lnTo>
                <a:lnTo>
                  <a:pt x="8776" y="23686"/>
                </a:lnTo>
                <a:lnTo>
                  <a:pt x="8302" y="18410"/>
                </a:lnTo>
                <a:lnTo>
                  <a:pt x="9215" y="17024"/>
                </a:lnTo>
                <a:lnTo>
                  <a:pt x="10777" y="15148"/>
                </a:lnTo>
                <a:lnTo>
                  <a:pt x="15576" y="9844"/>
                </a:lnTo>
                <a:lnTo>
                  <a:pt x="20958" y="4374"/>
                </a:lnTo>
                <a:lnTo>
                  <a:pt x="23368" y="2905"/>
                </a:lnTo>
                <a:lnTo>
                  <a:pt x="25927" y="1925"/>
                </a:lnTo>
                <a:lnTo>
                  <a:pt x="32327" y="353"/>
                </a:lnTo>
                <a:lnTo>
                  <a:pt x="33805" y="1176"/>
                </a:lnTo>
                <a:lnTo>
                  <a:pt x="35742" y="2678"/>
                </a:lnTo>
                <a:lnTo>
                  <a:pt x="41145" y="7380"/>
                </a:lnTo>
                <a:lnTo>
                  <a:pt x="44424" y="10564"/>
                </a:lnTo>
                <a:lnTo>
                  <a:pt x="49739" y="15817"/>
                </a:lnTo>
                <a:lnTo>
                  <a:pt x="50175" y="17201"/>
                </a:lnTo>
                <a:lnTo>
                  <a:pt x="50466" y="19076"/>
                </a:lnTo>
                <a:lnTo>
                  <a:pt x="50660" y="21278"/>
                </a:lnTo>
                <a:lnTo>
                  <a:pt x="50789" y="23699"/>
                </a:lnTo>
                <a:lnTo>
                  <a:pt x="50933" y="28929"/>
                </a:lnTo>
                <a:lnTo>
                  <a:pt x="51014" y="37228"/>
                </a:lnTo>
                <a:lnTo>
                  <a:pt x="50072" y="39095"/>
                </a:lnTo>
                <a:lnTo>
                  <a:pt x="48492" y="40339"/>
                </a:lnTo>
                <a:lnTo>
                  <a:pt x="43664" y="42336"/>
                </a:lnTo>
                <a:lnTo>
                  <a:pt x="42315" y="42500"/>
                </a:lnTo>
                <a:lnTo>
                  <a:pt x="40463" y="42610"/>
                </a:lnTo>
                <a:lnTo>
                  <a:pt x="35198" y="42785"/>
                </a:lnTo>
                <a:lnTo>
                  <a:pt x="29735" y="42815"/>
                </a:lnTo>
                <a:lnTo>
                  <a:pt x="27315" y="41867"/>
                </a:lnTo>
                <a:lnTo>
                  <a:pt x="24748" y="40283"/>
                </a:lnTo>
                <a:lnTo>
                  <a:pt x="18336" y="35446"/>
                </a:lnTo>
                <a:lnTo>
                  <a:pt x="16858" y="34097"/>
                </a:lnTo>
                <a:lnTo>
                  <a:pt x="9515" y="26979"/>
                </a:lnTo>
                <a:lnTo>
                  <a:pt x="4029" y="21516"/>
                </a:lnTo>
                <a:lnTo>
                  <a:pt x="2557" y="19095"/>
                </a:lnTo>
                <a:lnTo>
                  <a:pt x="1575" y="16529"/>
                </a:lnTo>
                <a:lnTo>
                  <a:pt x="0" y="10116"/>
                </a:lnTo>
                <a:lnTo>
                  <a:pt x="823" y="8638"/>
                </a:lnTo>
                <a:lnTo>
                  <a:pt x="2325" y="6700"/>
                </a:lnTo>
                <a:lnTo>
                  <a:pt x="7028" y="1296"/>
                </a:lnTo>
                <a:lnTo>
                  <a:pt x="8366" y="853"/>
                </a:lnTo>
                <a:lnTo>
                  <a:pt x="10210" y="557"/>
                </a:lnTo>
                <a:lnTo>
                  <a:pt x="15464" y="82"/>
                </a:lnTo>
                <a:lnTo>
                  <a:pt x="16848" y="44"/>
                </a:lnTo>
                <a:lnTo>
                  <a:pt x="20926" y="0"/>
                </a:lnTo>
                <a:lnTo>
                  <a:pt x="22394" y="941"/>
                </a:lnTo>
                <a:lnTo>
                  <a:pt x="23373" y="2521"/>
                </a:lnTo>
                <a:lnTo>
                  <a:pt x="24025" y="4527"/>
                </a:lnTo>
                <a:lnTo>
                  <a:pt x="25412" y="5864"/>
                </a:lnTo>
                <a:lnTo>
                  <a:pt x="27290" y="6755"/>
                </a:lnTo>
                <a:lnTo>
                  <a:pt x="29494" y="7349"/>
                </a:lnTo>
                <a:lnTo>
                  <a:pt x="30964" y="8698"/>
                </a:lnTo>
                <a:lnTo>
                  <a:pt x="31943" y="10550"/>
                </a:lnTo>
                <a:lnTo>
                  <a:pt x="32596" y="12737"/>
                </a:lnTo>
                <a:lnTo>
                  <a:pt x="33032" y="15147"/>
                </a:lnTo>
                <a:lnTo>
                  <a:pt x="33322" y="17707"/>
                </a:lnTo>
                <a:lnTo>
                  <a:pt x="33903" y="256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4451995" y="4217680"/>
            <a:ext cx="42748" cy="34280"/>
          </a:xfrm>
          <a:custGeom>
            <a:avLst/>
            <a:gdLst/>
            <a:ahLst/>
            <a:cxnLst/>
            <a:rect l="0" t="0" r="0" b="0"/>
            <a:pathLst>
              <a:path w="42748" h="34280">
                <a:moveTo>
                  <a:pt x="25707" y="17135"/>
                </a:moveTo>
                <a:lnTo>
                  <a:pt x="25707" y="21685"/>
                </a:lnTo>
                <a:lnTo>
                  <a:pt x="26660" y="23026"/>
                </a:lnTo>
                <a:lnTo>
                  <a:pt x="28247" y="23920"/>
                </a:lnTo>
                <a:lnTo>
                  <a:pt x="34248" y="25698"/>
                </a:lnTo>
                <a:lnTo>
                  <a:pt x="34280" y="34270"/>
                </a:lnTo>
                <a:lnTo>
                  <a:pt x="26898" y="34279"/>
                </a:lnTo>
                <a:lnTo>
                  <a:pt x="26501" y="33327"/>
                </a:lnTo>
                <a:lnTo>
                  <a:pt x="26237" y="31739"/>
                </a:lnTo>
                <a:lnTo>
                  <a:pt x="25716" y="25812"/>
                </a:lnTo>
                <a:lnTo>
                  <a:pt x="25707" y="17135"/>
                </a:lnTo>
                <a:lnTo>
                  <a:pt x="25707" y="25707"/>
                </a:lnTo>
                <a:lnTo>
                  <a:pt x="25707" y="4396"/>
                </a:lnTo>
                <a:lnTo>
                  <a:pt x="26660" y="2927"/>
                </a:lnTo>
                <a:lnTo>
                  <a:pt x="28247" y="1948"/>
                </a:lnTo>
                <a:lnTo>
                  <a:pt x="34248" y="0"/>
                </a:lnTo>
                <a:lnTo>
                  <a:pt x="34270" y="4544"/>
                </a:lnTo>
                <a:lnTo>
                  <a:pt x="35226" y="5883"/>
                </a:lnTo>
                <a:lnTo>
                  <a:pt x="36815" y="6776"/>
                </a:lnTo>
                <a:lnTo>
                  <a:pt x="38828" y="7371"/>
                </a:lnTo>
                <a:lnTo>
                  <a:pt x="40169" y="8721"/>
                </a:lnTo>
                <a:lnTo>
                  <a:pt x="41064" y="10573"/>
                </a:lnTo>
                <a:lnTo>
                  <a:pt x="42499" y="15839"/>
                </a:lnTo>
                <a:lnTo>
                  <a:pt x="42617" y="17223"/>
                </a:lnTo>
                <a:lnTo>
                  <a:pt x="42695" y="19098"/>
                </a:lnTo>
                <a:lnTo>
                  <a:pt x="42747" y="21301"/>
                </a:lnTo>
                <a:lnTo>
                  <a:pt x="41829" y="22770"/>
                </a:lnTo>
                <a:lnTo>
                  <a:pt x="40266" y="23749"/>
                </a:lnTo>
                <a:lnTo>
                  <a:pt x="38270" y="24402"/>
                </a:lnTo>
                <a:lnTo>
                  <a:pt x="36940" y="25790"/>
                </a:lnTo>
                <a:lnTo>
                  <a:pt x="36053" y="27667"/>
                </a:lnTo>
                <a:lnTo>
                  <a:pt x="34630" y="32973"/>
                </a:lnTo>
                <a:lnTo>
                  <a:pt x="33561" y="33409"/>
                </a:lnTo>
                <a:lnTo>
                  <a:pt x="31895" y="33699"/>
                </a:lnTo>
                <a:lnTo>
                  <a:pt x="26930" y="34165"/>
                </a:lnTo>
                <a:lnTo>
                  <a:pt x="25569" y="34203"/>
                </a:lnTo>
                <a:lnTo>
                  <a:pt x="12968" y="34276"/>
                </a:lnTo>
                <a:lnTo>
                  <a:pt x="11500" y="33325"/>
                </a:lnTo>
                <a:lnTo>
                  <a:pt x="10520" y="31738"/>
                </a:lnTo>
                <a:lnTo>
                  <a:pt x="9867" y="29728"/>
                </a:lnTo>
                <a:lnTo>
                  <a:pt x="8480" y="28387"/>
                </a:lnTo>
                <a:lnTo>
                  <a:pt x="6603" y="27494"/>
                </a:lnTo>
                <a:lnTo>
                  <a:pt x="4398" y="26898"/>
                </a:lnTo>
                <a:lnTo>
                  <a:pt x="2928" y="25549"/>
                </a:lnTo>
                <a:lnTo>
                  <a:pt x="1949" y="23697"/>
                </a:lnTo>
                <a:lnTo>
                  <a:pt x="377" y="18431"/>
                </a:lnTo>
                <a:lnTo>
                  <a:pt x="247" y="17046"/>
                </a:lnTo>
                <a:lnTo>
                  <a:pt x="161" y="15171"/>
                </a:lnTo>
                <a:lnTo>
                  <a:pt x="23" y="9868"/>
                </a:lnTo>
                <a:lnTo>
                  <a:pt x="0" y="4398"/>
                </a:lnTo>
                <a:lnTo>
                  <a:pt x="949" y="2929"/>
                </a:lnTo>
                <a:lnTo>
                  <a:pt x="2534" y="1949"/>
                </a:lnTo>
                <a:lnTo>
                  <a:pt x="8457" y="24"/>
                </a:lnTo>
                <a:lnTo>
                  <a:pt x="8492" y="965"/>
                </a:lnTo>
                <a:lnTo>
                  <a:pt x="8562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4555210" y="3977754"/>
            <a:ext cx="33905" cy="42717"/>
          </a:xfrm>
          <a:custGeom>
            <a:avLst/>
            <a:gdLst/>
            <a:ahLst/>
            <a:cxnLst/>
            <a:rect l="0" t="0" r="0" b="0"/>
            <a:pathLst>
              <a:path w="33905" h="42717">
                <a:moveTo>
                  <a:pt x="8217" y="17031"/>
                </a:moveTo>
                <a:lnTo>
                  <a:pt x="15598" y="9650"/>
                </a:lnTo>
                <a:lnTo>
                  <a:pt x="15995" y="10205"/>
                </a:lnTo>
                <a:lnTo>
                  <a:pt x="16260" y="11528"/>
                </a:lnTo>
                <a:lnTo>
                  <a:pt x="16758" y="16709"/>
                </a:lnTo>
                <a:lnTo>
                  <a:pt x="17721" y="17768"/>
                </a:lnTo>
                <a:lnTo>
                  <a:pt x="21331" y="21486"/>
                </a:lnTo>
                <a:lnTo>
                  <a:pt x="22675" y="23811"/>
                </a:lnTo>
                <a:lnTo>
                  <a:pt x="23570" y="26313"/>
                </a:lnTo>
                <a:lnTo>
                  <a:pt x="25008" y="32623"/>
                </a:lnTo>
                <a:lnTo>
                  <a:pt x="24174" y="33140"/>
                </a:lnTo>
                <a:lnTo>
                  <a:pt x="22665" y="33486"/>
                </a:lnTo>
                <a:lnTo>
                  <a:pt x="20706" y="33715"/>
                </a:lnTo>
                <a:lnTo>
                  <a:pt x="19401" y="34821"/>
                </a:lnTo>
                <a:lnTo>
                  <a:pt x="18530" y="36511"/>
                </a:lnTo>
                <a:lnTo>
                  <a:pt x="17133" y="41516"/>
                </a:lnTo>
                <a:lnTo>
                  <a:pt x="16066" y="41927"/>
                </a:lnTo>
                <a:lnTo>
                  <a:pt x="14402" y="42201"/>
                </a:lnTo>
                <a:lnTo>
                  <a:pt x="8579" y="42716"/>
                </a:lnTo>
                <a:lnTo>
                  <a:pt x="8459" y="41774"/>
                </a:lnTo>
                <a:lnTo>
                  <a:pt x="8378" y="40194"/>
                </a:lnTo>
                <a:lnTo>
                  <a:pt x="8324" y="38188"/>
                </a:lnTo>
                <a:lnTo>
                  <a:pt x="7336" y="36850"/>
                </a:lnTo>
                <a:lnTo>
                  <a:pt x="5725" y="35959"/>
                </a:lnTo>
                <a:lnTo>
                  <a:pt x="3698" y="35364"/>
                </a:lnTo>
                <a:lnTo>
                  <a:pt x="2347" y="34016"/>
                </a:lnTo>
                <a:lnTo>
                  <a:pt x="1446" y="32164"/>
                </a:lnTo>
                <a:lnTo>
                  <a:pt x="0" y="26899"/>
                </a:lnTo>
                <a:lnTo>
                  <a:pt x="834" y="25515"/>
                </a:lnTo>
                <a:lnTo>
                  <a:pt x="2343" y="23639"/>
                </a:lnTo>
                <a:lnTo>
                  <a:pt x="8187" y="17064"/>
                </a:lnTo>
                <a:lnTo>
                  <a:pt x="12759" y="12490"/>
                </a:lnTo>
                <a:lnTo>
                  <a:pt x="14103" y="12098"/>
                </a:lnTo>
                <a:lnTo>
                  <a:pt x="14999" y="12790"/>
                </a:lnTo>
                <a:lnTo>
                  <a:pt x="16436" y="16193"/>
                </a:lnTo>
                <a:lnTo>
                  <a:pt x="17506" y="16472"/>
                </a:lnTo>
                <a:lnTo>
                  <a:pt x="19172" y="16658"/>
                </a:lnTo>
                <a:lnTo>
                  <a:pt x="21235" y="16782"/>
                </a:lnTo>
                <a:lnTo>
                  <a:pt x="22611" y="17818"/>
                </a:lnTo>
                <a:lnTo>
                  <a:pt x="23528" y="19460"/>
                </a:lnTo>
                <a:lnTo>
                  <a:pt x="25000" y="24390"/>
                </a:lnTo>
                <a:lnTo>
                  <a:pt x="25121" y="25747"/>
                </a:lnTo>
                <a:lnTo>
                  <a:pt x="25201" y="27604"/>
                </a:lnTo>
                <a:lnTo>
                  <a:pt x="25360" y="34061"/>
                </a:lnTo>
                <a:lnTo>
                  <a:pt x="22821" y="36665"/>
                </a:lnTo>
                <a:lnTo>
                  <a:pt x="20811" y="38693"/>
                </a:lnTo>
                <a:lnTo>
                  <a:pt x="19470" y="39092"/>
                </a:lnTo>
                <a:lnTo>
                  <a:pt x="18577" y="38405"/>
                </a:lnTo>
                <a:lnTo>
                  <a:pt x="16894" y="34423"/>
                </a:lnTo>
                <a:lnTo>
                  <a:pt x="15907" y="34341"/>
                </a:lnTo>
                <a:lnTo>
                  <a:pt x="14296" y="34286"/>
                </a:lnTo>
                <a:lnTo>
                  <a:pt x="12270" y="34249"/>
                </a:lnTo>
                <a:lnTo>
                  <a:pt x="10919" y="33272"/>
                </a:lnTo>
                <a:lnTo>
                  <a:pt x="10019" y="31668"/>
                </a:lnTo>
                <a:lnTo>
                  <a:pt x="9418" y="29647"/>
                </a:lnTo>
                <a:lnTo>
                  <a:pt x="9017" y="27346"/>
                </a:lnTo>
                <a:lnTo>
                  <a:pt x="8751" y="24860"/>
                </a:lnTo>
                <a:lnTo>
                  <a:pt x="8323" y="18577"/>
                </a:lnTo>
                <a:lnTo>
                  <a:pt x="8264" y="15178"/>
                </a:lnTo>
                <a:lnTo>
                  <a:pt x="8226" y="9785"/>
                </a:lnTo>
                <a:lnTo>
                  <a:pt x="9176" y="8391"/>
                </a:lnTo>
                <a:lnTo>
                  <a:pt x="10762" y="6508"/>
                </a:lnTo>
                <a:lnTo>
                  <a:pt x="16437" y="273"/>
                </a:lnTo>
                <a:lnTo>
                  <a:pt x="17507" y="144"/>
                </a:lnTo>
                <a:lnTo>
                  <a:pt x="19173" y="58"/>
                </a:lnTo>
                <a:lnTo>
                  <a:pt x="21236" y="0"/>
                </a:lnTo>
                <a:lnTo>
                  <a:pt x="22611" y="915"/>
                </a:lnTo>
                <a:lnTo>
                  <a:pt x="23528" y="2477"/>
                </a:lnTo>
                <a:lnTo>
                  <a:pt x="25000" y="7276"/>
                </a:lnTo>
                <a:lnTo>
                  <a:pt x="25121" y="8623"/>
                </a:lnTo>
                <a:lnTo>
                  <a:pt x="25201" y="10473"/>
                </a:lnTo>
                <a:lnTo>
                  <a:pt x="25330" y="15735"/>
                </a:lnTo>
                <a:lnTo>
                  <a:pt x="26293" y="17119"/>
                </a:lnTo>
                <a:lnTo>
                  <a:pt x="27888" y="18995"/>
                </a:lnTo>
                <a:lnTo>
                  <a:pt x="32740" y="24298"/>
                </a:lnTo>
                <a:lnTo>
                  <a:pt x="33138" y="25686"/>
                </a:lnTo>
                <a:lnTo>
                  <a:pt x="33404" y="27563"/>
                </a:lnTo>
                <a:lnTo>
                  <a:pt x="33904" y="33789"/>
                </a:lnTo>
                <a:lnTo>
                  <a:pt x="32961" y="32965"/>
                </a:lnTo>
                <a:lnTo>
                  <a:pt x="25714" y="25946"/>
                </a:lnTo>
                <a:lnTo>
                  <a:pt x="17151" y="17392"/>
                </a:lnTo>
                <a:lnTo>
                  <a:pt x="16078" y="17272"/>
                </a:lnTo>
                <a:lnTo>
                  <a:pt x="14410" y="17192"/>
                </a:lnTo>
                <a:lnTo>
                  <a:pt x="12346" y="17138"/>
                </a:lnTo>
                <a:lnTo>
                  <a:pt x="11922" y="17102"/>
                </a:lnTo>
                <a:lnTo>
                  <a:pt x="12592" y="17078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3903345" y="2708910"/>
            <a:ext cx="1234336" cy="1517333"/>
            <a:chOff x="3903345" y="2708910"/>
            <a:chExt cx="1234336" cy="1517333"/>
          </a:xfrm>
        </p:grpSpPr>
        <p:sp>
          <p:nvSpPr>
            <p:cNvPr id="74" name="SMARTPenAnnotation70"/>
            <p:cNvSpPr/>
            <p:nvPr/>
          </p:nvSpPr>
          <p:spPr>
            <a:xfrm>
              <a:off x="4786312" y="3261280"/>
              <a:ext cx="34257" cy="56275"/>
            </a:xfrm>
            <a:custGeom>
              <a:avLst/>
              <a:gdLst/>
              <a:ahLst/>
              <a:cxnLst/>
              <a:rect l="0" t="0" r="0" b="0"/>
              <a:pathLst>
                <a:path w="34257" h="56275">
                  <a:moveTo>
                    <a:pt x="8572" y="39132"/>
                  </a:moveTo>
                  <a:lnTo>
                    <a:pt x="13124" y="39132"/>
                  </a:lnTo>
                  <a:lnTo>
                    <a:pt x="14464" y="40085"/>
                  </a:lnTo>
                  <a:lnTo>
                    <a:pt x="15358" y="41672"/>
                  </a:lnTo>
                  <a:lnTo>
                    <a:pt x="17040" y="47352"/>
                  </a:lnTo>
                  <a:lnTo>
                    <a:pt x="18028" y="47469"/>
                  </a:lnTo>
                  <a:lnTo>
                    <a:pt x="19639" y="47548"/>
                  </a:lnTo>
                  <a:lnTo>
                    <a:pt x="21665" y="47600"/>
                  </a:lnTo>
                  <a:lnTo>
                    <a:pt x="23016" y="48587"/>
                  </a:lnTo>
                  <a:lnTo>
                    <a:pt x="23916" y="50198"/>
                  </a:lnTo>
                  <a:lnTo>
                    <a:pt x="25362" y="55076"/>
                  </a:lnTo>
                  <a:lnTo>
                    <a:pt x="24528" y="55476"/>
                  </a:lnTo>
                  <a:lnTo>
                    <a:pt x="23020" y="55743"/>
                  </a:lnTo>
                  <a:lnTo>
                    <a:pt x="17489" y="56246"/>
                  </a:lnTo>
                  <a:lnTo>
                    <a:pt x="9794" y="56274"/>
                  </a:lnTo>
                  <a:lnTo>
                    <a:pt x="9387" y="55323"/>
                  </a:lnTo>
                  <a:lnTo>
                    <a:pt x="9116" y="53736"/>
                  </a:lnTo>
                  <a:lnTo>
                    <a:pt x="8935" y="51725"/>
                  </a:lnTo>
                  <a:lnTo>
                    <a:pt x="7862" y="50385"/>
                  </a:lnTo>
                  <a:lnTo>
                    <a:pt x="6193" y="49491"/>
                  </a:lnTo>
                  <a:lnTo>
                    <a:pt x="4129" y="48896"/>
                  </a:lnTo>
                  <a:lnTo>
                    <a:pt x="2753" y="47546"/>
                  </a:lnTo>
                  <a:lnTo>
                    <a:pt x="1836" y="45694"/>
                  </a:lnTo>
                  <a:lnTo>
                    <a:pt x="1223" y="43507"/>
                  </a:lnTo>
                  <a:lnTo>
                    <a:pt x="816" y="41096"/>
                  </a:lnTo>
                  <a:lnTo>
                    <a:pt x="544" y="38536"/>
                  </a:lnTo>
                  <a:lnTo>
                    <a:pt x="107" y="32135"/>
                  </a:lnTo>
                  <a:lnTo>
                    <a:pt x="1024" y="30658"/>
                  </a:lnTo>
                  <a:lnTo>
                    <a:pt x="2588" y="28720"/>
                  </a:lnTo>
                  <a:lnTo>
                    <a:pt x="7391" y="23317"/>
                  </a:lnTo>
                  <a:lnTo>
                    <a:pt x="16761" y="13802"/>
                  </a:lnTo>
                  <a:lnTo>
                    <a:pt x="17842" y="13673"/>
                  </a:lnTo>
                  <a:lnTo>
                    <a:pt x="19515" y="13587"/>
                  </a:lnTo>
                  <a:lnTo>
                    <a:pt x="21582" y="13529"/>
                  </a:lnTo>
                  <a:lnTo>
                    <a:pt x="22961" y="14444"/>
                  </a:lnTo>
                  <a:lnTo>
                    <a:pt x="23880" y="16006"/>
                  </a:lnTo>
                  <a:lnTo>
                    <a:pt x="24492" y="17999"/>
                  </a:lnTo>
                  <a:lnTo>
                    <a:pt x="25853" y="19329"/>
                  </a:lnTo>
                  <a:lnTo>
                    <a:pt x="27713" y="20215"/>
                  </a:lnTo>
                  <a:lnTo>
                    <a:pt x="29906" y="20806"/>
                  </a:lnTo>
                  <a:lnTo>
                    <a:pt x="31367" y="22152"/>
                  </a:lnTo>
                  <a:lnTo>
                    <a:pt x="32341" y="24002"/>
                  </a:lnTo>
                  <a:lnTo>
                    <a:pt x="33905" y="29264"/>
                  </a:lnTo>
                  <a:lnTo>
                    <a:pt x="34034" y="30648"/>
                  </a:lnTo>
                  <a:lnTo>
                    <a:pt x="34119" y="32524"/>
                  </a:lnTo>
                  <a:lnTo>
                    <a:pt x="34214" y="37148"/>
                  </a:lnTo>
                  <a:lnTo>
                    <a:pt x="34256" y="42378"/>
                  </a:lnTo>
                  <a:lnTo>
                    <a:pt x="33315" y="44153"/>
                  </a:lnTo>
                  <a:lnTo>
                    <a:pt x="31735" y="45337"/>
                  </a:lnTo>
                  <a:lnTo>
                    <a:pt x="26906" y="47237"/>
                  </a:lnTo>
                  <a:lnTo>
                    <a:pt x="25557" y="48345"/>
                  </a:lnTo>
                  <a:lnTo>
                    <a:pt x="23706" y="50037"/>
                  </a:lnTo>
                  <a:lnTo>
                    <a:pt x="18441" y="55044"/>
                  </a:lnTo>
                  <a:lnTo>
                    <a:pt x="17057" y="54503"/>
                  </a:lnTo>
                  <a:lnTo>
                    <a:pt x="15181" y="53189"/>
                  </a:lnTo>
                  <a:lnTo>
                    <a:pt x="12978" y="51361"/>
                  </a:lnTo>
                  <a:lnTo>
                    <a:pt x="10557" y="50142"/>
                  </a:lnTo>
                  <a:lnTo>
                    <a:pt x="7991" y="49330"/>
                  </a:lnTo>
                  <a:lnTo>
                    <a:pt x="5327" y="48788"/>
                  </a:lnTo>
                  <a:lnTo>
                    <a:pt x="3552" y="47475"/>
                  </a:lnTo>
                  <a:lnTo>
                    <a:pt x="2368" y="45646"/>
                  </a:lnTo>
                  <a:lnTo>
                    <a:pt x="1579" y="43475"/>
                  </a:lnTo>
                  <a:lnTo>
                    <a:pt x="1052" y="41075"/>
                  </a:lnTo>
                  <a:lnTo>
                    <a:pt x="702" y="38522"/>
                  </a:lnTo>
                  <a:lnTo>
                    <a:pt x="139" y="32133"/>
                  </a:lnTo>
                  <a:lnTo>
                    <a:pt x="93" y="30656"/>
                  </a:lnTo>
                  <a:lnTo>
                    <a:pt x="12" y="18766"/>
                  </a:lnTo>
                  <a:lnTo>
                    <a:pt x="0" y="5334"/>
                  </a:lnTo>
                  <a:lnTo>
                    <a:pt x="953" y="4218"/>
                  </a:lnTo>
                  <a:lnTo>
                    <a:pt x="2540" y="2521"/>
                  </a:lnTo>
                  <a:lnTo>
                    <a:pt x="4551" y="437"/>
                  </a:lnTo>
                  <a:lnTo>
                    <a:pt x="5892" y="0"/>
                  </a:lnTo>
                  <a:lnTo>
                    <a:pt x="6785" y="662"/>
                  </a:lnTo>
                  <a:lnTo>
                    <a:pt x="7381" y="2055"/>
                  </a:lnTo>
                  <a:lnTo>
                    <a:pt x="8730" y="2984"/>
                  </a:lnTo>
                  <a:lnTo>
                    <a:pt x="10583" y="3604"/>
                  </a:lnTo>
                  <a:lnTo>
                    <a:pt x="12770" y="4016"/>
                  </a:lnTo>
                  <a:lnTo>
                    <a:pt x="14229" y="5244"/>
                  </a:lnTo>
                  <a:lnTo>
                    <a:pt x="15201" y="7015"/>
                  </a:lnTo>
                  <a:lnTo>
                    <a:pt x="16761" y="12150"/>
                  </a:lnTo>
                  <a:lnTo>
                    <a:pt x="15937" y="13524"/>
                  </a:lnTo>
                  <a:lnTo>
                    <a:pt x="14435" y="15393"/>
                  </a:lnTo>
                  <a:lnTo>
                    <a:pt x="12480" y="17591"/>
                  </a:lnTo>
                  <a:lnTo>
                    <a:pt x="11178" y="20009"/>
                  </a:lnTo>
                  <a:lnTo>
                    <a:pt x="10309" y="22573"/>
                  </a:lnTo>
                  <a:lnTo>
                    <a:pt x="8572" y="305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1"/>
            <p:cNvSpPr/>
            <p:nvPr/>
          </p:nvSpPr>
          <p:spPr>
            <a:xfrm>
              <a:off x="4494847" y="2794635"/>
              <a:ext cx="548641" cy="1431608"/>
            </a:xfrm>
            <a:custGeom>
              <a:avLst/>
              <a:gdLst/>
              <a:ahLst/>
              <a:cxnLst/>
              <a:rect l="0" t="0" r="0" b="0"/>
              <a:pathLst>
                <a:path w="548641" h="1431608">
                  <a:moveTo>
                    <a:pt x="0" y="1431607"/>
                  </a:moveTo>
                  <a:lnTo>
                    <a:pt x="0" y="1423388"/>
                  </a:lnTo>
                  <a:lnTo>
                    <a:pt x="7381" y="1415685"/>
                  </a:lnTo>
                  <a:lnTo>
                    <a:pt x="8043" y="1412465"/>
                  </a:lnTo>
                  <a:lnTo>
                    <a:pt x="8219" y="1410273"/>
                  </a:lnTo>
                  <a:lnTo>
                    <a:pt x="9290" y="1408812"/>
                  </a:lnTo>
                  <a:lnTo>
                    <a:pt x="10956" y="1407838"/>
                  </a:lnTo>
                  <a:lnTo>
                    <a:pt x="13019" y="1407189"/>
                  </a:lnTo>
                  <a:lnTo>
                    <a:pt x="14394" y="1405803"/>
                  </a:lnTo>
                  <a:lnTo>
                    <a:pt x="15311" y="1403927"/>
                  </a:lnTo>
                  <a:lnTo>
                    <a:pt x="16330" y="1399302"/>
                  </a:lnTo>
                  <a:lnTo>
                    <a:pt x="17038" y="1390323"/>
                  </a:lnTo>
                  <a:lnTo>
                    <a:pt x="23015" y="1382212"/>
                  </a:lnTo>
                  <a:lnTo>
                    <a:pt x="24517" y="1376952"/>
                  </a:lnTo>
                  <a:lnTo>
                    <a:pt x="25612" y="1360138"/>
                  </a:lnTo>
                  <a:lnTo>
                    <a:pt x="26600" y="1358243"/>
                  </a:lnTo>
                  <a:lnTo>
                    <a:pt x="28211" y="1356980"/>
                  </a:lnTo>
                  <a:lnTo>
                    <a:pt x="30237" y="1356139"/>
                  </a:lnTo>
                  <a:lnTo>
                    <a:pt x="31588" y="1354625"/>
                  </a:lnTo>
                  <a:lnTo>
                    <a:pt x="32489" y="1352663"/>
                  </a:lnTo>
                  <a:lnTo>
                    <a:pt x="33489" y="1347943"/>
                  </a:lnTo>
                  <a:lnTo>
                    <a:pt x="34259" y="1333230"/>
                  </a:lnTo>
                  <a:lnTo>
                    <a:pt x="35222" y="1330779"/>
                  </a:lnTo>
                  <a:lnTo>
                    <a:pt x="41668" y="1321750"/>
                  </a:lnTo>
                  <a:lnTo>
                    <a:pt x="42332" y="1318330"/>
                  </a:lnTo>
                  <a:lnTo>
                    <a:pt x="42758" y="1308372"/>
                  </a:lnTo>
                  <a:lnTo>
                    <a:pt x="43745" y="1305636"/>
                  </a:lnTo>
                  <a:lnTo>
                    <a:pt x="48733" y="1297233"/>
                  </a:lnTo>
                  <a:lnTo>
                    <a:pt x="51587" y="1288711"/>
                  </a:lnTo>
                  <a:lnTo>
                    <a:pt x="58710" y="1278993"/>
                  </a:lnTo>
                  <a:lnTo>
                    <a:pt x="59431" y="1275514"/>
                  </a:lnTo>
                  <a:lnTo>
                    <a:pt x="59973" y="1257195"/>
                  </a:lnTo>
                  <a:lnTo>
                    <a:pt x="60937" y="1254372"/>
                  </a:lnTo>
                  <a:lnTo>
                    <a:pt x="65892" y="1245849"/>
                  </a:lnTo>
                  <a:lnTo>
                    <a:pt x="68226" y="1236130"/>
                  </a:lnTo>
                  <a:lnTo>
                    <a:pt x="68549" y="1222656"/>
                  </a:lnTo>
                  <a:lnTo>
                    <a:pt x="69512" y="1219917"/>
                  </a:lnTo>
                  <a:lnTo>
                    <a:pt x="74465" y="1211510"/>
                  </a:lnTo>
                  <a:lnTo>
                    <a:pt x="75958" y="1205833"/>
                  </a:lnTo>
                  <a:lnTo>
                    <a:pt x="77121" y="1180146"/>
                  </a:lnTo>
                  <a:lnTo>
                    <a:pt x="78084" y="1177289"/>
                  </a:lnTo>
                  <a:lnTo>
                    <a:pt x="83038" y="1168717"/>
                  </a:lnTo>
                  <a:lnTo>
                    <a:pt x="84530" y="1163002"/>
                  </a:lnTo>
                  <a:lnTo>
                    <a:pt x="85620" y="1150408"/>
                  </a:lnTo>
                  <a:lnTo>
                    <a:pt x="88218" y="1146927"/>
                  </a:lnTo>
                  <a:lnTo>
                    <a:pt x="90245" y="1144666"/>
                  </a:lnTo>
                  <a:lnTo>
                    <a:pt x="91595" y="1142205"/>
                  </a:lnTo>
                  <a:lnTo>
                    <a:pt x="93096" y="1136931"/>
                  </a:lnTo>
                  <a:lnTo>
                    <a:pt x="94266" y="1111558"/>
                  </a:lnTo>
                  <a:lnTo>
                    <a:pt x="95229" y="1108703"/>
                  </a:lnTo>
                  <a:lnTo>
                    <a:pt x="101675" y="1098972"/>
                  </a:lnTo>
                  <a:lnTo>
                    <a:pt x="102339" y="1095492"/>
                  </a:lnTo>
                  <a:lnTo>
                    <a:pt x="102765" y="1085497"/>
                  </a:lnTo>
                  <a:lnTo>
                    <a:pt x="103753" y="1083709"/>
                  </a:lnTo>
                  <a:lnTo>
                    <a:pt x="105364" y="1082518"/>
                  </a:lnTo>
                  <a:lnTo>
                    <a:pt x="107389" y="1081723"/>
                  </a:lnTo>
                  <a:lnTo>
                    <a:pt x="108740" y="1080241"/>
                  </a:lnTo>
                  <a:lnTo>
                    <a:pt x="109642" y="1078301"/>
                  </a:lnTo>
                  <a:lnTo>
                    <a:pt x="110642" y="1073604"/>
                  </a:lnTo>
                  <a:lnTo>
                    <a:pt x="111411" y="1051528"/>
                  </a:lnTo>
                  <a:lnTo>
                    <a:pt x="112374" y="1049633"/>
                  </a:lnTo>
                  <a:lnTo>
                    <a:pt x="113968" y="1048371"/>
                  </a:lnTo>
                  <a:lnTo>
                    <a:pt x="115984" y="1047528"/>
                  </a:lnTo>
                  <a:lnTo>
                    <a:pt x="117328" y="1046015"/>
                  </a:lnTo>
                  <a:lnTo>
                    <a:pt x="118224" y="1044053"/>
                  </a:lnTo>
                  <a:lnTo>
                    <a:pt x="119219" y="1039333"/>
                  </a:lnTo>
                  <a:lnTo>
                    <a:pt x="120006" y="1016907"/>
                  </a:lnTo>
                  <a:lnTo>
                    <a:pt x="120961" y="1014171"/>
                  </a:lnTo>
                  <a:lnTo>
                    <a:pt x="125905" y="1005768"/>
                  </a:lnTo>
                  <a:lnTo>
                    <a:pt x="127395" y="1000093"/>
                  </a:lnTo>
                  <a:lnTo>
                    <a:pt x="128483" y="987527"/>
                  </a:lnTo>
                  <a:lnTo>
                    <a:pt x="131081" y="984049"/>
                  </a:lnTo>
                  <a:lnTo>
                    <a:pt x="133108" y="981787"/>
                  </a:lnTo>
                  <a:lnTo>
                    <a:pt x="134459" y="979327"/>
                  </a:lnTo>
                  <a:lnTo>
                    <a:pt x="135959" y="974054"/>
                  </a:lnTo>
                  <a:lnTo>
                    <a:pt x="137312" y="972266"/>
                  </a:lnTo>
                  <a:lnTo>
                    <a:pt x="139167" y="971075"/>
                  </a:lnTo>
                  <a:lnTo>
                    <a:pt x="141355" y="970281"/>
                  </a:lnTo>
                  <a:lnTo>
                    <a:pt x="142814" y="968799"/>
                  </a:lnTo>
                  <a:lnTo>
                    <a:pt x="143787" y="966858"/>
                  </a:lnTo>
                  <a:lnTo>
                    <a:pt x="144868" y="962162"/>
                  </a:lnTo>
                  <a:lnTo>
                    <a:pt x="145619" y="948582"/>
                  </a:lnTo>
                  <a:lnTo>
                    <a:pt x="146610" y="946713"/>
                  </a:lnTo>
                  <a:lnTo>
                    <a:pt x="148222" y="945467"/>
                  </a:lnTo>
                  <a:lnTo>
                    <a:pt x="150250" y="944636"/>
                  </a:lnTo>
                  <a:lnTo>
                    <a:pt x="151601" y="943130"/>
                  </a:lnTo>
                  <a:lnTo>
                    <a:pt x="152503" y="941173"/>
                  </a:lnTo>
                  <a:lnTo>
                    <a:pt x="153504" y="936459"/>
                  </a:lnTo>
                  <a:lnTo>
                    <a:pt x="154274" y="918919"/>
                  </a:lnTo>
                  <a:lnTo>
                    <a:pt x="156831" y="915456"/>
                  </a:lnTo>
                  <a:lnTo>
                    <a:pt x="161683" y="910022"/>
                  </a:lnTo>
                  <a:lnTo>
                    <a:pt x="162347" y="906739"/>
                  </a:lnTo>
                  <a:lnTo>
                    <a:pt x="162773" y="896870"/>
                  </a:lnTo>
                  <a:lnTo>
                    <a:pt x="163760" y="895093"/>
                  </a:lnTo>
                  <a:lnTo>
                    <a:pt x="165371" y="893909"/>
                  </a:lnTo>
                  <a:lnTo>
                    <a:pt x="167397" y="893119"/>
                  </a:lnTo>
                  <a:lnTo>
                    <a:pt x="168748" y="891640"/>
                  </a:lnTo>
                  <a:lnTo>
                    <a:pt x="169649" y="889702"/>
                  </a:lnTo>
                  <a:lnTo>
                    <a:pt x="170650" y="885008"/>
                  </a:lnTo>
                  <a:lnTo>
                    <a:pt x="171094" y="879747"/>
                  </a:lnTo>
                  <a:lnTo>
                    <a:pt x="172165" y="877962"/>
                  </a:lnTo>
                  <a:lnTo>
                    <a:pt x="173832" y="876773"/>
                  </a:lnTo>
                  <a:lnTo>
                    <a:pt x="175896" y="875980"/>
                  </a:lnTo>
                  <a:lnTo>
                    <a:pt x="177271" y="874499"/>
                  </a:lnTo>
                  <a:lnTo>
                    <a:pt x="178189" y="872559"/>
                  </a:lnTo>
                  <a:lnTo>
                    <a:pt x="179207" y="867864"/>
                  </a:lnTo>
                  <a:lnTo>
                    <a:pt x="179915" y="858835"/>
                  </a:lnTo>
                  <a:lnTo>
                    <a:pt x="185892" y="850719"/>
                  </a:lnTo>
                  <a:lnTo>
                    <a:pt x="188239" y="841691"/>
                  </a:lnTo>
                  <a:lnTo>
                    <a:pt x="194416" y="833574"/>
                  </a:lnTo>
                  <a:lnTo>
                    <a:pt x="196805" y="824546"/>
                  </a:lnTo>
                  <a:lnTo>
                    <a:pt x="197060" y="818879"/>
                  </a:lnTo>
                  <a:lnTo>
                    <a:pt x="198049" y="816429"/>
                  </a:lnTo>
                  <a:lnTo>
                    <a:pt x="204539" y="807400"/>
                  </a:lnTo>
                  <a:lnTo>
                    <a:pt x="205206" y="803979"/>
                  </a:lnTo>
                  <a:lnTo>
                    <a:pt x="205739" y="776014"/>
                  </a:lnTo>
                  <a:lnTo>
                    <a:pt x="206692" y="774518"/>
                  </a:lnTo>
                  <a:lnTo>
                    <a:pt x="208280" y="773520"/>
                  </a:lnTo>
                  <a:lnTo>
                    <a:pt x="210291" y="772855"/>
                  </a:lnTo>
                  <a:lnTo>
                    <a:pt x="211632" y="771459"/>
                  </a:lnTo>
                  <a:lnTo>
                    <a:pt x="212525" y="769576"/>
                  </a:lnTo>
                  <a:lnTo>
                    <a:pt x="214208" y="763340"/>
                  </a:lnTo>
                  <a:lnTo>
                    <a:pt x="214310" y="750192"/>
                  </a:lnTo>
                  <a:lnTo>
                    <a:pt x="215263" y="748730"/>
                  </a:lnTo>
                  <a:lnTo>
                    <a:pt x="216851" y="747756"/>
                  </a:lnTo>
                  <a:lnTo>
                    <a:pt x="221693" y="746192"/>
                  </a:lnTo>
                  <a:lnTo>
                    <a:pt x="227083" y="741370"/>
                  </a:lnTo>
                  <a:lnTo>
                    <a:pt x="228541" y="739039"/>
                  </a:lnTo>
                  <a:lnTo>
                    <a:pt x="231073" y="730217"/>
                  </a:lnTo>
                  <a:lnTo>
                    <a:pt x="231455" y="712825"/>
                  </a:lnTo>
                  <a:lnTo>
                    <a:pt x="238838" y="704251"/>
                  </a:lnTo>
                  <a:lnTo>
                    <a:pt x="239500" y="700985"/>
                  </a:lnTo>
                  <a:lnTo>
                    <a:pt x="239999" y="690208"/>
                  </a:lnTo>
                  <a:lnTo>
                    <a:pt x="240962" y="688739"/>
                  </a:lnTo>
                  <a:lnTo>
                    <a:pt x="242556" y="687759"/>
                  </a:lnTo>
                  <a:lnTo>
                    <a:pt x="244572" y="687106"/>
                  </a:lnTo>
                  <a:lnTo>
                    <a:pt x="245915" y="685718"/>
                  </a:lnTo>
                  <a:lnTo>
                    <a:pt x="246811" y="683840"/>
                  </a:lnTo>
                  <a:lnTo>
                    <a:pt x="247806" y="679214"/>
                  </a:lnTo>
                  <a:lnTo>
                    <a:pt x="248498" y="670233"/>
                  </a:lnTo>
                  <a:lnTo>
                    <a:pt x="254473" y="662122"/>
                  </a:lnTo>
                  <a:lnTo>
                    <a:pt x="255974" y="656862"/>
                  </a:lnTo>
                  <a:lnTo>
                    <a:pt x="257143" y="638879"/>
                  </a:lnTo>
                  <a:lnTo>
                    <a:pt x="258107" y="636421"/>
                  </a:lnTo>
                  <a:lnTo>
                    <a:pt x="264553" y="627380"/>
                  </a:lnTo>
                  <a:lnTo>
                    <a:pt x="265217" y="623958"/>
                  </a:lnTo>
                  <a:lnTo>
                    <a:pt x="265738" y="604566"/>
                  </a:lnTo>
                  <a:lnTo>
                    <a:pt x="266694" y="602116"/>
                  </a:lnTo>
                  <a:lnTo>
                    <a:pt x="273127" y="593088"/>
                  </a:lnTo>
                  <a:lnTo>
                    <a:pt x="281596" y="584261"/>
                  </a:lnTo>
                  <a:lnTo>
                    <a:pt x="282028" y="582865"/>
                  </a:lnTo>
                  <a:lnTo>
                    <a:pt x="282859" y="570194"/>
                  </a:lnTo>
                  <a:lnTo>
                    <a:pt x="283822" y="568724"/>
                  </a:lnTo>
                  <a:lnTo>
                    <a:pt x="285418" y="567744"/>
                  </a:lnTo>
                  <a:lnTo>
                    <a:pt x="287433" y="567091"/>
                  </a:lnTo>
                  <a:lnTo>
                    <a:pt x="288777" y="565703"/>
                  </a:lnTo>
                  <a:lnTo>
                    <a:pt x="289674" y="563825"/>
                  </a:lnTo>
                  <a:lnTo>
                    <a:pt x="291111" y="558518"/>
                  </a:lnTo>
                  <a:lnTo>
                    <a:pt x="291465" y="535631"/>
                  </a:lnTo>
                  <a:lnTo>
                    <a:pt x="292417" y="534252"/>
                  </a:lnTo>
                  <a:lnTo>
                    <a:pt x="294005" y="533333"/>
                  </a:lnTo>
                  <a:lnTo>
                    <a:pt x="296016" y="532720"/>
                  </a:lnTo>
                  <a:lnTo>
                    <a:pt x="297357" y="531359"/>
                  </a:lnTo>
                  <a:lnTo>
                    <a:pt x="298250" y="529499"/>
                  </a:lnTo>
                  <a:lnTo>
                    <a:pt x="300007" y="523036"/>
                  </a:lnTo>
                  <a:lnTo>
                    <a:pt x="300037" y="514706"/>
                  </a:lnTo>
                  <a:lnTo>
                    <a:pt x="304589" y="514455"/>
                  </a:lnTo>
                  <a:lnTo>
                    <a:pt x="305929" y="513467"/>
                  </a:lnTo>
                  <a:lnTo>
                    <a:pt x="306823" y="511856"/>
                  </a:lnTo>
                  <a:lnTo>
                    <a:pt x="308505" y="506133"/>
                  </a:lnTo>
                  <a:lnTo>
                    <a:pt x="317151" y="497236"/>
                  </a:lnTo>
                  <a:lnTo>
                    <a:pt x="317173" y="492663"/>
                  </a:lnTo>
                  <a:lnTo>
                    <a:pt x="318129" y="491319"/>
                  </a:lnTo>
                  <a:lnTo>
                    <a:pt x="319719" y="490424"/>
                  </a:lnTo>
                  <a:lnTo>
                    <a:pt x="325402" y="488737"/>
                  </a:lnTo>
                  <a:lnTo>
                    <a:pt x="325754" y="480091"/>
                  </a:lnTo>
                  <a:lnTo>
                    <a:pt x="333974" y="471841"/>
                  </a:lnTo>
                  <a:lnTo>
                    <a:pt x="334328" y="446995"/>
                  </a:lnTo>
                  <a:lnTo>
                    <a:pt x="341708" y="438496"/>
                  </a:lnTo>
                  <a:lnTo>
                    <a:pt x="342370" y="435234"/>
                  </a:lnTo>
                  <a:lnTo>
                    <a:pt x="342795" y="429930"/>
                  </a:lnTo>
                  <a:lnTo>
                    <a:pt x="350271" y="421358"/>
                  </a:lnTo>
                  <a:lnTo>
                    <a:pt x="350939" y="418093"/>
                  </a:lnTo>
                  <a:lnTo>
                    <a:pt x="351470" y="398743"/>
                  </a:lnTo>
                  <a:lnTo>
                    <a:pt x="352423" y="396321"/>
                  </a:lnTo>
                  <a:lnTo>
                    <a:pt x="358853" y="387341"/>
                  </a:lnTo>
                  <a:lnTo>
                    <a:pt x="359515" y="383924"/>
                  </a:lnTo>
                  <a:lnTo>
                    <a:pt x="360014" y="373033"/>
                  </a:lnTo>
                  <a:lnTo>
                    <a:pt x="360977" y="370609"/>
                  </a:lnTo>
                  <a:lnTo>
                    <a:pt x="365930" y="362645"/>
                  </a:lnTo>
                  <a:lnTo>
                    <a:pt x="368264" y="353132"/>
                  </a:lnTo>
                  <a:lnTo>
                    <a:pt x="374439" y="344956"/>
                  </a:lnTo>
                  <a:lnTo>
                    <a:pt x="375967" y="339686"/>
                  </a:lnTo>
                  <a:lnTo>
                    <a:pt x="377083" y="322866"/>
                  </a:lnTo>
                  <a:lnTo>
                    <a:pt x="378071" y="320019"/>
                  </a:lnTo>
                  <a:lnTo>
                    <a:pt x="383060" y="311461"/>
                  </a:lnTo>
                  <a:lnTo>
                    <a:pt x="385914" y="302893"/>
                  </a:lnTo>
                  <a:lnTo>
                    <a:pt x="391417" y="294322"/>
                  </a:lnTo>
                  <a:lnTo>
                    <a:pt x="394423" y="285749"/>
                  </a:lnTo>
                  <a:lnTo>
                    <a:pt x="399970" y="277177"/>
                  </a:lnTo>
                  <a:lnTo>
                    <a:pt x="402990" y="268605"/>
                  </a:lnTo>
                  <a:lnTo>
                    <a:pt x="409494" y="260032"/>
                  </a:lnTo>
                  <a:lnTo>
                    <a:pt x="414725" y="254317"/>
                  </a:lnTo>
                  <a:lnTo>
                    <a:pt x="416501" y="251460"/>
                  </a:lnTo>
                  <a:lnTo>
                    <a:pt x="418474" y="245744"/>
                  </a:lnTo>
                  <a:lnTo>
                    <a:pt x="419585" y="237172"/>
                  </a:lnTo>
                  <a:lnTo>
                    <a:pt x="420694" y="234315"/>
                  </a:lnTo>
                  <a:lnTo>
                    <a:pt x="424465" y="228600"/>
                  </a:lnTo>
                  <a:lnTo>
                    <a:pt x="433694" y="217170"/>
                  </a:lnTo>
                  <a:lnTo>
                    <a:pt x="443777" y="190382"/>
                  </a:lnTo>
                  <a:lnTo>
                    <a:pt x="444441" y="186929"/>
                  </a:lnTo>
                  <a:lnTo>
                    <a:pt x="447719" y="180552"/>
                  </a:lnTo>
                  <a:lnTo>
                    <a:pt x="457585" y="168697"/>
                  </a:lnTo>
                  <a:lnTo>
                    <a:pt x="459362" y="164852"/>
                  </a:lnTo>
                  <a:lnTo>
                    <a:pt x="462815" y="151291"/>
                  </a:lnTo>
                  <a:lnTo>
                    <a:pt x="468495" y="140818"/>
                  </a:lnTo>
                  <a:lnTo>
                    <a:pt x="471553" y="131682"/>
                  </a:lnTo>
                  <a:lnTo>
                    <a:pt x="478069" y="122942"/>
                  </a:lnTo>
                  <a:lnTo>
                    <a:pt x="483303" y="117188"/>
                  </a:lnTo>
                  <a:lnTo>
                    <a:pt x="485079" y="113368"/>
                  </a:lnTo>
                  <a:lnTo>
                    <a:pt x="488532" y="99842"/>
                  </a:lnTo>
                  <a:lnTo>
                    <a:pt x="492715" y="92634"/>
                  </a:lnTo>
                  <a:lnTo>
                    <a:pt x="502210" y="80246"/>
                  </a:lnTo>
                  <a:lnTo>
                    <a:pt x="505673" y="71507"/>
                  </a:lnTo>
                  <a:lnTo>
                    <a:pt x="514894" y="60021"/>
                  </a:lnTo>
                  <a:lnTo>
                    <a:pt x="517570" y="57159"/>
                  </a:lnTo>
                  <a:lnTo>
                    <a:pt x="519354" y="54298"/>
                  </a:lnTo>
                  <a:lnTo>
                    <a:pt x="527004" y="35455"/>
                  </a:lnTo>
                  <a:lnTo>
                    <a:pt x="529453" y="32209"/>
                  </a:lnTo>
                  <a:lnTo>
                    <a:pt x="532039" y="30045"/>
                  </a:lnTo>
                  <a:lnTo>
                    <a:pt x="534715" y="28602"/>
                  </a:lnTo>
                  <a:lnTo>
                    <a:pt x="536499" y="26688"/>
                  </a:lnTo>
                  <a:lnTo>
                    <a:pt x="537689" y="24459"/>
                  </a:lnTo>
                  <a:lnTo>
                    <a:pt x="539010" y="19443"/>
                  </a:lnTo>
                  <a:lnTo>
                    <a:pt x="539598" y="14039"/>
                  </a:lnTo>
                  <a:lnTo>
                    <a:pt x="540707" y="12217"/>
                  </a:lnTo>
                  <a:lnTo>
                    <a:pt x="542399" y="11002"/>
                  </a:lnTo>
                  <a:lnTo>
                    <a:pt x="544479" y="10192"/>
                  </a:lnTo>
                  <a:lnTo>
                    <a:pt x="545867" y="8699"/>
                  </a:lnTo>
                  <a:lnTo>
                    <a:pt x="546791" y="6752"/>
                  </a:lnTo>
                  <a:lnTo>
                    <a:pt x="5486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2"/>
            <p:cNvSpPr/>
            <p:nvPr/>
          </p:nvSpPr>
          <p:spPr>
            <a:xfrm>
              <a:off x="4957762" y="2708910"/>
              <a:ext cx="179919" cy="154305"/>
            </a:xfrm>
            <a:custGeom>
              <a:avLst/>
              <a:gdLst/>
              <a:ahLst/>
              <a:cxnLst/>
              <a:rect l="0" t="0" r="0" b="0"/>
              <a:pathLst>
                <a:path w="179919" h="154305">
                  <a:moveTo>
                    <a:pt x="0" y="85725"/>
                  </a:moveTo>
                  <a:lnTo>
                    <a:pt x="0" y="81174"/>
                  </a:lnTo>
                  <a:lnTo>
                    <a:pt x="953" y="79833"/>
                  </a:lnTo>
                  <a:lnTo>
                    <a:pt x="2540" y="78939"/>
                  </a:lnTo>
                  <a:lnTo>
                    <a:pt x="6844" y="77947"/>
                  </a:lnTo>
                  <a:lnTo>
                    <a:pt x="11931" y="77505"/>
                  </a:lnTo>
                  <a:lnTo>
                    <a:pt x="14622" y="76435"/>
                  </a:lnTo>
                  <a:lnTo>
                    <a:pt x="20151" y="72706"/>
                  </a:lnTo>
                  <a:lnTo>
                    <a:pt x="22959" y="71330"/>
                  </a:lnTo>
                  <a:lnTo>
                    <a:pt x="25784" y="70413"/>
                  </a:lnTo>
                  <a:lnTo>
                    <a:pt x="28619" y="69802"/>
                  </a:lnTo>
                  <a:lnTo>
                    <a:pt x="31462" y="68442"/>
                  </a:lnTo>
                  <a:lnTo>
                    <a:pt x="34310" y="66583"/>
                  </a:lnTo>
                  <a:lnTo>
                    <a:pt x="37161" y="64391"/>
                  </a:lnTo>
                  <a:lnTo>
                    <a:pt x="40013" y="61977"/>
                  </a:lnTo>
                  <a:lnTo>
                    <a:pt x="42868" y="59415"/>
                  </a:lnTo>
                  <a:lnTo>
                    <a:pt x="45724" y="56755"/>
                  </a:lnTo>
                  <a:lnTo>
                    <a:pt x="48580" y="54982"/>
                  </a:lnTo>
                  <a:lnTo>
                    <a:pt x="51437" y="53799"/>
                  </a:lnTo>
                  <a:lnTo>
                    <a:pt x="54294" y="53011"/>
                  </a:lnTo>
                  <a:lnTo>
                    <a:pt x="58103" y="51533"/>
                  </a:lnTo>
                  <a:lnTo>
                    <a:pt x="62548" y="49595"/>
                  </a:lnTo>
                  <a:lnTo>
                    <a:pt x="67416" y="47351"/>
                  </a:lnTo>
                  <a:lnTo>
                    <a:pt x="71614" y="44902"/>
                  </a:lnTo>
                  <a:lnTo>
                    <a:pt x="75365" y="42317"/>
                  </a:lnTo>
                  <a:lnTo>
                    <a:pt x="78818" y="39641"/>
                  </a:lnTo>
                  <a:lnTo>
                    <a:pt x="82073" y="37857"/>
                  </a:lnTo>
                  <a:lnTo>
                    <a:pt x="85196" y="36668"/>
                  </a:lnTo>
                  <a:lnTo>
                    <a:pt x="88229" y="35875"/>
                  </a:lnTo>
                  <a:lnTo>
                    <a:pt x="91205" y="34394"/>
                  </a:lnTo>
                  <a:lnTo>
                    <a:pt x="94140" y="32454"/>
                  </a:lnTo>
                  <a:lnTo>
                    <a:pt x="97051" y="30209"/>
                  </a:lnTo>
                  <a:lnTo>
                    <a:pt x="99943" y="27759"/>
                  </a:lnTo>
                  <a:lnTo>
                    <a:pt x="102824" y="25173"/>
                  </a:lnTo>
                  <a:lnTo>
                    <a:pt x="105696" y="22497"/>
                  </a:lnTo>
                  <a:lnTo>
                    <a:pt x="108564" y="20713"/>
                  </a:lnTo>
                  <a:lnTo>
                    <a:pt x="111429" y="19523"/>
                  </a:lnTo>
                  <a:lnTo>
                    <a:pt x="114291" y="18730"/>
                  </a:lnTo>
                  <a:lnTo>
                    <a:pt x="117151" y="17249"/>
                  </a:lnTo>
                  <a:lnTo>
                    <a:pt x="120011" y="15309"/>
                  </a:lnTo>
                  <a:lnTo>
                    <a:pt x="122870" y="13064"/>
                  </a:lnTo>
                  <a:lnTo>
                    <a:pt x="125728" y="11566"/>
                  </a:lnTo>
                  <a:lnTo>
                    <a:pt x="128586" y="10568"/>
                  </a:lnTo>
                  <a:lnTo>
                    <a:pt x="131444" y="9903"/>
                  </a:lnTo>
                  <a:lnTo>
                    <a:pt x="134302" y="8507"/>
                  </a:lnTo>
                  <a:lnTo>
                    <a:pt x="137159" y="6624"/>
                  </a:lnTo>
                  <a:lnTo>
                    <a:pt x="140017" y="4416"/>
                  </a:lnTo>
                  <a:lnTo>
                    <a:pt x="142875" y="2944"/>
                  </a:lnTo>
                  <a:lnTo>
                    <a:pt x="145733" y="1962"/>
                  </a:lnTo>
                  <a:lnTo>
                    <a:pt x="152612" y="387"/>
                  </a:lnTo>
                  <a:lnTo>
                    <a:pt x="156092" y="172"/>
                  </a:lnTo>
                  <a:lnTo>
                    <a:pt x="162480" y="10"/>
                  </a:lnTo>
                  <a:lnTo>
                    <a:pt x="171087" y="0"/>
                  </a:lnTo>
                  <a:lnTo>
                    <a:pt x="171342" y="4551"/>
                  </a:lnTo>
                  <a:lnTo>
                    <a:pt x="171418" y="7380"/>
                  </a:lnTo>
                  <a:lnTo>
                    <a:pt x="172381" y="7778"/>
                  </a:lnTo>
                  <a:lnTo>
                    <a:pt x="175992" y="8219"/>
                  </a:lnTo>
                  <a:lnTo>
                    <a:pt x="177335" y="9289"/>
                  </a:lnTo>
                  <a:lnTo>
                    <a:pt x="178231" y="10955"/>
                  </a:lnTo>
                  <a:lnTo>
                    <a:pt x="179226" y="15346"/>
                  </a:lnTo>
                  <a:lnTo>
                    <a:pt x="179492" y="17851"/>
                  </a:lnTo>
                  <a:lnTo>
                    <a:pt x="179669" y="20473"/>
                  </a:lnTo>
                  <a:lnTo>
                    <a:pt x="179787" y="23173"/>
                  </a:lnTo>
                  <a:lnTo>
                    <a:pt x="179918" y="28714"/>
                  </a:lnTo>
                  <a:lnTo>
                    <a:pt x="179000" y="31525"/>
                  </a:lnTo>
                  <a:lnTo>
                    <a:pt x="177436" y="34352"/>
                  </a:lnTo>
                  <a:lnTo>
                    <a:pt x="175440" y="37189"/>
                  </a:lnTo>
                  <a:lnTo>
                    <a:pt x="174111" y="40032"/>
                  </a:lnTo>
                  <a:lnTo>
                    <a:pt x="173224" y="42880"/>
                  </a:lnTo>
                  <a:lnTo>
                    <a:pt x="172632" y="45732"/>
                  </a:lnTo>
                  <a:lnTo>
                    <a:pt x="172238" y="48585"/>
                  </a:lnTo>
                  <a:lnTo>
                    <a:pt x="171976" y="51440"/>
                  </a:lnTo>
                  <a:lnTo>
                    <a:pt x="171800" y="54295"/>
                  </a:lnTo>
                  <a:lnTo>
                    <a:pt x="171606" y="62549"/>
                  </a:lnTo>
                  <a:lnTo>
                    <a:pt x="171481" y="78818"/>
                  </a:lnTo>
                  <a:lnTo>
                    <a:pt x="170518" y="83025"/>
                  </a:lnTo>
                  <a:lnTo>
                    <a:pt x="168924" y="87735"/>
                  </a:lnTo>
                  <a:lnTo>
                    <a:pt x="166908" y="92780"/>
                  </a:lnTo>
                  <a:lnTo>
                    <a:pt x="165565" y="97096"/>
                  </a:lnTo>
                  <a:lnTo>
                    <a:pt x="164669" y="100925"/>
                  </a:lnTo>
                  <a:lnTo>
                    <a:pt x="164072" y="104431"/>
                  </a:lnTo>
                  <a:lnTo>
                    <a:pt x="162721" y="107720"/>
                  </a:lnTo>
                  <a:lnTo>
                    <a:pt x="160868" y="110866"/>
                  </a:lnTo>
                  <a:lnTo>
                    <a:pt x="158681" y="113916"/>
                  </a:lnTo>
                  <a:lnTo>
                    <a:pt x="157222" y="116901"/>
                  </a:lnTo>
                  <a:lnTo>
                    <a:pt x="156250" y="119844"/>
                  </a:lnTo>
                  <a:lnTo>
                    <a:pt x="155601" y="122758"/>
                  </a:lnTo>
                  <a:lnTo>
                    <a:pt x="155169" y="125654"/>
                  </a:lnTo>
                  <a:lnTo>
                    <a:pt x="154881" y="128537"/>
                  </a:lnTo>
                  <a:lnTo>
                    <a:pt x="154689" y="131411"/>
                  </a:lnTo>
                  <a:lnTo>
                    <a:pt x="154561" y="134280"/>
                  </a:lnTo>
                  <a:lnTo>
                    <a:pt x="154339" y="144036"/>
                  </a:lnTo>
                  <a:lnTo>
                    <a:pt x="154305" y="154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3"/>
            <p:cNvSpPr/>
            <p:nvPr/>
          </p:nvSpPr>
          <p:spPr>
            <a:xfrm>
              <a:off x="3954779" y="2794635"/>
              <a:ext cx="531497" cy="1423036"/>
            </a:xfrm>
            <a:custGeom>
              <a:avLst/>
              <a:gdLst/>
              <a:ahLst/>
              <a:cxnLst/>
              <a:rect l="0" t="0" r="0" b="0"/>
              <a:pathLst>
                <a:path w="531497" h="1423036">
                  <a:moveTo>
                    <a:pt x="531496" y="1423035"/>
                  </a:moveTo>
                  <a:lnTo>
                    <a:pt x="526945" y="1423035"/>
                  </a:lnTo>
                  <a:lnTo>
                    <a:pt x="525604" y="1422082"/>
                  </a:lnTo>
                  <a:lnTo>
                    <a:pt x="524710" y="1420494"/>
                  </a:lnTo>
                  <a:lnTo>
                    <a:pt x="524114" y="1418484"/>
                  </a:lnTo>
                  <a:lnTo>
                    <a:pt x="520913" y="1413710"/>
                  </a:lnTo>
                  <a:lnTo>
                    <a:pt x="515647" y="1407434"/>
                  </a:lnTo>
                  <a:lnTo>
                    <a:pt x="514607" y="1393460"/>
                  </a:lnTo>
                  <a:lnTo>
                    <a:pt x="514464" y="1386713"/>
                  </a:lnTo>
                  <a:lnTo>
                    <a:pt x="513474" y="1383580"/>
                  </a:lnTo>
                  <a:lnTo>
                    <a:pt x="508481" y="1374620"/>
                  </a:lnTo>
                  <a:lnTo>
                    <a:pt x="506979" y="1368815"/>
                  </a:lnTo>
                  <a:lnTo>
                    <a:pt x="505809" y="1335645"/>
                  </a:lnTo>
                  <a:lnTo>
                    <a:pt x="504847" y="1332390"/>
                  </a:lnTo>
                  <a:lnTo>
                    <a:pt x="499893" y="1323258"/>
                  </a:lnTo>
                  <a:lnTo>
                    <a:pt x="498400" y="1317412"/>
                  </a:lnTo>
                  <a:lnTo>
                    <a:pt x="496489" y="1300006"/>
                  </a:lnTo>
                  <a:lnTo>
                    <a:pt x="490467" y="1286408"/>
                  </a:lnTo>
                  <a:lnTo>
                    <a:pt x="489177" y="1274920"/>
                  </a:lnTo>
                  <a:lnTo>
                    <a:pt x="488665" y="1249090"/>
                  </a:lnTo>
                  <a:lnTo>
                    <a:pt x="487702" y="1246111"/>
                  </a:lnTo>
                  <a:lnTo>
                    <a:pt x="482748" y="1237368"/>
                  </a:lnTo>
                  <a:lnTo>
                    <a:pt x="481255" y="1231614"/>
                  </a:lnTo>
                  <a:lnTo>
                    <a:pt x="479344" y="1219206"/>
                  </a:lnTo>
                  <a:lnTo>
                    <a:pt x="473322" y="1201938"/>
                  </a:lnTo>
                  <a:lnTo>
                    <a:pt x="471850" y="1189073"/>
                  </a:lnTo>
                  <a:lnTo>
                    <a:pt x="470777" y="1186098"/>
                  </a:lnTo>
                  <a:lnTo>
                    <a:pt x="467045" y="1180252"/>
                  </a:lnTo>
                  <a:lnTo>
                    <a:pt x="459588" y="1171606"/>
                  </a:lnTo>
                  <a:lnTo>
                    <a:pt x="457840" y="1167785"/>
                  </a:lnTo>
                  <a:lnTo>
                    <a:pt x="455380" y="1154259"/>
                  </a:lnTo>
                  <a:lnTo>
                    <a:pt x="454803" y="1147051"/>
                  </a:lnTo>
                  <a:lnTo>
                    <a:pt x="453697" y="1143796"/>
                  </a:lnTo>
                  <a:lnTo>
                    <a:pt x="448542" y="1134663"/>
                  </a:lnTo>
                  <a:lnTo>
                    <a:pt x="447003" y="1128817"/>
                  </a:lnTo>
                  <a:lnTo>
                    <a:pt x="446136" y="1120171"/>
                  </a:lnTo>
                  <a:lnTo>
                    <a:pt x="445062" y="1117303"/>
                  </a:lnTo>
                  <a:lnTo>
                    <a:pt x="439951" y="1108716"/>
                  </a:lnTo>
                  <a:lnTo>
                    <a:pt x="437061" y="1100139"/>
                  </a:lnTo>
                  <a:lnTo>
                    <a:pt x="431548" y="1091565"/>
                  </a:lnTo>
                  <a:lnTo>
                    <a:pt x="421358" y="1065875"/>
                  </a:lnTo>
                  <a:lnTo>
                    <a:pt x="420440" y="1054743"/>
                  </a:lnTo>
                  <a:lnTo>
                    <a:pt x="419359" y="1051777"/>
                  </a:lnTo>
                  <a:lnTo>
                    <a:pt x="417685" y="1049799"/>
                  </a:lnTo>
                  <a:lnTo>
                    <a:pt x="415617" y="1048481"/>
                  </a:lnTo>
                  <a:lnTo>
                    <a:pt x="414238" y="1045697"/>
                  </a:lnTo>
                  <a:lnTo>
                    <a:pt x="411345" y="1033630"/>
                  </a:lnTo>
                  <a:lnTo>
                    <a:pt x="405831" y="1023599"/>
                  </a:lnTo>
                  <a:lnTo>
                    <a:pt x="404207" y="1017543"/>
                  </a:lnTo>
                  <a:lnTo>
                    <a:pt x="403293" y="1008778"/>
                  </a:lnTo>
                  <a:lnTo>
                    <a:pt x="402212" y="1005893"/>
                  </a:lnTo>
                  <a:lnTo>
                    <a:pt x="397093" y="997283"/>
                  </a:lnTo>
                  <a:lnTo>
                    <a:pt x="394200" y="988699"/>
                  </a:lnTo>
                  <a:lnTo>
                    <a:pt x="388686" y="980124"/>
                  </a:lnTo>
                  <a:lnTo>
                    <a:pt x="387062" y="974408"/>
                  </a:lnTo>
                  <a:lnTo>
                    <a:pt x="384887" y="953452"/>
                  </a:lnTo>
                  <a:lnTo>
                    <a:pt x="378993" y="936189"/>
                  </a:lnTo>
                  <a:lnTo>
                    <a:pt x="378392" y="932736"/>
                  </a:lnTo>
                  <a:lnTo>
                    <a:pt x="375184" y="926359"/>
                  </a:lnTo>
                  <a:lnTo>
                    <a:pt x="372996" y="923325"/>
                  </a:lnTo>
                  <a:lnTo>
                    <a:pt x="370564" y="917414"/>
                  </a:lnTo>
                  <a:lnTo>
                    <a:pt x="369195" y="908731"/>
                  </a:lnTo>
                  <a:lnTo>
                    <a:pt x="369002" y="905858"/>
                  </a:lnTo>
                  <a:lnTo>
                    <a:pt x="367921" y="902990"/>
                  </a:lnTo>
                  <a:lnTo>
                    <a:pt x="364181" y="897264"/>
                  </a:lnTo>
                  <a:lnTo>
                    <a:pt x="361883" y="889004"/>
                  </a:lnTo>
                  <a:lnTo>
                    <a:pt x="360153" y="863318"/>
                  </a:lnTo>
                  <a:lnTo>
                    <a:pt x="359165" y="860343"/>
                  </a:lnTo>
                  <a:lnTo>
                    <a:pt x="354175" y="851604"/>
                  </a:lnTo>
                  <a:lnTo>
                    <a:pt x="351321" y="842983"/>
                  </a:lnTo>
                  <a:lnTo>
                    <a:pt x="347278" y="837256"/>
                  </a:lnTo>
                  <a:lnTo>
                    <a:pt x="345819" y="833443"/>
                  </a:lnTo>
                  <a:lnTo>
                    <a:pt x="343477" y="816176"/>
                  </a:lnTo>
                  <a:lnTo>
                    <a:pt x="343285" y="812722"/>
                  </a:lnTo>
                  <a:lnTo>
                    <a:pt x="342204" y="809467"/>
                  </a:lnTo>
                  <a:lnTo>
                    <a:pt x="337085" y="800335"/>
                  </a:lnTo>
                  <a:lnTo>
                    <a:pt x="335553" y="794489"/>
                  </a:lnTo>
                  <a:lnTo>
                    <a:pt x="334691" y="785843"/>
                  </a:lnTo>
                  <a:lnTo>
                    <a:pt x="333617" y="782975"/>
                  </a:lnTo>
                  <a:lnTo>
                    <a:pt x="328509" y="774388"/>
                  </a:lnTo>
                  <a:lnTo>
                    <a:pt x="326979" y="768670"/>
                  </a:lnTo>
                  <a:lnTo>
                    <a:pt x="326118" y="760095"/>
                  </a:lnTo>
                  <a:lnTo>
                    <a:pt x="325045" y="757238"/>
                  </a:lnTo>
                  <a:lnTo>
                    <a:pt x="321312" y="751522"/>
                  </a:lnTo>
                  <a:lnTo>
                    <a:pt x="319019" y="743267"/>
                  </a:lnTo>
                  <a:lnTo>
                    <a:pt x="317545" y="726996"/>
                  </a:lnTo>
                  <a:lnTo>
                    <a:pt x="316472" y="723742"/>
                  </a:lnTo>
                  <a:lnTo>
                    <a:pt x="311363" y="714610"/>
                  </a:lnTo>
                  <a:lnTo>
                    <a:pt x="309834" y="708764"/>
                  </a:lnTo>
                  <a:lnTo>
                    <a:pt x="308973" y="700118"/>
                  </a:lnTo>
                  <a:lnTo>
                    <a:pt x="307899" y="697250"/>
                  </a:lnTo>
                  <a:lnTo>
                    <a:pt x="302790" y="688663"/>
                  </a:lnTo>
                  <a:lnTo>
                    <a:pt x="299901" y="680087"/>
                  </a:lnTo>
                  <a:lnTo>
                    <a:pt x="293436" y="671513"/>
                  </a:lnTo>
                  <a:lnTo>
                    <a:pt x="288213" y="665797"/>
                  </a:lnTo>
                  <a:lnTo>
                    <a:pt x="286440" y="662940"/>
                  </a:lnTo>
                  <a:lnTo>
                    <a:pt x="284469" y="657225"/>
                  </a:lnTo>
                  <a:lnTo>
                    <a:pt x="283360" y="648652"/>
                  </a:lnTo>
                  <a:lnTo>
                    <a:pt x="282252" y="645795"/>
                  </a:lnTo>
                  <a:lnTo>
                    <a:pt x="277094" y="637222"/>
                  </a:lnTo>
                  <a:lnTo>
                    <a:pt x="275553" y="631507"/>
                  </a:lnTo>
                  <a:lnTo>
                    <a:pt x="274429" y="614362"/>
                  </a:lnTo>
                  <a:lnTo>
                    <a:pt x="273440" y="611505"/>
                  </a:lnTo>
                  <a:lnTo>
                    <a:pt x="268450" y="602932"/>
                  </a:lnTo>
                  <a:lnTo>
                    <a:pt x="265596" y="594360"/>
                  </a:lnTo>
                  <a:lnTo>
                    <a:pt x="260094" y="585787"/>
                  </a:lnTo>
                  <a:lnTo>
                    <a:pt x="257087" y="577215"/>
                  </a:lnTo>
                  <a:lnTo>
                    <a:pt x="251540" y="568642"/>
                  </a:lnTo>
                  <a:lnTo>
                    <a:pt x="248521" y="560070"/>
                  </a:lnTo>
                  <a:lnTo>
                    <a:pt x="242017" y="551497"/>
                  </a:lnTo>
                  <a:lnTo>
                    <a:pt x="236786" y="545782"/>
                  </a:lnTo>
                  <a:lnTo>
                    <a:pt x="235010" y="542925"/>
                  </a:lnTo>
                  <a:lnTo>
                    <a:pt x="233037" y="537210"/>
                  </a:lnTo>
                  <a:lnTo>
                    <a:pt x="231558" y="535305"/>
                  </a:lnTo>
                  <a:lnTo>
                    <a:pt x="229619" y="534035"/>
                  </a:lnTo>
                  <a:lnTo>
                    <a:pt x="227375" y="533188"/>
                  </a:lnTo>
                  <a:lnTo>
                    <a:pt x="225878" y="531671"/>
                  </a:lnTo>
                  <a:lnTo>
                    <a:pt x="224881" y="529707"/>
                  </a:lnTo>
                  <a:lnTo>
                    <a:pt x="224215" y="527445"/>
                  </a:lnTo>
                  <a:lnTo>
                    <a:pt x="222196" y="511081"/>
                  </a:lnTo>
                  <a:lnTo>
                    <a:pt x="215540" y="499220"/>
                  </a:lnTo>
                  <a:lnTo>
                    <a:pt x="210126" y="493251"/>
                  </a:lnTo>
                  <a:lnTo>
                    <a:pt x="208664" y="490759"/>
                  </a:lnTo>
                  <a:lnTo>
                    <a:pt x="205654" y="482701"/>
                  </a:lnTo>
                  <a:lnTo>
                    <a:pt x="200106" y="474280"/>
                  </a:lnTo>
                  <a:lnTo>
                    <a:pt x="197086" y="465753"/>
                  </a:lnTo>
                  <a:lnTo>
                    <a:pt x="191534" y="457194"/>
                  </a:lnTo>
                  <a:lnTo>
                    <a:pt x="188514" y="448625"/>
                  </a:lnTo>
                  <a:lnTo>
                    <a:pt x="184432" y="442911"/>
                  </a:lnTo>
                  <a:lnTo>
                    <a:pt x="182962" y="439102"/>
                  </a:lnTo>
                  <a:lnTo>
                    <a:pt x="179941" y="425591"/>
                  </a:lnTo>
                  <a:lnTo>
                    <a:pt x="174389" y="415131"/>
                  </a:lnTo>
                  <a:lnTo>
                    <a:pt x="172757" y="408975"/>
                  </a:lnTo>
                  <a:lnTo>
                    <a:pt x="171838" y="400154"/>
                  </a:lnTo>
                  <a:lnTo>
                    <a:pt x="170756" y="397262"/>
                  </a:lnTo>
                  <a:lnTo>
                    <a:pt x="165636" y="388640"/>
                  </a:lnTo>
                  <a:lnTo>
                    <a:pt x="164104" y="382914"/>
                  </a:lnTo>
                  <a:lnTo>
                    <a:pt x="162167" y="370524"/>
                  </a:lnTo>
                  <a:lnTo>
                    <a:pt x="156141" y="353260"/>
                  </a:lnTo>
                  <a:lnTo>
                    <a:pt x="155529" y="349806"/>
                  </a:lnTo>
                  <a:lnTo>
                    <a:pt x="152309" y="343429"/>
                  </a:lnTo>
                  <a:lnTo>
                    <a:pt x="150117" y="340395"/>
                  </a:lnTo>
                  <a:lnTo>
                    <a:pt x="147681" y="334484"/>
                  </a:lnTo>
                  <a:lnTo>
                    <a:pt x="146310" y="325801"/>
                  </a:lnTo>
                  <a:lnTo>
                    <a:pt x="146118" y="322928"/>
                  </a:lnTo>
                  <a:lnTo>
                    <a:pt x="145037" y="320060"/>
                  </a:lnTo>
                  <a:lnTo>
                    <a:pt x="139918" y="311473"/>
                  </a:lnTo>
                  <a:lnTo>
                    <a:pt x="138386" y="305755"/>
                  </a:lnTo>
                  <a:lnTo>
                    <a:pt x="137523" y="297180"/>
                  </a:lnTo>
                  <a:lnTo>
                    <a:pt x="136450" y="294323"/>
                  </a:lnTo>
                  <a:lnTo>
                    <a:pt x="131341" y="285750"/>
                  </a:lnTo>
                  <a:lnTo>
                    <a:pt x="129811" y="280035"/>
                  </a:lnTo>
                  <a:lnTo>
                    <a:pt x="128951" y="271462"/>
                  </a:lnTo>
                  <a:lnTo>
                    <a:pt x="127877" y="268605"/>
                  </a:lnTo>
                  <a:lnTo>
                    <a:pt x="122768" y="260032"/>
                  </a:lnTo>
                  <a:lnTo>
                    <a:pt x="119879" y="251460"/>
                  </a:lnTo>
                  <a:lnTo>
                    <a:pt x="112742" y="241723"/>
                  </a:lnTo>
                  <a:lnTo>
                    <a:pt x="112021" y="238242"/>
                  </a:lnTo>
                  <a:lnTo>
                    <a:pt x="111828" y="235981"/>
                  </a:lnTo>
                  <a:lnTo>
                    <a:pt x="110747" y="233520"/>
                  </a:lnTo>
                  <a:lnTo>
                    <a:pt x="105628" y="225507"/>
                  </a:lnTo>
                  <a:lnTo>
                    <a:pt x="104096" y="219922"/>
                  </a:lnTo>
                  <a:lnTo>
                    <a:pt x="103234" y="211424"/>
                  </a:lnTo>
                  <a:lnTo>
                    <a:pt x="102160" y="209529"/>
                  </a:lnTo>
                  <a:lnTo>
                    <a:pt x="100492" y="208266"/>
                  </a:lnTo>
                  <a:lnTo>
                    <a:pt x="98427" y="207424"/>
                  </a:lnTo>
                  <a:lnTo>
                    <a:pt x="97051" y="205910"/>
                  </a:lnTo>
                  <a:lnTo>
                    <a:pt x="96133" y="203948"/>
                  </a:lnTo>
                  <a:lnTo>
                    <a:pt x="95521" y="201688"/>
                  </a:lnTo>
                  <a:lnTo>
                    <a:pt x="94161" y="200181"/>
                  </a:lnTo>
                  <a:lnTo>
                    <a:pt x="92302" y="199176"/>
                  </a:lnTo>
                  <a:lnTo>
                    <a:pt x="90110" y="198506"/>
                  </a:lnTo>
                  <a:lnTo>
                    <a:pt x="88648" y="197108"/>
                  </a:lnTo>
                  <a:lnTo>
                    <a:pt x="87674" y="195223"/>
                  </a:lnTo>
                  <a:lnTo>
                    <a:pt x="87025" y="193013"/>
                  </a:lnTo>
                  <a:lnTo>
                    <a:pt x="83763" y="188018"/>
                  </a:lnTo>
                  <a:lnTo>
                    <a:pt x="81559" y="185353"/>
                  </a:lnTo>
                  <a:lnTo>
                    <a:pt x="80091" y="182623"/>
                  </a:lnTo>
                  <a:lnTo>
                    <a:pt x="77540" y="173109"/>
                  </a:lnTo>
                  <a:lnTo>
                    <a:pt x="69806" y="164214"/>
                  </a:lnTo>
                  <a:lnTo>
                    <a:pt x="64393" y="158722"/>
                  </a:lnTo>
                  <a:lnTo>
                    <a:pt x="62931" y="156297"/>
                  </a:lnTo>
                  <a:lnTo>
                    <a:pt x="61307" y="151063"/>
                  </a:lnTo>
                  <a:lnTo>
                    <a:pt x="60084" y="131422"/>
                  </a:lnTo>
                  <a:lnTo>
                    <a:pt x="60042" y="125720"/>
                  </a:lnTo>
                  <a:lnTo>
                    <a:pt x="59078" y="122865"/>
                  </a:lnTo>
                  <a:lnTo>
                    <a:pt x="54123" y="114298"/>
                  </a:lnTo>
                  <a:lnTo>
                    <a:pt x="52630" y="108584"/>
                  </a:lnTo>
                  <a:lnTo>
                    <a:pt x="51790" y="100012"/>
                  </a:lnTo>
                  <a:lnTo>
                    <a:pt x="50719" y="97154"/>
                  </a:lnTo>
                  <a:lnTo>
                    <a:pt x="45614" y="88582"/>
                  </a:lnTo>
                  <a:lnTo>
                    <a:pt x="43225" y="78846"/>
                  </a:lnTo>
                  <a:lnTo>
                    <a:pt x="37043" y="70643"/>
                  </a:lnTo>
                  <a:lnTo>
                    <a:pt x="35514" y="65369"/>
                  </a:lnTo>
                  <a:lnTo>
                    <a:pt x="34300" y="39649"/>
                  </a:lnTo>
                  <a:lnTo>
                    <a:pt x="33345" y="37862"/>
                  </a:lnTo>
                  <a:lnTo>
                    <a:pt x="31755" y="36672"/>
                  </a:lnTo>
                  <a:lnTo>
                    <a:pt x="29743" y="35878"/>
                  </a:lnTo>
                  <a:lnTo>
                    <a:pt x="28401" y="34396"/>
                  </a:lnTo>
                  <a:lnTo>
                    <a:pt x="27507" y="32455"/>
                  </a:lnTo>
                  <a:lnTo>
                    <a:pt x="26910" y="30209"/>
                  </a:lnTo>
                  <a:lnTo>
                    <a:pt x="23708" y="25174"/>
                  </a:lnTo>
                  <a:lnTo>
                    <a:pt x="17530" y="17614"/>
                  </a:lnTo>
                  <a:lnTo>
                    <a:pt x="17180" y="9805"/>
                  </a:lnTo>
                  <a:lnTo>
                    <a:pt x="9768" y="1299"/>
                  </a:lnTo>
                  <a:lnTo>
                    <a:pt x="8417" y="866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4"/>
            <p:cNvSpPr/>
            <p:nvPr/>
          </p:nvSpPr>
          <p:spPr>
            <a:xfrm>
              <a:off x="3903345" y="2709018"/>
              <a:ext cx="137160" cy="137053"/>
            </a:xfrm>
            <a:custGeom>
              <a:avLst/>
              <a:gdLst/>
              <a:ahLst/>
              <a:cxnLst/>
              <a:rect l="0" t="0" r="0" b="0"/>
              <a:pathLst>
                <a:path w="137160" h="137053">
                  <a:moveTo>
                    <a:pt x="0" y="137052"/>
                  </a:moveTo>
                  <a:lnTo>
                    <a:pt x="4550" y="137052"/>
                  </a:lnTo>
                  <a:lnTo>
                    <a:pt x="5891" y="136099"/>
                  </a:lnTo>
                  <a:lnTo>
                    <a:pt x="6784" y="134512"/>
                  </a:lnTo>
                  <a:lnTo>
                    <a:pt x="8219" y="129671"/>
                  </a:lnTo>
                  <a:lnTo>
                    <a:pt x="8337" y="127368"/>
                  </a:lnTo>
                  <a:lnTo>
                    <a:pt x="8503" y="115979"/>
                  </a:lnTo>
                  <a:lnTo>
                    <a:pt x="8563" y="100140"/>
                  </a:lnTo>
                  <a:lnTo>
                    <a:pt x="9518" y="96251"/>
                  </a:lnTo>
                  <a:lnTo>
                    <a:pt x="11108" y="91754"/>
                  </a:lnTo>
                  <a:lnTo>
                    <a:pt x="13120" y="86851"/>
                  </a:lnTo>
                  <a:lnTo>
                    <a:pt x="14462" y="82629"/>
                  </a:lnTo>
                  <a:lnTo>
                    <a:pt x="15356" y="78862"/>
                  </a:lnTo>
                  <a:lnTo>
                    <a:pt x="15952" y="75399"/>
                  </a:lnTo>
                  <a:lnTo>
                    <a:pt x="16350" y="72137"/>
                  </a:lnTo>
                  <a:lnTo>
                    <a:pt x="16614" y="69010"/>
                  </a:lnTo>
                  <a:lnTo>
                    <a:pt x="16791" y="65973"/>
                  </a:lnTo>
                  <a:lnTo>
                    <a:pt x="16987" y="60059"/>
                  </a:lnTo>
                  <a:lnTo>
                    <a:pt x="17098" y="48834"/>
                  </a:lnTo>
                  <a:lnTo>
                    <a:pt x="17114" y="43950"/>
                  </a:lnTo>
                  <a:lnTo>
                    <a:pt x="18076" y="39741"/>
                  </a:lnTo>
                  <a:lnTo>
                    <a:pt x="19670" y="35983"/>
                  </a:lnTo>
                  <a:lnTo>
                    <a:pt x="21686" y="32525"/>
                  </a:lnTo>
                  <a:lnTo>
                    <a:pt x="23030" y="29267"/>
                  </a:lnTo>
                  <a:lnTo>
                    <a:pt x="23925" y="26143"/>
                  </a:lnTo>
                  <a:lnTo>
                    <a:pt x="24522" y="23107"/>
                  </a:lnTo>
                  <a:lnTo>
                    <a:pt x="24921" y="20131"/>
                  </a:lnTo>
                  <a:lnTo>
                    <a:pt x="25186" y="17195"/>
                  </a:lnTo>
                  <a:lnTo>
                    <a:pt x="25612" y="10189"/>
                  </a:lnTo>
                  <a:lnTo>
                    <a:pt x="26600" y="9614"/>
                  </a:lnTo>
                  <a:lnTo>
                    <a:pt x="30236" y="8975"/>
                  </a:lnTo>
                  <a:lnTo>
                    <a:pt x="32540" y="7852"/>
                  </a:lnTo>
                  <a:lnTo>
                    <a:pt x="35028" y="6151"/>
                  </a:lnTo>
                  <a:lnTo>
                    <a:pt x="41315" y="1128"/>
                  </a:lnTo>
                  <a:lnTo>
                    <a:pt x="44714" y="441"/>
                  </a:lnTo>
                  <a:lnTo>
                    <a:pt x="50107" y="0"/>
                  </a:lnTo>
                  <a:lnTo>
                    <a:pt x="52455" y="916"/>
                  </a:lnTo>
                  <a:lnTo>
                    <a:pt x="55925" y="2480"/>
                  </a:lnTo>
                  <a:lnTo>
                    <a:pt x="66080" y="7282"/>
                  </a:lnTo>
                  <a:lnTo>
                    <a:pt x="70008" y="10479"/>
                  </a:lnTo>
                  <a:lnTo>
                    <a:pt x="72390" y="12664"/>
                  </a:lnTo>
                  <a:lnTo>
                    <a:pt x="77575" y="17633"/>
                  </a:lnTo>
                  <a:lnTo>
                    <a:pt x="80292" y="20292"/>
                  </a:lnTo>
                  <a:lnTo>
                    <a:pt x="82103" y="23017"/>
                  </a:lnTo>
                  <a:lnTo>
                    <a:pt x="83310" y="25786"/>
                  </a:lnTo>
                  <a:lnTo>
                    <a:pt x="84115" y="28585"/>
                  </a:lnTo>
                  <a:lnTo>
                    <a:pt x="85604" y="31403"/>
                  </a:lnTo>
                  <a:lnTo>
                    <a:pt x="87549" y="34234"/>
                  </a:lnTo>
                  <a:lnTo>
                    <a:pt x="89798" y="37074"/>
                  </a:lnTo>
                  <a:lnTo>
                    <a:pt x="91298" y="39920"/>
                  </a:lnTo>
                  <a:lnTo>
                    <a:pt x="92298" y="42770"/>
                  </a:lnTo>
                  <a:lnTo>
                    <a:pt x="92964" y="45622"/>
                  </a:lnTo>
                  <a:lnTo>
                    <a:pt x="94361" y="48476"/>
                  </a:lnTo>
                  <a:lnTo>
                    <a:pt x="96244" y="51331"/>
                  </a:lnTo>
                  <a:lnTo>
                    <a:pt x="98453" y="54187"/>
                  </a:lnTo>
                  <a:lnTo>
                    <a:pt x="99925" y="57043"/>
                  </a:lnTo>
                  <a:lnTo>
                    <a:pt x="100907" y="59900"/>
                  </a:lnTo>
                  <a:lnTo>
                    <a:pt x="101561" y="62757"/>
                  </a:lnTo>
                  <a:lnTo>
                    <a:pt x="102949" y="65615"/>
                  </a:lnTo>
                  <a:lnTo>
                    <a:pt x="104828" y="68472"/>
                  </a:lnTo>
                  <a:lnTo>
                    <a:pt x="110135" y="75351"/>
                  </a:lnTo>
                  <a:lnTo>
                    <a:pt x="113402" y="78832"/>
                  </a:lnTo>
                  <a:lnTo>
                    <a:pt x="137159" y="102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6351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44</TotalTime>
  <Words>39</Words>
  <Application>Microsoft Office PowerPoint</Application>
  <PresentationFormat>On-screen Show (4:3)</PresentationFormat>
  <Paragraphs>16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More about absolute value inequalities</vt:lpstr>
      <vt:lpstr>Objectives</vt:lpstr>
      <vt:lpstr>y=|2x+2|</vt:lpstr>
      <vt:lpstr>y=-|x|</vt:lpstr>
      <vt:lpstr>y=|x|+1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absolute value inequalities</dc:title>
  <dc:creator>Ameena</dc:creator>
  <cp:lastModifiedBy>Ameena</cp:lastModifiedBy>
  <cp:revision>4</cp:revision>
  <dcterms:created xsi:type="dcterms:W3CDTF">2010-01-12T16:07:45Z</dcterms:created>
  <dcterms:modified xsi:type="dcterms:W3CDTF">2010-01-12T19:00:09Z</dcterms:modified>
</cp:coreProperties>
</file>